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CA2C5-837C-4E31-ACBF-4E08D745BDB5}"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C0AC0038-F0B3-491A-914E-4984517F077C}">
      <dgm:prSet/>
      <dgm:spPr/>
      <dgm:t>
        <a:bodyPr/>
        <a:lstStyle/>
        <a:p>
          <a:r>
            <a:rPr lang="en-US"/>
            <a:t>Credit One has seen an increase in the number of customers who have defaulted on loans they have secured from various partners, and Credit One, as their credit scoring service, could risk losing business if the problem is not solved right away. </a:t>
          </a:r>
        </a:p>
      </dgm:t>
    </dgm:pt>
    <dgm:pt modelId="{298C15B4-8C8B-4ECF-BBF5-6645DD257887}" type="parTrans" cxnId="{8F707AC2-55DF-44F8-8ECE-BB6A740023E4}">
      <dgm:prSet/>
      <dgm:spPr/>
      <dgm:t>
        <a:bodyPr/>
        <a:lstStyle/>
        <a:p>
          <a:endParaRPr lang="en-US"/>
        </a:p>
      </dgm:t>
    </dgm:pt>
    <dgm:pt modelId="{E505F4C9-335A-4C30-8093-B24C8CE7AC97}" type="sibTrans" cxnId="{8F707AC2-55DF-44F8-8ECE-BB6A740023E4}">
      <dgm:prSet/>
      <dgm:spPr/>
      <dgm:t>
        <a:bodyPr/>
        <a:lstStyle/>
        <a:p>
          <a:endParaRPr lang="en-US"/>
        </a:p>
      </dgm:t>
    </dgm:pt>
    <dgm:pt modelId="{C9597F4E-BE79-42B3-8918-B253AE7C3AE5}">
      <dgm:prSet/>
      <dgm:spPr/>
      <dgm:t>
        <a:bodyPr/>
        <a:lstStyle/>
        <a:p>
          <a:r>
            <a:rPr lang="en-US"/>
            <a:t>Therefore, our goal is to identify the flaw in the system by using data analytics tools, we will define the problem within a data science framework and provide a sound solution to it.</a:t>
          </a:r>
        </a:p>
      </dgm:t>
    </dgm:pt>
    <dgm:pt modelId="{9EA96E30-FC37-47AF-9F9D-4B7E2476A441}" type="parTrans" cxnId="{5635DF37-D28B-49BA-A3F1-04D5038B9545}">
      <dgm:prSet/>
      <dgm:spPr/>
      <dgm:t>
        <a:bodyPr/>
        <a:lstStyle/>
        <a:p>
          <a:endParaRPr lang="en-US"/>
        </a:p>
      </dgm:t>
    </dgm:pt>
    <dgm:pt modelId="{FFC89B6E-2B74-411E-BF2A-67A823CA1E84}" type="sibTrans" cxnId="{5635DF37-D28B-49BA-A3F1-04D5038B9545}">
      <dgm:prSet/>
      <dgm:spPr/>
      <dgm:t>
        <a:bodyPr/>
        <a:lstStyle/>
        <a:p>
          <a:endParaRPr lang="en-US"/>
        </a:p>
      </dgm:t>
    </dgm:pt>
    <dgm:pt modelId="{073F0B53-A56F-4B48-AF50-955A712AC0C2}" type="pres">
      <dgm:prSet presAssocID="{4D1CA2C5-837C-4E31-ACBF-4E08D745BDB5}" presName="hierChild1" presStyleCnt="0">
        <dgm:presLayoutVars>
          <dgm:chPref val="1"/>
          <dgm:dir/>
          <dgm:animOne val="branch"/>
          <dgm:animLvl val="lvl"/>
          <dgm:resizeHandles/>
        </dgm:presLayoutVars>
      </dgm:prSet>
      <dgm:spPr/>
    </dgm:pt>
    <dgm:pt modelId="{9F35C6F6-A694-4D2D-91AA-4CB369FFBDD2}" type="pres">
      <dgm:prSet presAssocID="{C0AC0038-F0B3-491A-914E-4984517F077C}" presName="hierRoot1" presStyleCnt="0"/>
      <dgm:spPr/>
    </dgm:pt>
    <dgm:pt modelId="{8F8C6ADD-6934-4C96-9B87-9EF63F85870A}" type="pres">
      <dgm:prSet presAssocID="{C0AC0038-F0B3-491A-914E-4984517F077C}" presName="composite" presStyleCnt="0"/>
      <dgm:spPr/>
    </dgm:pt>
    <dgm:pt modelId="{6B9954E6-5951-4B7F-B8B7-D933BF09916A}" type="pres">
      <dgm:prSet presAssocID="{C0AC0038-F0B3-491A-914E-4984517F077C}" presName="background" presStyleLbl="node0" presStyleIdx="0" presStyleCnt="2"/>
      <dgm:spPr/>
    </dgm:pt>
    <dgm:pt modelId="{93156C8F-D780-4C82-A9E1-B1D97B56E4C5}" type="pres">
      <dgm:prSet presAssocID="{C0AC0038-F0B3-491A-914E-4984517F077C}" presName="text" presStyleLbl="fgAcc0" presStyleIdx="0" presStyleCnt="2">
        <dgm:presLayoutVars>
          <dgm:chPref val="3"/>
        </dgm:presLayoutVars>
      </dgm:prSet>
      <dgm:spPr/>
    </dgm:pt>
    <dgm:pt modelId="{68D760F2-37D1-4C39-9A08-30498D1F06E0}" type="pres">
      <dgm:prSet presAssocID="{C0AC0038-F0B3-491A-914E-4984517F077C}" presName="hierChild2" presStyleCnt="0"/>
      <dgm:spPr/>
    </dgm:pt>
    <dgm:pt modelId="{AA642C5D-D503-49A6-A8EA-ECCA15388D03}" type="pres">
      <dgm:prSet presAssocID="{C9597F4E-BE79-42B3-8918-B253AE7C3AE5}" presName="hierRoot1" presStyleCnt="0"/>
      <dgm:spPr/>
    </dgm:pt>
    <dgm:pt modelId="{38CE696B-3262-4DA5-ADE2-0F099574FE66}" type="pres">
      <dgm:prSet presAssocID="{C9597F4E-BE79-42B3-8918-B253AE7C3AE5}" presName="composite" presStyleCnt="0"/>
      <dgm:spPr/>
    </dgm:pt>
    <dgm:pt modelId="{63179D58-08F8-4092-87C3-EA09815EC32B}" type="pres">
      <dgm:prSet presAssocID="{C9597F4E-BE79-42B3-8918-B253AE7C3AE5}" presName="background" presStyleLbl="node0" presStyleIdx="1" presStyleCnt="2"/>
      <dgm:spPr/>
    </dgm:pt>
    <dgm:pt modelId="{01958829-47B3-4083-A37C-B46F115199E7}" type="pres">
      <dgm:prSet presAssocID="{C9597F4E-BE79-42B3-8918-B253AE7C3AE5}" presName="text" presStyleLbl="fgAcc0" presStyleIdx="1" presStyleCnt="2">
        <dgm:presLayoutVars>
          <dgm:chPref val="3"/>
        </dgm:presLayoutVars>
      </dgm:prSet>
      <dgm:spPr/>
    </dgm:pt>
    <dgm:pt modelId="{2956E8CB-FFB9-495D-A49A-DD00A3DF3B15}" type="pres">
      <dgm:prSet presAssocID="{C9597F4E-BE79-42B3-8918-B253AE7C3AE5}" presName="hierChild2" presStyleCnt="0"/>
      <dgm:spPr/>
    </dgm:pt>
  </dgm:ptLst>
  <dgm:cxnLst>
    <dgm:cxn modelId="{707BEC0D-35AC-40F6-A301-0927877A3F31}" type="presOf" srcId="{C9597F4E-BE79-42B3-8918-B253AE7C3AE5}" destId="{01958829-47B3-4083-A37C-B46F115199E7}" srcOrd="0" destOrd="0" presId="urn:microsoft.com/office/officeart/2005/8/layout/hierarchy1"/>
    <dgm:cxn modelId="{5635DF37-D28B-49BA-A3F1-04D5038B9545}" srcId="{4D1CA2C5-837C-4E31-ACBF-4E08D745BDB5}" destId="{C9597F4E-BE79-42B3-8918-B253AE7C3AE5}" srcOrd="1" destOrd="0" parTransId="{9EA96E30-FC37-47AF-9F9D-4B7E2476A441}" sibTransId="{FFC89B6E-2B74-411E-BF2A-67A823CA1E84}"/>
    <dgm:cxn modelId="{2D599594-E29F-49A5-8BDB-3DED675B6A87}" type="presOf" srcId="{C0AC0038-F0B3-491A-914E-4984517F077C}" destId="{93156C8F-D780-4C82-A9E1-B1D97B56E4C5}" srcOrd="0" destOrd="0" presId="urn:microsoft.com/office/officeart/2005/8/layout/hierarchy1"/>
    <dgm:cxn modelId="{239049A3-76DF-4BE5-B6AC-4FB6DD436916}" type="presOf" srcId="{4D1CA2C5-837C-4E31-ACBF-4E08D745BDB5}" destId="{073F0B53-A56F-4B48-AF50-955A712AC0C2}" srcOrd="0" destOrd="0" presId="urn:microsoft.com/office/officeart/2005/8/layout/hierarchy1"/>
    <dgm:cxn modelId="{8F707AC2-55DF-44F8-8ECE-BB6A740023E4}" srcId="{4D1CA2C5-837C-4E31-ACBF-4E08D745BDB5}" destId="{C0AC0038-F0B3-491A-914E-4984517F077C}" srcOrd="0" destOrd="0" parTransId="{298C15B4-8C8B-4ECF-BBF5-6645DD257887}" sibTransId="{E505F4C9-335A-4C30-8093-B24C8CE7AC97}"/>
    <dgm:cxn modelId="{598D6537-32CA-483D-AC50-A059493B5981}" type="presParOf" srcId="{073F0B53-A56F-4B48-AF50-955A712AC0C2}" destId="{9F35C6F6-A694-4D2D-91AA-4CB369FFBDD2}" srcOrd="0" destOrd="0" presId="urn:microsoft.com/office/officeart/2005/8/layout/hierarchy1"/>
    <dgm:cxn modelId="{625C1933-2DFD-4530-99CB-2ED8FD14E970}" type="presParOf" srcId="{9F35C6F6-A694-4D2D-91AA-4CB369FFBDD2}" destId="{8F8C6ADD-6934-4C96-9B87-9EF63F85870A}" srcOrd="0" destOrd="0" presId="urn:microsoft.com/office/officeart/2005/8/layout/hierarchy1"/>
    <dgm:cxn modelId="{C686D0B4-B084-49F4-9A15-788AAB2B0B30}" type="presParOf" srcId="{8F8C6ADD-6934-4C96-9B87-9EF63F85870A}" destId="{6B9954E6-5951-4B7F-B8B7-D933BF09916A}" srcOrd="0" destOrd="0" presId="urn:microsoft.com/office/officeart/2005/8/layout/hierarchy1"/>
    <dgm:cxn modelId="{231B198C-C232-4633-B8DA-018248DC74E5}" type="presParOf" srcId="{8F8C6ADD-6934-4C96-9B87-9EF63F85870A}" destId="{93156C8F-D780-4C82-A9E1-B1D97B56E4C5}" srcOrd="1" destOrd="0" presId="urn:microsoft.com/office/officeart/2005/8/layout/hierarchy1"/>
    <dgm:cxn modelId="{AC087352-A61E-4C70-80F6-DCA5F7E63523}" type="presParOf" srcId="{9F35C6F6-A694-4D2D-91AA-4CB369FFBDD2}" destId="{68D760F2-37D1-4C39-9A08-30498D1F06E0}" srcOrd="1" destOrd="0" presId="urn:microsoft.com/office/officeart/2005/8/layout/hierarchy1"/>
    <dgm:cxn modelId="{C92DCF08-173F-4F54-9428-40041033A745}" type="presParOf" srcId="{073F0B53-A56F-4B48-AF50-955A712AC0C2}" destId="{AA642C5D-D503-49A6-A8EA-ECCA15388D03}" srcOrd="1" destOrd="0" presId="urn:microsoft.com/office/officeart/2005/8/layout/hierarchy1"/>
    <dgm:cxn modelId="{7555D66F-F401-416E-9476-160D280DAE29}" type="presParOf" srcId="{AA642C5D-D503-49A6-A8EA-ECCA15388D03}" destId="{38CE696B-3262-4DA5-ADE2-0F099574FE66}" srcOrd="0" destOrd="0" presId="urn:microsoft.com/office/officeart/2005/8/layout/hierarchy1"/>
    <dgm:cxn modelId="{C9B59F4E-003A-42B3-8EED-EF64A7F482B6}" type="presParOf" srcId="{38CE696B-3262-4DA5-ADE2-0F099574FE66}" destId="{63179D58-08F8-4092-87C3-EA09815EC32B}" srcOrd="0" destOrd="0" presId="urn:microsoft.com/office/officeart/2005/8/layout/hierarchy1"/>
    <dgm:cxn modelId="{BAB7C6E7-130C-4CCC-9410-AEE42DD9933F}" type="presParOf" srcId="{38CE696B-3262-4DA5-ADE2-0F099574FE66}" destId="{01958829-47B3-4083-A37C-B46F115199E7}" srcOrd="1" destOrd="0" presId="urn:microsoft.com/office/officeart/2005/8/layout/hierarchy1"/>
    <dgm:cxn modelId="{9BD40B56-AD07-4687-A8EC-797B445413EE}" type="presParOf" srcId="{AA642C5D-D503-49A6-A8EA-ECCA15388D03}" destId="{2956E8CB-FFB9-495D-A49A-DD00A3DF3B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C284A-657B-42C2-B5B1-5A66B94C4A96}"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30960D15-4F33-46B5-83C2-13742502F06B}">
      <dgm:prSet/>
      <dgm:spPr/>
      <dgm:t>
        <a:bodyPr/>
        <a:lstStyle/>
        <a:p>
          <a:pPr>
            <a:defRPr b="1"/>
          </a:pPr>
          <a:r>
            <a:rPr lang="en-US"/>
            <a:t>Frame the problem: </a:t>
          </a:r>
        </a:p>
      </dgm:t>
    </dgm:pt>
    <dgm:pt modelId="{87EB4B9B-F51F-49EC-8926-7DA4953A57B6}" type="parTrans" cxnId="{7B13C49C-1522-425C-8E55-C6819235E193}">
      <dgm:prSet/>
      <dgm:spPr/>
      <dgm:t>
        <a:bodyPr/>
        <a:lstStyle/>
        <a:p>
          <a:endParaRPr lang="en-US"/>
        </a:p>
      </dgm:t>
    </dgm:pt>
    <dgm:pt modelId="{493A3A9F-8291-48C9-8B11-6DC068855A58}" type="sibTrans" cxnId="{7B13C49C-1522-425C-8E55-C6819235E193}">
      <dgm:prSet/>
      <dgm:spPr/>
      <dgm:t>
        <a:bodyPr/>
        <a:lstStyle/>
        <a:p>
          <a:endParaRPr lang="en-US"/>
        </a:p>
      </dgm:t>
    </dgm:pt>
    <dgm:pt modelId="{B0B3DA1B-1B26-46D7-9BD6-55C8F41D0DD7}">
      <dgm:prSet/>
      <dgm:spPr/>
      <dgm:t>
        <a:bodyPr/>
        <a:lstStyle/>
        <a:p>
          <a:r>
            <a:rPr lang="en-US" baseline="0"/>
            <a:t>Ask questions </a:t>
          </a:r>
          <a:endParaRPr lang="en-US"/>
        </a:p>
      </dgm:t>
    </dgm:pt>
    <dgm:pt modelId="{F9A5AE0E-C4AA-450C-91E8-8275C84B6F1C}" type="parTrans" cxnId="{6A6A61EE-C0E8-4E9A-9FA5-2ECE4032516A}">
      <dgm:prSet/>
      <dgm:spPr/>
      <dgm:t>
        <a:bodyPr/>
        <a:lstStyle/>
        <a:p>
          <a:endParaRPr lang="en-US"/>
        </a:p>
      </dgm:t>
    </dgm:pt>
    <dgm:pt modelId="{CBAA0735-0D6A-441A-9482-D1CF9971ECEF}" type="sibTrans" cxnId="{6A6A61EE-C0E8-4E9A-9FA5-2ECE4032516A}">
      <dgm:prSet/>
      <dgm:spPr/>
      <dgm:t>
        <a:bodyPr/>
        <a:lstStyle/>
        <a:p>
          <a:endParaRPr lang="en-US"/>
        </a:p>
      </dgm:t>
    </dgm:pt>
    <dgm:pt modelId="{7E39E5A2-7309-4E49-8E7A-23F95C437018}">
      <dgm:prSet/>
      <dgm:spPr/>
      <dgm:t>
        <a:bodyPr/>
        <a:lstStyle/>
        <a:p>
          <a:r>
            <a:rPr lang="en-US" baseline="0"/>
            <a:t>Translate ambiguous requests into concrete ones</a:t>
          </a:r>
          <a:endParaRPr lang="en-US"/>
        </a:p>
      </dgm:t>
    </dgm:pt>
    <dgm:pt modelId="{1844C8E2-028C-43FC-9ED6-628514C56F07}" type="parTrans" cxnId="{6C0B29C4-A257-4B20-B1ED-8F899F5BBF65}">
      <dgm:prSet/>
      <dgm:spPr/>
      <dgm:t>
        <a:bodyPr/>
        <a:lstStyle/>
        <a:p>
          <a:endParaRPr lang="en-US"/>
        </a:p>
      </dgm:t>
    </dgm:pt>
    <dgm:pt modelId="{5811D48B-B018-415F-89E8-2AD53B048C89}" type="sibTrans" cxnId="{6C0B29C4-A257-4B20-B1ED-8F899F5BBF65}">
      <dgm:prSet/>
      <dgm:spPr/>
      <dgm:t>
        <a:bodyPr/>
        <a:lstStyle/>
        <a:p>
          <a:endParaRPr lang="en-US"/>
        </a:p>
      </dgm:t>
    </dgm:pt>
    <dgm:pt modelId="{4EDEFAE8-A7D7-4E9B-AFFF-26EEFB13FEA6}">
      <dgm:prSet/>
      <dgm:spPr/>
      <dgm:t>
        <a:bodyPr/>
        <a:lstStyle/>
        <a:p>
          <a:r>
            <a:rPr lang="en-US" baseline="0"/>
            <a:t>Identify business priorities and strategies that will influence the job</a:t>
          </a:r>
          <a:endParaRPr lang="en-US"/>
        </a:p>
      </dgm:t>
    </dgm:pt>
    <dgm:pt modelId="{5DDA208A-B657-4640-938F-7824C1242E1F}" type="parTrans" cxnId="{8F94D122-25BF-4E1D-82E2-EF57FE813004}">
      <dgm:prSet/>
      <dgm:spPr/>
      <dgm:t>
        <a:bodyPr/>
        <a:lstStyle/>
        <a:p>
          <a:endParaRPr lang="en-US"/>
        </a:p>
      </dgm:t>
    </dgm:pt>
    <dgm:pt modelId="{31F2355D-8FDD-4929-8E9F-9616B807C8C9}" type="sibTrans" cxnId="{8F94D122-25BF-4E1D-82E2-EF57FE813004}">
      <dgm:prSet/>
      <dgm:spPr/>
      <dgm:t>
        <a:bodyPr/>
        <a:lstStyle/>
        <a:p>
          <a:endParaRPr lang="en-US"/>
        </a:p>
      </dgm:t>
    </dgm:pt>
    <dgm:pt modelId="{590BA237-AF62-4339-BD27-D9B224692A85}">
      <dgm:prSet/>
      <dgm:spPr/>
      <dgm:t>
        <a:bodyPr/>
        <a:lstStyle/>
        <a:p>
          <a:pPr>
            <a:defRPr b="1"/>
          </a:pPr>
          <a:r>
            <a:rPr lang="en-US"/>
            <a:t>Collect Raw Data:	</a:t>
          </a:r>
        </a:p>
      </dgm:t>
    </dgm:pt>
    <dgm:pt modelId="{7C7B9B17-6B7A-4983-8021-A22F212FEEDF}" type="parTrans" cxnId="{2BB00F32-D06F-4D71-8C2E-B46E00302CD1}">
      <dgm:prSet/>
      <dgm:spPr/>
      <dgm:t>
        <a:bodyPr/>
        <a:lstStyle/>
        <a:p>
          <a:endParaRPr lang="en-US"/>
        </a:p>
      </dgm:t>
    </dgm:pt>
    <dgm:pt modelId="{94A46B81-179D-4734-94B6-FC27D52A866A}" type="sibTrans" cxnId="{2BB00F32-D06F-4D71-8C2E-B46E00302CD1}">
      <dgm:prSet/>
      <dgm:spPr/>
      <dgm:t>
        <a:bodyPr/>
        <a:lstStyle/>
        <a:p>
          <a:endParaRPr lang="en-US"/>
        </a:p>
      </dgm:t>
    </dgm:pt>
    <dgm:pt modelId="{DF395C84-E781-409B-AF3E-24E13BCC7F4C}">
      <dgm:prSet/>
      <dgm:spPr/>
      <dgm:t>
        <a:bodyPr/>
        <a:lstStyle/>
        <a:p>
          <a:r>
            <a:rPr lang="en-US" baseline="0"/>
            <a:t>Identify available data sets </a:t>
          </a:r>
          <a:endParaRPr lang="en-US"/>
        </a:p>
      </dgm:t>
    </dgm:pt>
    <dgm:pt modelId="{0551F365-E762-424C-8F0F-C630E671A5C8}" type="parTrans" cxnId="{D054A03B-BE7A-4A44-A618-59FB2C0B5B5A}">
      <dgm:prSet/>
      <dgm:spPr/>
      <dgm:t>
        <a:bodyPr/>
        <a:lstStyle/>
        <a:p>
          <a:endParaRPr lang="en-US"/>
        </a:p>
      </dgm:t>
    </dgm:pt>
    <dgm:pt modelId="{B26DBB7A-1B44-4711-8537-CEA57AC840C7}" type="sibTrans" cxnId="{D054A03B-BE7A-4A44-A618-59FB2C0B5B5A}">
      <dgm:prSet/>
      <dgm:spPr/>
      <dgm:t>
        <a:bodyPr/>
        <a:lstStyle/>
        <a:p>
          <a:endParaRPr lang="en-US"/>
        </a:p>
      </dgm:t>
    </dgm:pt>
    <dgm:pt modelId="{A72F62C4-B514-4259-98E9-DA56B92719B2}">
      <dgm:prSet/>
      <dgm:spPr/>
      <dgm:t>
        <a:bodyPr/>
        <a:lstStyle/>
        <a:p>
          <a:r>
            <a:rPr lang="en-US" baseline="0"/>
            <a:t>Extract data into usable format</a:t>
          </a:r>
          <a:endParaRPr lang="en-US"/>
        </a:p>
      </dgm:t>
    </dgm:pt>
    <dgm:pt modelId="{7749D6C7-975C-4DA6-B98C-5B829C085FEB}" type="parTrans" cxnId="{E651C00A-2ECB-4BD8-BF91-08D1B151ECC7}">
      <dgm:prSet/>
      <dgm:spPr/>
      <dgm:t>
        <a:bodyPr/>
        <a:lstStyle/>
        <a:p>
          <a:endParaRPr lang="en-US"/>
        </a:p>
      </dgm:t>
    </dgm:pt>
    <dgm:pt modelId="{F6FF82F0-67AC-49DD-AD9A-7369D6B6C43A}" type="sibTrans" cxnId="{E651C00A-2ECB-4BD8-BF91-08D1B151ECC7}">
      <dgm:prSet/>
      <dgm:spPr/>
      <dgm:t>
        <a:bodyPr/>
        <a:lstStyle/>
        <a:p>
          <a:endParaRPr lang="en-US"/>
        </a:p>
      </dgm:t>
    </dgm:pt>
    <dgm:pt modelId="{801C7978-2963-4030-9221-BF1FC1BD5539}">
      <dgm:prSet/>
      <dgm:spPr/>
      <dgm:t>
        <a:bodyPr/>
        <a:lstStyle/>
        <a:p>
          <a:pPr>
            <a:defRPr b="1"/>
          </a:pPr>
          <a:r>
            <a:rPr lang="en-US"/>
            <a:t>Process the Data:</a:t>
          </a:r>
        </a:p>
      </dgm:t>
    </dgm:pt>
    <dgm:pt modelId="{8C0DE330-81B6-4DC4-B8E2-E3A34E7F2B64}" type="parTrans" cxnId="{03D56973-8D1B-4351-A586-2BA4BA328EFF}">
      <dgm:prSet/>
      <dgm:spPr/>
      <dgm:t>
        <a:bodyPr/>
        <a:lstStyle/>
        <a:p>
          <a:endParaRPr lang="en-US"/>
        </a:p>
      </dgm:t>
    </dgm:pt>
    <dgm:pt modelId="{D8DF15A5-F323-4B35-A75B-625F011AA593}" type="sibTrans" cxnId="{03D56973-8D1B-4351-A586-2BA4BA328EFF}">
      <dgm:prSet/>
      <dgm:spPr/>
      <dgm:t>
        <a:bodyPr/>
        <a:lstStyle/>
        <a:p>
          <a:endParaRPr lang="en-US"/>
        </a:p>
      </dgm:t>
    </dgm:pt>
    <dgm:pt modelId="{D55EE7E3-87F2-4A4E-8388-F29A81C24119}">
      <dgm:prSet/>
      <dgm:spPr/>
      <dgm:t>
        <a:bodyPr/>
        <a:lstStyle/>
        <a:p>
          <a:r>
            <a:rPr lang="en-US" baseline="0"/>
            <a:t>Examine data at a high level</a:t>
          </a:r>
          <a:endParaRPr lang="en-US"/>
        </a:p>
      </dgm:t>
    </dgm:pt>
    <dgm:pt modelId="{276767B2-CCFB-4ED9-A03C-8F35D719F723}" type="parTrans" cxnId="{03FF14EB-4C17-4C16-A2E1-5CB43C0E9D12}">
      <dgm:prSet/>
      <dgm:spPr/>
      <dgm:t>
        <a:bodyPr/>
        <a:lstStyle/>
        <a:p>
          <a:endParaRPr lang="en-US"/>
        </a:p>
      </dgm:t>
    </dgm:pt>
    <dgm:pt modelId="{FC0C90B0-103B-4EEC-9D46-8EB3934F5EC7}" type="sibTrans" cxnId="{03FF14EB-4C17-4C16-A2E1-5CB43C0E9D12}">
      <dgm:prSet/>
      <dgm:spPr/>
      <dgm:t>
        <a:bodyPr/>
        <a:lstStyle/>
        <a:p>
          <a:endParaRPr lang="en-US"/>
        </a:p>
      </dgm:t>
    </dgm:pt>
    <dgm:pt modelId="{9D799A36-4891-4CDB-8B2D-70AD6FA6EC41}">
      <dgm:prSet/>
      <dgm:spPr/>
      <dgm:t>
        <a:bodyPr/>
        <a:lstStyle/>
        <a:p>
          <a:r>
            <a:rPr lang="en-US" baseline="0"/>
            <a:t>Clean the data</a:t>
          </a:r>
          <a:endParaRPr lang="en-US"/>
        </a:p>
      </dgm:t>
    </dgm:pt>
    <dgm:pt modelId="{99A1826E-F62C-4EBF-8E45-B0547FB52683}" type="parTrans" cxnId="{68DFFBA3-9BB4-4143-9680-024A56F7AA97}">
      <dgm:prSet/>
      <dgm:spPr/>
      <dgm:t>
        <a:bodyPr/>
        <a:lstStyle/>
        <a:p>
          <a:endParaRPr lang="en-US"/>
        </a:p>
      </dgm:t>
    </dgm:pt>
    <dgm:pt modelId="{E8DE3403-8EBE-428C-8A69-A12B56E6C49B}" type="sibTrans" cxnId="{68DFFBA3-9BB4-4143-9680-024A56F7AA97}">
      <dgm:prSet/>
      <dgm:spPr/>
      <dgm:t>
        <a:bodyPr/>
        <a:lstStyle/>
        <a:p>
          <a:endParaRPr lang="en-US"/>
        </a:p>
      </dgm:t>
    </dgm:pt>
    <dgm:pt modelId="{E731FFF8-92B8-4DEC-937C-35005C62FA57}">
      <dgm:prSet/>
      <dgm:spPr/>
      <dgm:t>
        <a:bodyPr/>
        <a:lstStyle/>
        <a:p>
          <a:pPr>
            <a:defRPr b="1"/>
          </a:pPr>
          <a:r>
            <a:rPr lang="en-US"/>
            <a:t>Explore the Data</a:t>
          </a:r>
        </a:p>
      </dgm:t>
    </dgm:pt>
    <dgm:pt modelId="{98E6CC0B-14FD-4A15-9810-C4EAB96B5AB3}" type="parTrans" cxnId="{3FF8DD21-207C-4EAD-A895-2E51D96E5FB8}">
      <dgm:prSet/>
      <dgm:spPr/>
      <dgm:t>
        <a:bodyPr/>
        <a:lstStyle/>
        <a:p>
          <a:endParaRPr lang="en-US"/>
        </a:p>
      </dgm:t>
    </dgm:pt>
    <dgm:pt modelId="{89144386-1CEA-4BE3-8EA1-808632CD5DF5}" type="sibTrans" cxnId="{3FF8DD21-207C-4EAD-A895-2E51D96E5FB8}">
      <dgm:prSet/>
      <dgm:spPr/>
      <dgm:t>
        <a:bodyPr/>
        <a:lstStyle/>
        <a:p>
          <a:endParaRPr lang="en-US"/>
        </a:p>
      </dgm:t>
    </dgm:pt>
    <dgm:pt modelId="{412A9D74-0644-49D8-8B16-C94CD87C4D1E}">
      <dgm:prSet/>
      <dgm:spPr/>
      <dgm:t>
        <a:bodyPr/>
        <a:lstStyle/>
        <a:p>
          <a:r>
            <a:rPr lang="en-US" baseline="0"/>
            <a:t>Identify patterns and extract features </a:t>
          </a:r>
          <a:endParaRPr lang="en-US"/>
        </a:p>
      </dgm:t>
    </dgm:pt>
    <dgm:pt modelId="{67316FC4-EEE3-4B17-8001-F1C5AE80139A}" type="parTrans" cxnId="{CE306DD7-541F-4DDD-8A13-E3F011B80858}">
      <dgm:prSet/>
      <dgm:spPr/>
      <dgm:t>
        <a:bodyPr/>
        <a:lstStyle/>
        <a:p>
          <a:endParaRPr lang="en-US"/>
        </a:p>
      </dgm:t>
    </dgm:pt>
    <dgm:pt modelId="{00F306BF-915D-4570-A450-D41EEA7B3E9A}" type="sibTrans" cxnId="{CE306DD7-541F-4DDD-8A13-E3F011B80858}">
      <dgm:prSet/>
      <dgm:spPr/>
      <dgm:t>
        <a:bodyPr/>
        <a:lstStyle/>
        <a:p>
          <a:endParaRPr lang="en-US"/>
        </a:p>
      </dgm:t>
    </dgm:pt>
    <dgm:pt modelId="{E1AA0C3E-4FB2-47DD-92BD-FF79E1B12E3D}">
      <dgm:prSet/>
      <dgm:spPr/>
      <dgm:t>
        <a:bodyPr/>
        <a:lstStyle/>
        <a:p>
          <a:pPr>
            <a:defRPr b="1"/>
          </a:pPr>
          <a:r>
            <a:rPr lang="en-US"/>
            <a:t>Perform In-depth analysis</a:t>
          </a:r>
        </a:p>
      </dgm:t>
    </dgm:pt>
    <dgm:pt modelId="{FADD6530-AABA-4250-B515-7347BA8592D8}" type="parTrans" cxnId="{03BC02A1-8536-4759-B558-1E162F25936B}">
      <dgm:prSet/>
      <dgm:spPr/>
      <dgm:t>
        <a:bodyPr/>
        <a:lstStyle/>
        <a:p>
          <a:endParaRPr lang="en-US"/>
        </a:p>
      </dgm:t>
    </dgm:pt>
    <dgm:pt modelId="{56D53A86-32E5-4AB1-BEC3-E64961BF2DCC}" type="sibTrans" cxnId="{03BC02A1-8536-4759-B558-1E162F25936B}">
      <dgm:prSet/>
      <dgm:spPr/>
      <dgm:t>
        <a:bodyPr/>
        <a:lstStyle/>
        <a:p>
          <a:endParaRPr lang="en-US"/>
        </a:p>
      </dgm:t>
    </dgm:pt>
    <dgm:pt modelId="{254A1BA7-1D9B-4992-ABBE-E739F0FBD8C9}">
      <dgm:prSet/>
      <dgm:spPr/>
      <dgm:t>
        <a:bodyPr/>
        <a:lstStyle/>
        <a:p>
          <a:r>
            <a:rPr lang="en-US" baseline="0"/>
            <a:t>Create a predictive model</a:t>
          </a:r>
          <a:endParaRPr lang="en-US"/>
        </a:p>
      </dgm:t>
    </dgm:pt>
    <dgm:pt modelId="{81EE1E1C-51F1-4DA6-BE89-7CEBA230F79D}" type="parTrans" cxnId="{4B9DD5D7-D6FE-473F-BE95-2ED5A72E9F12}">
      <dgm:prSet/>
      <dgm:spPr/>
      <dgm:t>
        <a:bodyPr/>
        <a:lstStyle/>
        <a:p>
          <a:endParaRPr lang="en-US"/>
        </a:p>
      </dgm:t>
    </dgm:pt>
    <dgm:pt modelId="{96126AFC-4780-43FE-95D3-5D7463E9E83D}" type="sibTrans" cxnId="{4B9DD5D7-D6FE-473F-BE95-2ED5A72E9F12}">
      <dgm:prSet/>
      <dgm:spPr/>
      <dgm:t>
        <a:bodyPr/>
        <a:lstStyle/>
        <a:p>
          <a:endParaRPr lang="en-US"/>
        </a:p>
      </dgm:t>
    </dgm:pt>
    <dgm:pt modelId="{ED13AED3-5892-4F6E-B68E-7D5B2F48156A}">
      <dgm:prSet/>
      <dgm:spPr/>
      <dgm:t>
        <a:bodyPr/>
        <a:lstStyle/>
        <a:p>
          <a:r>
            <a:rPr lang="en-US" baseline="0"/>
            <a:t>Evaluate and refine the model</a:t>
          </a:r>
          <a:endParaRPr lang="en-US"/>
        </a:p>
      </dgm:t>
    </dgm:pt>
    <dgm:pt modelId="{B8EEC367-BC43-4BE3-9A9E-FE14A9BD0EDF}" type="parTrans" cxnId="{C2EEADD3-5013-4D7A-8D19-6256EF833DD5}">
      <dgm:prSet/>
      <dgm:spPr/>
      <dgm:t>
        <a:bodyPr/>
        <a:lstStyle/>
        <a:p>
          <a:endParaRPr lang="en-US"/>
        </a:p>
      </dgm:t>
    </dgm:pt>
    <dgm:pt modelId="{2AAEEA08-55D8-4021-A5F0-6EAAAFA9590F}" type="sibTrans" cxnId="{C2EEADD3-5013-4D7A-8D19-6256EF833DD5}">
      <dgm:prSet/>
      <dgm:spPr/>
      <dgm:t>
        <a:bodyPr/>
        <a:lstStyle/>
        <a:p>
          <a:endParaRPr lang="en-US"/>
        </a:p>
      </dgm:t>
    </dgm:pt>
    <dgm:pt modelId="{E87573A8-E55C-47AF-AD7B-46289542E24C}">
      <dgm:prSet/>
      <dgm:spPr/>
      <dgm:t>
        <a:bodyPr/>
        <a:lstStyle/>
        <a:p>
          <a:pPr>
            <a:defRPr b="1"/>
          </a:pPr>
          <a:r>
            <a:rPr lang="en-US"/>
            <a:t>Communicate Results</a:t>
          </a:r>
        </a:p>
      </dgm:t>
    </dgm:pt>
    <dgm:pt modelId="{8CA969B0-B2C7-4D42-B4F3-24DEEEE5832F}" type="parTrans" cxnId="{7CAF2D75-804F-4609-8201-E1A63BA57998}">
      <dgm:prSet/>
      <dgm:spPr/>
      <dgm:t>
        <a:bodyPr/>
        <a:lstStyle/>
        <a:p>
          <a:endParaRPr lang="en-US"/>
        </a:p>
      </dgm:t>
    </dgm:pt>
    <dgm:pt modelId="{79AD09C6-AF6F-4868-AFAD-99582E7ECF2A}" type="sibTrans" cxnId="{7CAF2D75-804F-4609-8201-E1A63BA57998}">
      <dgm:prSet/>
      <dgm:spPr/>
      <dgm:t>
        <a:bodyPr/>
        <a:lstStyle/>
        <a:p>
          <a:endParaRPr lang="en-US"/>
        </a:p>
      </dgm:t>
    </dgm:pt>
    <dgm:pt modelId="{4688CAC9-CAA4-47EE-81F5-745A8FB7D6B9}">
      <dgm:prSet/>
      <dgm:spPr/>
      <dgm:t>
        <a:bodyPr/>
        <a:lstStyle/>
        <a:p>
          <a:r>
            <a:rPr lang="en-US" baseline="0"/>
            <a:t>Identify Business insights </a:t>
          </a:r>
          <a:endParaRPr lang="en-US"/>
        </a:p>
      </dgm:t>
    </dgm:pt>
    <dgm:pt modelId="{8FD890CF-DB3E-4587-BBDA-7C339BCC0FCC}" type="parTrans" cxnId="{0D141C53-5CE5-4912-91C3-5E3AC2D61CE7}">
      <dgm:prSet/>
      <dgm:spPr/>
      <dgm:t>
        <a:bodyPr/>
        <a:lstStyle/>
        <a:p>
          <a:endParaRPr lang="en-US"/>
        </a:p>
      </dgm:t>
    </dgm:pt>
    <dgm:pt modelId="{9DFB1659-1037-4662-8953-97FD162B9514}" type="sibTrans" cxnId="{0D141C53-5CE5-4912-91C3-5E3AC2D61CE7}">
      <dgm:prSet/>
      <dgm:spPr/>
      <dgm:t>
        <a:bodyPr/>
        <a:lstStyle/>
        <a:p>
          <a:endParaRPr lang="en-US"/>
        </a:p>
      </dgm:t>
    </dgm:pt>
    <dgm:pt modelId="{FD1A0726-AA2D-4CCC-8533-BF8A2909339F}">
      <dgm:prSet/>
      <dgm:spPr/>
      <dgm:t>
        <a:bodyPr/>
        <a:lstStyle/>
        <a:p>
          <a:r>
            <a:rPr lang="en-US" baseline="0"/>
            <a:t>Visualize the findings</a:t>
          </a:r>
          <a:endParaRPr lang="en-US"/>
        </a:p>
      </dgm:t>
    </dgm:pt>
    <dgm:pt modelId="{F22ADD30-1479-4C36-AD74-7B0434BB2DA2}" type="parTrans" cxnId="{710FFAED-4E7C-4842-BA7A-9368010A079D}">
      <dgm:prSet/>
      <dgm:spPr/>
      <dgm:t>
        <a:bodyPr/>
        <a:lstStyle/>
        <a:p>
          <a:endParaRPr lang="en-US"/>
        </a:p>
      </dgm:t>
    </dgm:pt>
    <dgm:pt modelId="{F57F746F-C02C-464F-B077-87870DC4CB70}" type="sibTrans" cxnId="{710FFAED-4E7C-4842-BA7A-9368010A079D}">
      <dgm:prSet/>
      <dgm:spPr/>
      <dgm:t>
        <a:bodyPr/>
        <a:lstStyle/>
        <a:p>
          <a:endParaRPr lang="en-US"/>
        </a:p>
      </dgm:t>
    </dgm:pt>
    <dgm:pt modelId="{CA90104F-7B01-47DA-9739-20E7F50CBE1D}">
      <dgm:prSet/>
      <dgm:spPr/>
      <dgm:t>
        <a:bodyPr/>
        <a:lstStyle/>
        <a:p>
          <a:r>
            <a:rPr lang="en-US" baseline="0"/>
            <a:t>Tell a clear and actionable story </a:t>
          </a:r>
          <a:endParaRPr lang="en-US"/>
        </a:p>
      </dgm:t>
    </dgm:pt>
    <dgm:pt modelId="{92A7B9AE-69BE-44D1-89E1-C43581C1E12A}" type="parTrans" cxnId="{F5604505-4B2C-4BEB-B4A3-48C039B35DB2}">
      <dgm:prSet/>
      <dgm:spPr/>
      <dgm:t>
        <a:bodyPr/>
        <a:lstStyle/>
        <a:p>
          <a:endParaRPr lang="en-US"/>
        </a:p>
      </dgm:t>
    </dgm:pt>
    <dgm:pt modelId="{C8DC8595-2454-4984-825D-B09A378F6DAE}" type="sibTrans" cxnId="{F5604505-4B2C-4BEB-B4A3-48C039B35DB2}">
      <dgm:prSet/>
      <dgm:spPr/>
      <dgm:t>
        <a:bodyPr/>
        <a:lstStyle/>
        <a:p>
          <a:endParaRPr lang="en-US"/>
        </a:p>
      </dgm:t>
    </dgm:pt>
    <dgm:pt modelId="{9A1AFCC8-050D-4148-9C7A-2AB3A7C779EF}" type="pres">
      <dgm:prSet presAssocID="{600C284A-657B-42C2-B5B1-5A66B94C4A96}" presName="root" presStyleCnt="0">
        <dgm:presLayoutVars>
          <dgm:dir/>
          <dgm:resizeHandles val="exact"/>
        </dgm:presLayoutVars>
      </dgm:prSet>
      <dgm:spPr/>
    </dgm:pt>
    <dgm:pt modelId="{E43B5ABD-ECEB-42F7-A836-8A606DA336B2}" type="pres">
      <dgm:prSet presAssocID="{30960D15-4F33-46B5-83C2-13742502F06B}" presName="compNode" presStyleCnt="0"/>
      <dgm:spPr/>
    </dgm:pt>
    <dgm:pt modelId="{F335EFA3-3B35-47AF-874C-2943795F6A79}" type="pres">
      <dgm:prSet presAssocID="{30960D15-4F33-46B5-83C2-13742502F0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E52C946-9D62-4EF1-B83A-582814BF7C32}" type="pres">
      <dgm:prSet presAssocID="{30960D15-4F33-46B5-83C2-13742502F06B}" presName="iconSpace" presStyleCnt="0"/>
      <dgm:spPr/>
    </dgm:pt>
    <dgm:pt modelId="{FA56EF7D-8313-4CF8-BAE4-4E942341DAC0}" type="pres">
      <dgm:prSet presAssocID="{30960D15-4F33-46B5-83C2-13742502F06B}" presName="parTx" presStyleLbl="revTx" presStyleIdx="0" presStyleCnt="12">
        <dgm:presLayoutVars>
          <dgm:chMax val="0"/>
          <dgm:chPref val="0"/>
        </dgm:presLayoutVars>
      </dgm:prSet>
      <dgm:spPr/>
    </dgm:pt>
    <dgm:pt modelId="{F4B17724-05C7-4597-BF91-B31C565C7755}" type="pres">
      <dgm:prSet presAssocID="{30960D15-4F33-46B5-83C2-13742502F06B}" presName="txSpace" presStyleCnt="0"/>
      <dgm:spPr/>
    </dgm:pt>
    <dgm:pt modelId="{2CA6B591-E76D-4F4A-B6ED-2F596E8CC41C}" type="pres">
      <dgm:prSet presAssocID="{30960D15-4F33-46B5-83C2-13742502F06B}" presName="desTx" presStyleLbl="revTx" presStyleIdx="1" presStyleCnt="12">
        <dgm:presLayoutVars/>
      </dgm:prSet>
      <dgm:spPr/>
    </dgm:pt>
    <dgm:pt modelId="{292DF0EB-7D8A-42E8-90CA-1D789A85BB17}" type="pres">
      <dgm:prSet presAssocID="{493A3A9F-8291-48C9-8B11-6DC068855A58}" presName="sibTrans" presStyleCnt="0"/>
      <dgm:spPr/>
    </dgm:pt>
    <dgm:pt modelId="{0ACB4BF8-3EFE-49E6-A58F-50707F4FF7A9}" type="pres">
      <dgm:prSet presAssocID="{590BA237-AF62-4339-BD27-D9B224692A85}" presName="compNode" presStyleCnt="0"/>
      <dgm:spPr/>
    </dgm:pt>
    <dgm:pt modelId="{9FBFCB83-034E-4D02-9472-B5ACB515D00E}" type="pres">
      <dgm:prSet presAssocID="{590BA237-AF62-4339-BD27-D9B224692A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A8161F79-0F37-4E6D-AB64-FECA78F13670}" type="pres">
      <dgm:prSet presAssocID="{590BA237-AF62-4339-BD27-D9B224692A85}" presName="iconSpace" presStyleCnt="0"/>
      <dgm:spPr/>
    </dgm:pt>
    <dgm:pt modelId="{A9D1FD92-EA4F-4318-8C94-48AF83A01794}" type="pres">
      <dgm:prSet presAssocID="{590BA237-AF62-4339-BD27-D9B224692A85}" presName="parTx" presStyleLbl="revTx" presStyleIdx="2" presStyleCnt="12">
        <dgm:presLayoutVars>
          <dgm:chMax val="0"/>
          <dgm:chPref val="0"/>
        </dgm:presLayoutVars>
      </dgm:prSet>
      <dgm:spPr/>
    </dgm:pt>
    <dgm:pt modelId="{B81EBF33-02A7-4CF9-8E7B-FEFDD8AA6798}" type="pres">
      <dgm:prSet presAssocID="{590BA237-AF62-4339-BD27-D9B224692A85}" presName="txSpace" presStyleCnt="0"/>
      <dgm:spPr/>
    </dgm:pt>
    <dgm:pt modelId="{215CC0BC-7A60-46E3-ACA1-DD2CD6F849B9}" type="pres">
      <dgm:prSet presAssocID="{590BA237-AF62-4339-BD27-D9B224692A85}" presName="desTx" presStyleLbl="revTx" presStyleIdx="3" presStyleCnt="12">
        <dgm:presLayoutVars/>
      </dgm:prSet>
      <dgm:spPr/>
    </dgm:pt>
    <dgm:pt modelId="{9D3BB568-A313-4E14-94B0-84877E04D323}" type="pres">
      <dgm:prSet presAssocID="{94A46B81-179D-4734-94B6-FC27D52A866A}" presName="sibTrans" presStyleCnt="0"/>
      <dgm:spPr/>
    </dgm:pt>
    <dgm:pt modelId="{F42E1A10-A0D3-4430-8CFC-2BC578F12660}" type="pres">
      <dgm:prSet presAssocID="{801C7978-2963-4030-9221-BF1FC1BD5539}" presName="compNode" presStyleCnt="0"/>
      <dgm:spPr/>
    </dgm:pt>
    <dgm:pt modelId="{D29FECE9-2805-491E-ACF9-FCA5A40750A6}" type="pres">
      <dgm:prSet presAssocID="{801C7978-2963-4030-9221-BF1FC1BD553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76EF6EB-82B7-4368-B57B-A05355C4B14E}" type="pres">
      <dgm:prSet presAssocID="{801C7978-2963-4030-9221-BF1FC1BD5539}" presName="iconSpace" presStyleCnt="0"/>
      <dgm:spPr/>
    </dgm:pt>
    <dgm:pt modelId="{9A68DD2B-293D-4F90-B5A2-C4C9AC943F6A}" type="pres">
      <dgm:prSet presAssocID="{801C7978-2963-4030-9221-BF1FC1BD5539}" presName="parTx" presStyleLbl="revTx" presStyleIdx="4" presStyleCnt="12">
        <dgm:presLayoutVars>
          <dgm:chMax val="0"/>
          <dgm:chPref val="0"/>
        </dgm:presLayoutVars>
      </dgm:prSet>
      <dgm:spPr/>
    </dgm:pt>
    <dgm:pt modelId="{3ADFC45A-4AC9-46CA-B04A-30B6582A160E}" type="pres">
      <dgm:prSet presAssocID="{801C7978-2963-4030-9221-BF1FC1BD5539}" presName="txSpace" presStyleCnt="0"/>
      <dgm:spPr/>
    </dgm:pt>
    <dgm:pt modelId="{E4C1AFB0-A0C6-40BD-9C1B-DEAB0B53D103}" type="pres">
      <dgm:prSet presAssocID="{801C7978-2963-4030-9221-BF1FC1BD5539}" presName="desTx" presStyleLbl="revTx" presStyleIdx="5" presStyleCnt="12">
        <dgm:presLayoutVars/>
      </dgm:prSet>
      <dgm:spPr/>
    </dgm:pt>
    <dgm:pt modelId="{D2AAFE31-0361-48C9-BE61-D4EC6ACCEB18}" type="pres">
      <dgm:prSet presAssocID="{D8DF15A5-F323-4B35-A75B-625F011AA593}" presName="sibTrans" presStyleCnt="0"/>
      <dgm:spPr/>
    </dgm:pt>
    <dgm:pt modelId="{11EBF770-CBBD-4638-BCA2-527B2C5D3446}" type="pres">
      <dgm:prSet presAssocID="{E731FFF8-92B8-4DEC-937C-35005C62FA57}" presName="compNode" presStyleCnt="0"/>
      <dgm:spPr/>
    </dgm:pt>
    <dgm:pt modelId="{CD7EB05B-EED0-4EA2-B855-BC3B6314044D}" type="pres">
      <dgm:prSet presAssocID="{E731FFF8-92B8-4DEC-937C-35005C62FA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4D51873-896F-4319-AAB8-EFA67CC53965}" type="pres">
      <dgm:prSet presAssocID="{E731FFF8-92B8-4DEC-937C-35005C62FA57}" presName="iconSpace" presStyleCnt="0"/>
      <dgm:spPr/>
    </dgm:pt>
    <dgm:pt modelId="{32D0F4DE-14B0-4307-9975-764E7B67A5CF}" type="pres">
      <dgm:prSet presAssocID="{E731FFF8-92B8-4DEC-937C-35005C62FA57}" presName="parTx" presStyleLbl="revTx" presStyleIdx="6" presStyleCnt="12">
        <dgm:presLayoutVars>
          <dgm:chMax val="0"/>
          <dgm:chPref val="0"/>
        </dgm:presLayoutVars>
      </dgm:prSet>
      <dgm:spPr/>
    </dgm:pt>
    <dgm:pt modelId="{543EABF1-816E-4C70-B780-386D8601884C}" type="pres">
      <dgm:prSet presAssocID="{E731FFF8-92B8-4DEC-937C-35005C62FA57}" presName="txSpace" presStyleCnt="0"/>
      <dgm:spPr/>
    </dgm:pt>
    <dgm:pt modelId="{C07DF764-FAF7-4B0C-9461-DEED6CC8EB26}" type="pres">
      <dgm:prSet presAssocID="{E731FFF8-92B8-4DEC-937C-35005C62FA57}" presName="desTx" presStyleLbl="revTx" presStyleIdx="7" presStyleCnt="12">
        <dgm:presLayoutVars/>
      </dgm:prSet>
      <dgm:spPr/>
    </dgm:pt>
    <dgm:pt modelId="{E6860678-D7EE-4E11-921E-E051EBEE83D1}" type="pres">
      <dgm:prSet presAssocID="{89144386-1CEA-4BE3-8EA1-808632CD5DF5}" presName="sibTrans" presStyleCnt="0"/>
      <dgm:spPr/>
    </dgm:pt>
    <dgm:pt modelId="{0C0BB2B0-5A2A-42D7-B3D7-280AD92E7D19}" type="pres">
      <dgm:prSet presAssocID="{E1AA0C3E-4FB2-47DD-92BD-FF79E1B12E3D}" presName="compNode" presStyleCnt="0"/>
      <dgm:spPr/>
    </dgm:pt>
    <dgm:pt modelId="{F597C541-C48E-41DE-B0E1-B3FE27A547E1}" type="pres">
      <dgm:prSet presAssocID="{E1AA0C3E-4FB2-47DD-92BD-FF79E1B12E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list"/>
        </a:ext>
      </dgm:extLst>
    </dgm:pt>
    <dgm:pt modelId="{57488EE5-5F7D-48FF-8C8E-B0DBB90B9A46}" type="pres">
      <dgm:prSet presAssocID="{E1AA0C3E-4FB2-47DD-92BD-FF79E1B12E3D}" presName="iconSpace" presStyleCnt="0"/>
      <dgm:spPr/>
    </dgm:pt>
    <dgm:pt modelId="{016180CC-DB4E-4F9A-A5CF-E74EAE2D8092}" type="pres">
      <dgm:prSet presAssocID="{E1AA0C3E-4FB2-47DD-92BD-FF79E1B12E3D}" presName="parTx" presStyleLbl="revTx" presStyleIdx="8" presStyleCnt="12">
        <dgm:presLayoutVars>
          <dgm:chMax val="0"/>
          <dgm:chPref val="0"/>
        </dgm:presLayoutVars>
      </dgm:prSet>
      <dgm:spPr/>
    </dgm:pt>
    <dgm:pt modelId="{1E914F63-5B34-4F64-8B2C-96372442F722}" type="pres">
      <dgm:prSet presAssocID="{E1AA0C3E-4FB2-47DD-92BD-FF79E1B12E3D}" presName="txSpace" presStyleCnt="0"/>
      <dgm:spPr/>
    </dgm:pt>
    <dgm:pt modelId="{006A96FD-AE87-4E2E-B301-A70BF99DD1E2}" type="pres">
      <dgm:prSet presAssocID="{E1AA0C3E-4FB2-47DD-92BD-FF79E1B12E3D}" presName="desTx" presStyleLbl="revTx" presStyleIdx="9" presStyleCnt="12">
        <dgm:presLayoutVars/>
      </dgm:prSet>
      <dgm:spPr/>
    </dgm:pt>
    <dgm:pt modelId="{6A0758C4-D7AD-4552-8760-3839EB6C6E05}" type="pres">
      <dgm:prSet presAssocID="{56D53A86-32E5-4AB1-BEC3-E64961BF2DCC}" presName="sibTrans" presStyleCnt="0"/>
      <dgm:spPr/>
    </dgm:pt>
    <dgm:pt modelId="{AD266170-23AB-4F27-BF6E-782AD96402D3}" type="pres">
      <dgm:prSet presAssocID="{E87573A8-E55C-47AF-AD7B-46289542E24C}" presName="compNode" presStyleCnt="0"/>
      <dgm:spPr/>
    </dgm:pt>
    <dgm:pt modelId="{ED9B2439-66A3-4BC0-8151-204EE34CA6F5}" type="pres">
      <dgm:prSet presAssocID="{E87573A8-E55C-47AF-AD7B-46289542E2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a:ext>
      </dgm:extLst>
    </dgm:pt>
    <dgm:pt modelId="{D7C34B69-13AD-44D2-AD4E-6A71D6D28BB8}" type="pres">
      <dgm:prSet presAssocID="{E87573A8-E55C-47AF-AD7B-46289542E24C}" presName="iconSpace" presStyleCnt="0"/>
      <dgm:spPr/>
    </dgm:pt>
    <dgm:pt modelId="{588D1865-4C27-4CAE-8A95-F5207F7970A3}" type="pres">
      <dgm:prSet presAssocID="{E87573A8-E55C-47AF-AD7B-46289542E24C}" presName="parTx" presStyleLbl="revTx" presStyleIdx="10" presStyleCnt="12">
        <dgm:presLayoutVars>
          <dgm:chMax val="0"/>
          <dgm:chPref val="0"/>
        </dgm:presLayoutVars>
      </dgm:prSet>
      <dgm:spPr/>
    </dgm:pt>
    <dgm:pt modelId="{A851FA7C-5365-4E12-B299-0831113E97FE}" type="pres">
      <dgm:prSet presAssocID="{E87573A8-E55C-47AF-AD7B-46289542E24C}" presName="txSpace" presStyleCnt="0"/>
      <dgm:spPr/>
    </dgm:pt>
    <dgm:pt modelId="{B9BA6B4B-1792-40EE-A88B-08462D5FEA51}" type="pres">
      <dgm:prSet presAssocID="{E87573A8-E55C-47AF-AD7B-46289542E24C}" presName="desTx" presStyleLbl="revTx" presStyleIdx="11" presStyleCnt="12">
        <dgm:presLayoutVars/>
      </dgm:prSet>
      <dgm:spPr/>
    </dgm:pt>
  </dgm:ptLst>
  <dgm:cxnLst>
    <dgm:cxn modelId="{F5604505-4B2C-4BEB-B4A3-48C039B35DB2}" srcId="{E87573A8-E55C-47AF-AD7B-46289542E24C}" destId="{CA90104F-7B01-47DA-9739-20E7F50CBE1D}" srcOrd="2" destOrd="0" parTransId="{92A7B9AE-69BE-44D1-89E1-C43581C1E12A}" sibTransId="{C8DC8595-2454-4984-825D-B09A378F6DAE}"/>
    <dgm:cxn modelId="{E651C00A-2ECB-4BD8-BF91-08D1B151ECC7}" srcId="{590BA237-AF62-4339-BD27-D9B224692A85}" destId="{A72F62C4-B514-4259-98E9-DA56B92719B2}" srcOrd="1" destOrd="0" parTransId="{7749D6C7-975C-4DA6-B98C-5B829C085FEB}" sibTransId="{F6FF82F0-67AC-49DD-AD9A-7369D6B6C43A}"/>
    <dgm:cxn modelId="{746D5E0F-8CED-4184-B77A-F1445EA72204}" type="presOf" srcId="{30960D15-4F33-46B5-83C2-13742502F06B}" destId="{FA56EF7D-8313-4CF8-BAE4-4E942341DAC0}" srcOrd="0" destOrd="0" presId="urn:microsoft.com/office/officeart/2018/2/layout/IconLabelDescriptionList"/>
    <dgm:cxn modelId="{16AE6118-59BF-46D2-82AE-EC9C3AC20EB1}" type="presOf" srcId="{9D799A36-4891-4CDB-8B2D-70AD6FA6EC41}" destId="{E4C1AFB0-A0C6-40BD-9C1B-DEAB0B53D103}" srcOrd="0" destOrd="1" presId="urn:microsoft.com/office/officeart/2018/2/layout/IconLabelDescriptionList"/>
    <dgm:cxn modelId="{3FF8DD21-207C-4EAD-A895-2E51D96E5FB8}" srcId="{600C284A-657B-42C2-B5B1-5A66B94C4A96}" destId="{E731FFF8-92B8-4DEC-937C-35005C62FA57}" srcOrd="3" destOrd="0" parTransId="{98E6CC0B-14FD-4A15-9810-C4EAB96B5AB3}" sibTransId="{89144386-1CEA-4BE3-8EA1-808632CD5DF5}"/>
    <dgm:cxn modelId="{8F94D122-25BF-4E1D-82E2-EF57FE813004}" srcId="{30960D15-4F33-46B5-83C2-13742502F06B}" destId="{4EDEFAE8-A7D7-4E9B-AFFF-26EEFB13FEA6}" srcOrd="2" destOrd="0" parTransId="{5DDA208A-B657-4640-938F-7824C1242E1F}" sibTransId="{31F2355D-8FDD-4929-8E9F-9616B807C8C9}"/>
    <dgm:cxn modelId="{5125EB28-3912-47D6-B205-2F42F2B006DA}" type="presOf" srcId="{E1AA0C3E-4FB2-47DD-92BD-FF79E1B12E3D}" destId="{016180CC-DB4E-4F9A-A5CF-E74EAE2D8092}" srcOrd="0" destOrd="0" presId="urn:microsoft.com/office/officeart/2018/2/layout/IconLabelDescriptionList"/>
    <dgm:cxn modelId="{2BB00F32-D06F-4D71-8C2E-B46E00302CD1}" srcId="{600C284A-657B-42C2-B5B1-5A66B94C4A96}" destId="{590BA237-AF62-4339-BD27-D9B224692A85}" srcOrd="1" destOrd="0" parTransId="{7C7B9B17-6B7A-4983-8021-A22F212FEEDF}" sibTransId="{94A46B81-179D-4734-94B6-FC27D52A866A}"/>
    <dgm:cxn modelId="{D054A03B-BE7A-4A44-A618-59FB2C0B5B5A}" srcId="{590BA237-AF62-4339-BD27-D9B224692A85}" destId="{DF395C84-E781-409B-AF3E-24E13BCC7F4C}" srcOrd="0" destOrd="0" parTransId="{0551F365-E762-424C-8F0F-C630E671A5C8}" sibTransId="{B26DBB7A-1B44-4711-8537-CEA57AC840C7}"/>
    <dgm:cxn modelId="{45810942-087D-4D8B-8663-0AD976533390}" type="presOf" srcId="{4688CAC9-CAA4-47EE-81F5-745A8FB7D6B9}" destId="{B9BA6B4B-1792-40EE-A88B-08462D5FEA51}" srcOrd="0" destOrd="0" presId="urn:microsoft.com/office/officeart/2018/2/layout/IconLabelDescriptionList"/>
    <dgm:cxn modelId="{F0204E65-2B65-4AB7-978E-DF731F3F5510}" type="presOf" srcId="{B0B3DA1B-1B26-46D7-9BD6-55C8F41D0DD7}" destId="{2CA6B591-E76D-4F4A-B6ED-2F596E8CC41C}" srcOrd="0" destOrd="0" presId="urn:microsoft.com/office/officeart/2018/2/layout/IconLabelDescriptionList"/>
    <dgm:cxn modelId="{F978536B-FAAF-403F-A914-FB3D27E179FE}" type="presOf" srcId="{4EDEFAE8-A7D7-4E9B-AFFF-26EEFB13FEA6}" destId="{2CA6B591-E76D-4F4A-B6ED-2F596E8CC41C}" srcOrd="0" destOrd="2" presId="urn:microsoft.com/office/officeart/2018/2/layout/IconLabelDescriptionList"/>
    <dgm:cxn modelId="{47EA5050-ED6A-4104-8FAA-C5A3916758C1}" type="presOf" srcId="{E731FFF8-92B8-4DEC-937C-35005C62FA57}" destId="{32D0F4DE-14B0-4307-9975-764E7B67A5CF}" srcOrd="0" destOrd="0" presId="urn:microsoft.com/office/officeart/2018/2/layout/IconLabelDescriptionList"/>
    <dgm:cxn modelId="{E7020E51-FB63-492D-AE76-E37AC9D51824}" type="presOf" srcId="{ED13AED3-5892-4F6E-B68E-7D5B2F48156A}" destId="{006A96FD-AE87-4E2E-B301-A70BF99DD1E2}" srcOrd="0" destOrd="1" presId="urn:microsoft.com/office/officeart/2018/2/layout/IconLabelDescriptionList"/>
    <dgm:cxn modelId="{0D141C53-5CE5-4912-91C3-5E3AC2D61CE7}" srcId="{E87573A8-E55C-47AF-AD7B-46289542E24C}" destId="{4688CAC9-CAA4-47EE-81F5-745A8FB7D6B9}" srcOrd="0" destOrd="0" parTransId="{8FD890CF-DB3E-4587-BBDA-7C339BCC0FCC}" sibTransId="{9DFB1659-1037-4662-8953-97FD162B9514}"/>
    <dgm:cxn modelId="{03D56973-8D1B-4351-A586-2BA4BA328EFF}" srcId="{600C284A-657B-42C2-B5B1-5A66B94C4A96}" destId="{801C7978-2963-4030-9221-BF1FC1BD5539}" srcOrd="2" destOrd="0" parTransId="{8C0DE330-81B6-4DC4-B8E2-E3A34E7F2B64}" sibTransId="{D8DF15A5-F323-4B35-A75B-625F011AA593}"/>
    <dgm:cxn modelId="{37FF2955-233F-4718-BE34-60C4DC1050E2}" type="presOf" srcId="{254A1BA7-1D9B-4992-ABBE-E739F0FBD8C9}" destId="{006A96FD-AE87-4E2E-B301-A70BF99DD1E2}" srcOrd="0" destOrd="0" presId="urn:microsoft.com/office/officeart/2018/2/layout/IconLabelDescriptionList"/>
    <dgm:cxn modelId="{7CAF2D75-804F-4609-8201-E1A63BA57998}" srcId="{600C284A-657B-42C2-B5B1-5A66B94C4A96}" destId="{E87573A8-E55C-47AF-AD7B-46289542E24C}" srcOrd="5" destOrd="0" parTransId="{8CA969B0-B2C7-4D42-B4F3-24DEEEE5832F}" sibTransId="{79AD09C6-AF6F-4868-AFAD-99582E7ECF2A}"/>
    <dgm:cxn modelId="{F63D2856-0F12-4B4A-8315-6C009F9573B2}" type="presOf" srcId="{A72F62C4-B514-4259-98E9-DA56B92719B2}" destId="{215CC0BC-7A60-46E3-ACA1-DD2CD6F849B9}" srcOrd="0" destOrd="1" presId="urn:microsoft.com/office/officeart/2018/2/layout/IconLabelDescriptionList"/>
    <dgm:cxn modelId="{80DC3B83-5B5C-468E-ADC1-4419268939C9}" type="presOf" srcId="{412A9D74-0644-49D8-8B16-C94CD87C4D1E}" destId="{C07DF764-FAF7-4B0C-9461-DEED6CC8EB26}" srcOrd="0" destOrd="0" presId="urn:microsoft.com/office/officeart/2018/2/layout/IconLabelDescriptionList"/>
    <dgm:cxn modelId="{7B13C49C-1522-425C-8E55-C6819235E193}" srcId="{600C284A-657B-42C2-B5B1-5A66B94C4A96}" destId="{30960D15-4F33-46B5-83C2-13742502F06B}" srcOrd="0" destOrd="0" parTransId="{87EB4B9B-F51F-49EC-8926-7DA4953A57B6}" sibTransId="{493A3A9F-8291-48C9-8B11-6DC068855A58}"/>
    <dgm:cxn modelId="{03BC02A1-8536-4759-B558-1E162F25936B}" srcId="{600C284A-657B-42C2-B5B1-5A66B94C4A96}" destId="{E1AA0C3E-4FB2-47DD-92BD-FF79E1B12E3D}" srcOrd="4" destOrd="0" parTransId="{FADD6530-AABA-4250-B515-7347BA8592D8}" sibTransId="{56D53A86-32E5-4AB1-BEC3-E64961BF2DCC}"/>
    <dgm:cxn modelId="{68DFFBA3-9BB4-4143-9680-024A56F7AA97}" srcId="{801C7978-2963-4030-9221-BF1FC1BD5539}" destId="{9D799A36-4891-4CDB-8B2D-70AD6FA6EC41}" srcOrd="1" destOrd="0" parTransId="{99A1826E-F62C-4EBF-8E45-B0547FB52683}" sibTransId="{E8DE3403-8EBE-428C-8A69-A12B56E6C49B}"/>
    <dgm:cxn modelId="{2EF4E0A7-2BEC-4BF7-9671-E8BD74764CAD}" type="presOf" srcId="{DF395C84-E781-409B-AF3E-24E13BCC7F4C}" destId="{215CC0BC-7A60-46E3-ACA1-DD2CD6F849B9}" srcOrd="0" destOrd="0" presId="urn:microsoft.com/office/officeart/2018/2/layout/IconLabelDescriptionList"/>
    <dgm:cxn modelId="{31FF56BC-919D-4E4F-98E4-C3BA618035C1}" type="presOf" srcId="{CA90104F-7B01-47DA-9739-20E7F50CBE1D}" destId="{B9BA6B4B-1792-40EE-A88B-08462D5FEA51}" srcOrd="0" destOrd="2" presId="urn:microsoft.com/office/officeart/2018/2/layout/IconLabelDescriptionList"/>
    <dgm:cxn modelId="{6C0B29C4-A257-4B20-B1ED-8F899F5BBF65}" srcId="{30960D15-4F33-46B5-83C2-13742502F06B}" destId="{7E39E5A2-7309-4E49-8E7A-23F95C437018}" srcOrd="1" destOrd="0" parTransId="{1844C8E2-028C-43FC-9ED6-628514C56F07}" sibTransId="{5811D48B-B018-415F-89E8-2AD53B048C89}"/>
    <dgm:cxn modelId="{D20B46C4-FD8D-4EF6-AF45-B6B4D26C246A}" type="presOf" srcId="{FD1A0726-AA2D-4CCC-8533-BF8A2909339F}" destId="{B9BA6B4B-1792-40EE-A88B-08462D5FEA51}" srcOrd="0" destOrd="1" presId="urn:microsoft.com/office/officeart/2018/2/layout/IconLabelDescriptionList"/>
    <dgm:cxn modelId="{32FA0ED0-F802-44D3-BB4C-711F9846E338}" type="presOf" srcId="{E87573A8-E55C-47AF-AD7B-46289542E24C}" destId="{588D1865-4C27-4CAE-8A95-F5207F7970A3}" srcOrd="0" destOrd="0" presId="urn:microsoft.com/office/officeart/2018/2/layout/IconLabelDescriptionList"/>
    <dgm:cxn modelId="{C2EEADD3-5013-4D7A-8D19-6256EF833DD5}" srcId="{E1AA0C3E-4FB2-47DD-92BD-FF79E1B12E3D}" destId="{ED13AED3-5892-4F6E-B68E-7D5B2F48156A}" srcOrd="1" destOrd="0" parTransId="{B8EEC367-BC43-4BE3-9A9E-FE14A9BD0EDF}" sibTransId="{2AAEEA08-55D8-4021-A5F0-6EAAAFA9590F}"/>
    <dgm:cxn modelId="{CE306DD7-541F-4DDD-8A13-E3F011B80858}" srcId="{E731FFF8-92B8-4DEC-937C-35005C62FA57}" destId="{412A9D74-0644-49D8-8B16-C94CD87C4D1E}" srcOrd="0" destOrd="0" parTransId="{67316FC4-EEE3-4B17-8001-F1C5AE80139A}" sibTransId="{00F306BF-915D-4570-A450-D41EEA7B3E9A}"/>
    <dgm:cxn modelId="{4B9DD5D7-D6FE-473F-BE95-2ED5A72E9F12}" srcId="{E1AA0C3E-4FB2-47DD-92BD-FF79E1B12E3D}" destId="{254A1BA7-1D9B-4992-ABBE-E739F0FBD8C9}" srcOrd="0" destOrd="0" parTransId="{81EE1E1C-51F1-4DA6-BE89-7CEBA230F79D}" sibTransId="{96126AFC-4780-43FE-95D3-5D7463E9E83D}"/>
    <dgm:cxn modelId="{0FA5C0DF-41FA-4C4D-9470-EDEBA855CD4C}" type="presOf" srcId="{7E39E5A2-7309-4E49-8E7A-23F95C437018}" destId="{2CA6B591-E76D-4F4A-B6ED-2F596E8CC41C}" srcOrd="0" destOrd="1" presId="urn:microsoft.com/office/officeart/2018/2/layout/IconLabelDescriptionList"/>
    <dgm:cxn modelId="{CB05B1E4-B4AA-4A7C-9627-43DE296C2549}" type="presOf" srcId="{801C7978-2963-4030-9221-BF1FC1BD5539}" destId="{9A68DD2B-293D-4F90-B5A2-C4C9AC943F6A}" srcOrd="0" destOrd="0" presId="urn:microsoft.com/office/officeart/2018/2/layout/IconLabelDescriptionList"/>
    <dgm:cxn modelId="{392204E7-E5ED-45EF-92C4-DC4EF4039780}" type="presOf" srcId="{D55EE7E3-87F2-4A4E-8388-F29A81C24119}" destId="{E4C1AFB0-A0C6-40BD-9C1B-DEAB0B53D103}" srcOrd="0" destOrd="0" presId="urn:microsoft.com/office/officeart/2018/2/layout/IconLabelDescriptionList"/>
    <dgm:cxn modelId="{DE1D0DE8-812E-4299-8967-FDAA6DB5BF3E}" type="presOf" srcId="{590BA237-AF62-4339-BD27-D9B224692A85}" destId="{A9D1FD92-EA4F-4318-8C94-48AF83A01794}" srcOrd="0" destOrd="0" presId="urn:microsoft.com/office/officeart/2018/2/layout/IconLabelDescriptionList"/>
    <dgm:cxn modelId="{03FF14EB-4C17-4C16-A2E1-5CB43C0E9D12}" srcId="{801C7978-2963-4030-9221-BF1FC1BD5539}" destId="{D55EE7E3-87F2-4A4E-8388-F29A81C24119}" srcOrd="0" destOrd="0" parTransId="{276767B2-CCFB-4ED9-A03C-8F35D719F723}" sibTransId="{FC0C90B0-103B-4EEC-9D46-8EB3934F5EC7}"/>
    <dgm:cxn modelId="{710FFAED-4E7C-4842-BA7A-9368010A079D}" srcId="{E87573A8-E55C-47AF-AD7B-46289542E24C}" destId="{FD1A0726-AA2D-4CCC-8533-BF8A2909339F}" srcOrd="1" destOrd="0" parTransId="{F22ADD30-1479-4C36-AD74-7B0434BB2DA2}" sibTransId="{F57F746F-C02C-464F-B077-87870DC4CB70}"/>
    <dgm:cxn modelId="{6A6A61EE-C0E8-4E9A-9FA5-2ECE4032516A}" srcId="{30960D15-4F33-46B5-83C2-13742502F06B}" destId="{B0B3DA1B-1B26-46D7-9BD6-55C8F41D0DD7}" srcOrd="0" destOrd="0" parTransId="{F9A5AE0E-C4AA-450C-91E8-8275C84B6F1C}" sibTransId="{CBAA0735-0D6A-441A-9482-D1CF9971ECEF}"/>
    <dgm:cxn modelId="{69168BF4-725A-421E-B10A-242EE462870A}" type="presOf" srcId="{600C284A-657B-42C2-B5B1-5A66B94C4A96}" destId="{9A1AFCC8-050D-4148-9C7A-2AB3A7C779EF}" srcOrd="0" destOrd="0" presId="urn:microsoft.com/office/officeart/2018/2/layout/IconLabelDescriptionList"/>
    <dgm:cxn modelId="{A09EB778-D242-43C8-84A8-8D27E76F7085}" type="presParOf" srcId="{9A1AFCC8-050D-4148-9C7A-2AB3A7C779EF}" destId="{E43B5ABD-ECEB-42F7-A836-8A606DA336B2}" srcOrd="0" destOrd="0" presId="urn:microsoft.com/office/officeart/2018/2/layout/IconLabelDescriptionList"/>
    <dgm:cxn modelId="{53708FB4-87C5-4F24-B1E1-B29D100593D1}" type="presParOf" srcId="{E43B5ABD-ECEB-42F7-A836-8A606DA336B2}" destId="{F335EFA3-3B35-47AF-874C-2943795F6A79}" srcOrd="0" destOrd="0" presId="urn:microsoft.com/office/officeart/2018/2/layout/IconLabelDescriptionList"/>
    <dgm:cxn modelId="{42C225EB-FEE4-4C5A-B58B-A80DB66092EC}" type="presParOf" srcId="{E43B5ABD-ECEB-42F7-A836-8A606DA336B2}" destId="{4E52C946-9D62-4EF1-B83A-582814BF7C32}" srcOrd="1" destOrd="0" presId="urn:microsoft.com/office/officeart/2018/2/layout/IconLabelDescriptionList"/>
    <dgm:cxn modelId="{DAEEA056-9D37-488E-8C01-16E0CBE24222}" type="presParOf" srcId="{E43B5ABD-ECEB-42F7-A836-8A606DA336B2}" destId="{FA56EF7D-8313-4CF8-BAE4-4E942341DAC0}" srcOrd="2" destOrd="0" presId="urn:microsoft.com/office/officeart/2018/2/layout/IconLabelDescriptionList"/>
    <dgm:cxn modelId="{A083B002-219D-460F-9B5A-AC79B09A541F}" type="presParOf" srcId="{E43B5ABD-ECEB-42F7-A836-8A606DA336B2}" destId="{F4B17724-05C7-4597-BF91-B31C565C7755}" srcOrd="3" destOrd="0" presId="urn:microsoft.com/office/officeart/2018/2/layout/IconLabelDescriptionList"/>
    <dgm:cxn modelId="{8E8AD170-2E14-46B5-BA4B-6A921D0783E6}" type="presParOf" srcId="{E43B5ABD-ECEB-42F7-A836-8A606DA336B2}" destId="{2CA6B591-E76D-4F4A-B6ED-2F596E8CC41C}" srcOrd="4" destOrd="0" presId="urn:microsoft.com/office/officeart/2018/2/layout/IconLabelDescriptionList"/>
    <dgm:cxn modelId="{A17B3233-549C-4234-AE64-0F9EFEB405CA}" type="presParOf" srcId="{9A1AFCC8-050D-4148-9C7A-2AB3A7C779EF}" destId="{292DF0EB-7D8A-42E8-90CA-1D789A85BB17}" srcOrd="1" destOrd="0" presId="urn:microsoft.com/office/officeart/2018/2/layout/IconLabelDescriptionList"/>
    <dgm:cxn modelId="{CE991C53-02B7-4015-8891-66CB4242A2B1}" type="presParOf" srcId="{9A1AFCC8-050D-4148-9C7A-2AB3A7C779EF}" destId="{0ACB4BF8-3EFE-49E6-A58F-50707F4FF7A9}" srcOrd="2" destOrd="0" presId="urn:microsoft.com/office/officeart/2018/2/layout/IconLabelDescriptionList"/>
    <dgm:cxn modelId="{14EFE63B-0C73-4134-AB76-A588FDAADF42}" type="presParOf" srcId="{0ACB4BF8-3EFE-49E6-A58F-50707F4FF7A9}" destId="{9FBFCB83-034E-4D02-9472-B5ACB515D00E}" srcOrd="0" destOrd="0" presId="urn:microsoft.com/office/officeart/2018/2/layout/IconLabelDescriptionList"/>
    <dgm:cxn modelId="{4E07A504-1883-40F3-86A7-74BDCFAE0A90}" type="presParOf" srcId="{0ACB4BF8-3EFE-49E6-A58F-50707F4FF7A9}" destId="{A8161F79-0F37-4E6D-AB64-FECA78F13670}" srcOrd="1" destOrd="0" presId="urn:microsoft.com/office/officeart/2018/2/layout/IconLabelDescriptionList"/>
    <dgm:cxn modelId="{EF5BD5BD-C938-426C-BE89-CB54FF32ECC4}" type="presParOf" srcId="{0ACB4BF8-3EFE-49E6-A58F-50707F4FF7A9}" destId="{A9D1FD92-EA4F-4318-8C94-48AF83A01794}" srcOrd="2" destOrd="0" presId="urn:microsoft.com/office/officeart/2018/2/layout/IconLabelDescriptionList"/>
    <dgm:cxn modelId="{107AD1CD-FC31-4E24-B425-8E9AA2CF0023}" type="presParOf" srcId="{0ACB4BF8-3EFE-49E6-A58F-50707F4FF7A9}" destId="{B81EBF33-02A7-4CF9-8E7B-FEFDD8AA6798}" srcOrd="3" destOrd="0" presId="urn:microsoft.com/office/officeart/2018/2/layout/IconLabelDescriptionList"/>
    <dgm:cxn modelId="{46EE4680-7C02-4DEB-9D95-0DCAA1F32FFD}" type="presParOf" srcId="{0ACB4BF8-3EFE-49E6-A58F-50707F4FF7A9}" destId="{215CC0BC-7A60-46E3-ACA1-DD2CD6F849B9}" srcOrd="4" destOrd="0" presId="urn:microsoft.com/office/officeart/2018/2/layout/IconLabelDescriptionList"/>
    <dgm:cxn modelId="{26B0C922-879E-4835-BBC4-8FCC23A8B230}" type="presParOf" srcId="{9A1AFCC8-050D-4148-9C7A-2AB3A7C779EF}" destId="{9D3BB568-A313-4E14-94B0-84877E04D323}" srcOrd="3" destOrd="0" presId="urn:microsoft.com/office/officeart/2018/2/layout/IconLabelDescriptionList"/>
    <dgm:cxn modelId="{62BECB99-5BDF-4C4F-9F29-1C1CF2FFB807}" type="presParOf" srcId="{9A1AFCC8-050D-4148-9C7A-2AB3A7C779EF}" destId="{F42E1A10-A0D3-4430-8CFC-2BC578F12660}" srcOrd="4" destOrd="0" presId="urn:microsoft.com/office/officeart/2018/2/layout/IconLabelDescriptionList"/>
    <dgm:cxn modelId="{C9EFF4EC-5971-4B18-9E1D-8872BE7BAB86}" type="presParOf" srcId="{F42E1A10-A0D3-4430-8CFC-2BC578F12660}" destId="{D29FECE9-2805-491E-ACF9-FCA5A40750A6}" srcOrd="0" destOrd="0" presId="urn:microsoft.com/office/officeart/2018/2/layout/IconLabelDescriptionList"/>
    <dgm:cxn modelId="{C2F6A506-AC6D-4575-970A-D58AF9F51383}" type="presParOf" srcId="{F42E1A10-A0D3-4430-8CFC-2BC578F12660}" destId="{476EF6EB-82B7-4368-B57B-A05355C4B14E}" srcOrd="1" destOrd="0" presId="urn:microsoft.com/office/officeart/2018/2/layout/IconLabelDescriptionList"/>
    <dgm:cxn modelId="{B1B6AE40-C9A3-4AC6-87FC-C698B67759B7}" type="presParOf" srcId="{F42E1A10-A0D3-4430-8CFC-2BC578F12660}" destId="{9A68DD2B-293D-4F90-B5A2-C4C9AC943F6A}" srcOrd="2" destOrd="0" presId="urn:microsoft.com/office/officeart/2018/2/layout/IconLabelDescriptionList"/>
    <dgm:cxn modelId="{2E22F03D-B256-4149-94B1-FADCEDA30EF1}" type="presParOf" srcId="{F42E1A10-A0D3-4430-8CFC-2BC578F12660}" destId="{3ADFC45A-4AC9-46CA-B04A-30B6582A160E}" srcOrd="3" destOrd="0" presId="urn:microsoft.com/office/officeart/2018/2/layout/IconLabelDescriptionList"/>
    <dgm:cxn modelId="{3C69BAA9-C822-4A4F-B413-26EFF7E25C50}" type="presParOf" srcId="{F42E1A10-A0D3-4430-8CFC-2BC578F12660}" destId="{E4C1AFB0-A0C6-40BD-9C1B-DEAB0B53D103}" srcOrd="4" destOrd="0" presId="urn:microsoft.com/office/officeart/2018/2/layout/IconLabelDescriptionList"/>
    <dgm:cxn modelId="{2EBA6C59-69DA-40AB-A5D2-EA4B8DBF72A8}" type="presParOf" srcId="{9A1AFCC8-050D-4148-9C7A-2AB3A7C779EF}" destId="{D2AAFE31-0361-48C9-BE61-D4EC6ACCEB18}" srcOrd="5" destOrd="0" presId="urn:microsoft.com/office/officeart/2018/2/layout/IconLabelDescriptionList"/>
    <dgm:cxn modelId="{C20AC15B-F3E7-4CD4-8888-430F174D05B9}" type="presParOf" srcId="{9A1AFCC8-050D-4148-9C7A-2AB3A7C779EF}" destId="{11EBF770-CBBD-4638-BCA2-527B2C5D3446}" srcOrd="6" destOrd="0" presId="urn:microsoft.com/office/officeart/2018/2/layout/IconLabelDescriptionList"/>
    <dgm:cxn modelId="{3956B3A4-71D0-424E-9730-C4CCBAF85876}" type="presParOf" srcId="{11EBF770-CBBD-4638-BCA2-527B2C5D3446}" destId="{CD7EB05B-EED0-4EA2-B855-BC3B6314044D}" srcOrd="0" destOrd="0" presId="urn:microsoft.com/office/officeart/2018/2/layout/IconLabelDescriptionList"/>
    <dgm:cxn modelId="{07B50AA3-9C8B-4DBD-899B-188BFFEAEAB5}" type="presParOf" srcId="{11EBF770-CBBD-4638-BCA2-527B2C5D3446}" destId="{04D51873-896F-4319-AAB8-EFA67CC53965}" srcOrd="1" destOrd="0" presId="urn:microsoft.com/office/officeart/2018/2/layout/IconLabelDescriptionList"/>
    <dgm:cxn modelId="{734947BA-D9E3-45C1-80FF-ED862ACA9CBC}" type="presParOf" srcId="{11EBF770-CBBD-4638-BCA2-527B2C5D3446}" destId="{32D0F4DE-14B0-4307-9975-764E7B67A5CF}" srcOrd="2" destOrd="0" presId="urn:microsoft.com/office/officeart/2018/2/layout/IconLabelDescriptionList"/>
    <dgm:cxn modelId="{C7012A4A-29D0-4B3F-A42C-E415A48E205E}" type="presParOf" srcId="{11EBF770-CBBD-4638-BCA2-527B2C5D3446}" destId="{543EABF1-816E-4C70-B780-386D8601884C}" srcOrd="3" destOrd="0" presId="urn:microsoft.com/office/officeart/2018/2/layout/IconLabelDescriptionList"/>
    <dgm:cxn modelId="{18E7BEC2-B99E-4BEC-B7CB-17796F6F6515}" type="presParOf" srcId="{11EBF770-CBBD-4638-BCA2-527B2C5D3446}" destId="{C07DF764-FAF7-4B0C-9461-DEED6CC8EB26}" srcOrd="4" destOrd="0" presId="urn:microsoft.com/office/officeart/2018/2/layout/IconLabelDescriptionList"/>
    <dgm:cxn modelId="{9BE6A73A-A96C-4D8E-931A-DC1B5FDED61F}" type="presParOf" srcId="{9A1AFCC8-050D-4148-9C7A-2AB3A7C779EF}" destId="{E6860678-D7EE-4E11-921E-E051EBEE83D1}" srcOrd="7" destOrd="0" presId="urn:microsoft.com/office/officeart/2018/2/layout/IconLabelDescriptionList"/>
    <dgm:cxn modelId="{FC92F800-BB25-4C13-ADE7-E137FB3C5B97}" type="presParOf" srcId="{9A1AFCC8-050D-4148-9C7A-2AB3A7C779EF}" destId="{0C0BB2B0-5A2A-42D7-B3D7-280AD92E7D19}" srcOrd="8" destOrd="0" presId="urn:microsoft.com/office/officeart/2018/2/layout/IconLabelDescriptionList"/>
    <dgm:cxn modelId="{DBD7FC2A-0AF7-4484-A1C0-E3F721CAAB23}" type="presParOf" srcId="{0C0BB2B0-5A2A-42D7-B3D7-280AD92E7D19}" destId="{F597C541-C48E-41DE-B0E1-B3FE27A547E1}" srcOrd="0" destOrd="0" presId="urn:microsoft.com/office/officeart/2018/2/layout/IconLabelDescriptionList"/>
    <dgm:cxn modelId="{5981D001-C306-4C26-8D72-97C4971CDFA1}" type="presParOf" srcId="{0C0BB2B0-5A2A-42D7-B3D7-280AD92E7D19}" destId="{57488EE5-5F7D-48FF-8C8E-B0DBB90B9A46}" srcOrd="1" destOrd="0" presId="urn:microsoft.com/office/officeart/2018/2/layout/IconLabelDescriptionList"/>
    <dgm:cxn modelId="{B76224A5-1CC9-40D1-911E-C1CBD5CC7649}" type="presParOf" srcId="{0C0BB2B0-5A2A-42D7-B3D7-280AD92E7D19}" destId="{016180CC-DB4E-4F9A-A5CF-E74EAE2D8092}" srcOrd="2" destOrd="0" presId="urn:microsoft.com/office/officeart/2018/2/layout/IconLabelDescriptionList"/>
    <dgm:cxn modelId="{8914F2C7-8823-414C-88F3-758AAE8746EE}" type="presParOf" srcId="{0C0BB2B0-5A2A-42D7-B3D7-280AD92E7D19}" destId="{1E914F63-5B34-4F64-8B2C-96372442F722}" srcOrd="3" destOrd="0" presId="urn:microsoft.com/office/officeart/2018/2/layout/IconLabelDescriptionList"/>
    <dgm:cxn modelId="{C890A357-4D29-4A0C-9814-8536B4DE26DE}" type="presParOf" srcId="{0C0BB2B0-5A2A-42D7-B3D7-280AD92E7D19}" destId="{006A96FD-AE87-4E2E-B301-A70BF99DD1E2}" srcOrd="4" destOrd="0" presId="urn:microsoft.com/office/officeart/2018/2/layout/IconLabelDescriptionList"/>
    <dgm:cxn modelId="{A0725BF1-A8F6-4349-843D-53D89BD69EFD}" type="presParOf" srcId="{9A1AFCC8-050D-4148-9C7A-2AB3A7C779EF}" destId="{6A0758C4-D7AD-4552-8760-3839EB6C6E05}" srcOrd="9" destOrd="0" presId="urn:microsoft.com/office/officeart/2018/2/layout/IconLabelDescriptionList"/>
    <dgm:cxn modelId="{3CC7EE38-FFE0-4CDF-A1E8-ABF92382FFF0}" type="presParOf" srcId="{9A1AFCC8-050D-4148-9C7A-2AB3A7C779EF}" destId="{AD266170-23AB-4F27-BF6E-782AD96402D3}" srcOrd="10" destOrd="0" presId="urn:microsoft.com/office/officeart/2018/2/layout/IconLabelDescriptionList"/>
    <dgm:cxn modelId="{AA85F990-8FA2-4EDF-901B-945B6A7D8839}" type="presParOf" srcId="{AD266170-23AB-4F27-BF6E-782AD96402D3}" destId="{ED9B2439-66A3-4BC0-8151-204EE34CA6F5}" srcOrd="0" destOrd="0" presId="urn:microsoft.com/office/officeart/2018/2/layout/IconLabelDescriptionList"/>
    <dgm:cxn modelId="{B7F9FE31-8A70-4990-BE08-A193E7A20B8F}" type="presParOf" srcId="{AD266170-23AB-4F27-BF6E-782AD96402D3}" destId="{D7C34B69-13AD-44D2-AD4E-6A71D6D28BB8}" srcOrd="1" destOrd="0" presId="urn:microsoft.com/office/officeart/2018/2/layout/IconLabelDescriptionList"/>
    <dgm:cxn modelId="{397705D9-EFF9-4AD7-891C-64DD52FBF9B2}" type="presParOf" srcId="{AD266170-23AB-4F27-BF6E-782AD96402D3}" destId="{588D1865-4C27-4CAE-8A95-F5207F7970A3}" srcOrd="2" destOrd="0" presId="urn:microsoft.com/office/officeart/2018/2/layout/IconLabelDescriptionList"/>
    <dgm:cxn modelId="{442E008B-E11C-4F86-B6DF-508C1287FDB3}" type="presParOf" srcId="{AD266170-23AB-4F27-BF6E-782AD96402D3}" destId="{A851FA7C-5365-4E12-B299-0831113E97FE}" srcOrd="3" destOrd="0" presId="urn:microsoft.com/office/officeart/2018/2/layout/IconLabelDescriptionList"/>
    <dgm:cxn modelId="{173E2408-F29F-4A11-8F31-BAB6F6ED8271}" type="presParOf" srcId="{AD266170-23AB-4F27-BF6E-782AD96402D3}" destId="{B9BA6B4B-1792-40EE-A88B-08462D5FEA5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EFFBF8-CB82-44B8-93CE-322B2AEFDFD1}"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262D174C-44E9-4A42-89EE-EF0D62320B7F}">
      <dgm:prSet/>
      <dgm:spPr/>
      <dgm:t>
        <a:bodyPr/>
        <a:lstStyle/>
        <a:p>
          <a:r>
            <a:rPr lang="en-US"/>
            <a:t>The data source is internal, we are getting the information directly from the client.</a:t>
          </a:r>
        </a:p>
      </dgm:t>
    </dgm:pt>
    <dgm:pt modelId="{B46FE0AF-F2E1-4415-A84E-74AF33072AA9}" type="parTrans" cxnId="{F905A0E1-A426-4591-90C4-DD82F677F37D}">
      <dgm:prSet/>
      <dgm:spPr/>
      <dgm:t>
        <a:bodyPr/>
        <a:lstStyle/>
        <a:p>
          <a:endParaRPr lang="en-US"/>
        </a:p>
      </dgm:t>
    </dgm:pt>
    <dgm:pt modelId="{92125B55-7DD6-4047-A65B-05AFDB2CD6CB}" type="sibTrans" cxnId="{F905A0E1-A426-4591-90C4-DD82F677F37D}">
      <dgm:prSet phldrT="1" phldr="0"/>
      <dgm:spPr/>
      <dgm:t>
        <a:bodyPr/>
        <a:lstStyle/>
        <a:p>
          <a:r>
            <a:rPr lang="en-US"/>
            <a:t>1</a:t>
          </a:r>
        </a:p>
      </dgm:t>
    </dgm:pt>
    <dgm:pt modelId="{4C9CDD2F-20B4-4BC7-AF81-E2CCCDAE8469}">
      <dgm:prSet/>
      <dgm:spPr/>
      <dgm:t>
        <a:bodyPr/>
        <a:lstStyle/>
        <a:p>
          <a:r>
            <a:rPr lang="en-US"/>
            <a:t>We will locate it in internal repositories</a:t>
          </a:r>
        </a:p>
      </dgm:t>
    </dgm:pt>
    <dgm:pt modelId="{20B399DB-01C1-4995-ADF9-2E49DF662044}" type="parTrans" cxnId="{68E343EC-0F8A-434F-A3FB-A3A07765FECF}">
      <dgm:prSet/>
      <dgm:spPr/>
      <dgm:t>
        <a:bodyPr/>
        <a:lstStyle/>
        <a:p>
          <a:endParaRPr lang="en-US"/>
        </a:p>
      </dgm:t>
    </dgm:pt>
    <dgm:pt modelId="{017F97D2-0E53-4F5E-8254-DBB5402145D5}" type="sibTrans" cxnId="{68E343EC-0F8A-434F-A3FB-A3A07765FECF}">
      <dgm:prSet phldrT="2" phldr="0"/>
      <dgm:spPr/>
      <dgm:t>
        <a:bodyPr/>
        <a:lstStyle/>
        <a:p>
          <a:r>
            <a:rPr lang="en-US"/>
            <a:t>2</a:t>
          </a:r>
        </a:p>
      </dgm:t>
    </dgm:pt>
    <dgm:pt modelId="{66BB1D84-9B01-479D-BB41-F60E48B78483}">
      <dgm:prSet/>
      <dgm:spPr/>
      <dgm:t>
        <a:bodyPr/>
        <a:lstStyle/>
        <a:p>
          <a:r>
            <a:rPr lang="en-US"/>
            <a:t>The libraries and other related resources will be the ones provided directly from Python.</a:t>
          </a:r>
        </a:p>
      </dgm:t>
    </dgm:pt>
    <dgm:pt modelId="{D3A7D1DE-73A0-4F5F-89C3-3080B5140CDC}" type="parTrans" cxnId="{F7CA31BA-E2C1-4A2E-8480-C193FA55FBD5}">
      <dgm:prSet/>
      <dgm:spPr/>
      <dgm:t>
        <a:bodyPr/>
        <a:lstStyle/>
        <a:p>
          <a:endParaRPr lang="en-US"/>
        </a:p>
      </dgm:t>
    </dgm:pt>
    <dgm:pt modelId="{2EC8F3DC-8B7B-47B3-9E3C-3FF455D10B00}" type="sibTrans" cxnId="{F7CA31BA-E2C1-4A2E-8480-C193FA55FBD5}">
      <dgm:prSet phldrT="3" phldr="0"/>
      <dgm:spPr/>
      <dgm:t>
        <a:bodyPr/>
        <a:lstStyle/>
        <a:p>
          <a:r>
            <a:rPr lang="en-US"/>
            <a:t>3</a:t>
          </a:r>
        </a:p>
      </dgm:t>
    </dgm:pt>
    <dgm:pt modelId="{FB01EA23-44BC-4095-8962-3CF1BE04EC6D}" type="pres">
      <dgm:prSet presAssocID="{96EFFBF8-CB82-44B8-93CE-322B2AEFDFD1}" presName="Name0" presStyleCnt="0">
        <dgm:presLayoutVars>
          <dgm:animLvl val="lvl"/>
          <dgm:resizeHandles val="exact"/>
        </dgm:presLayoutVars>
      </dgm:prSet>
      <dgm:spPr/>
    </dgm:pt>
    <dgm:pt modelId="{78D10B8F-3256-4105-BD02-4584304211AA}" type="pres">
      <dgm:prSet presAssocID="{262D174C-44E9-4A42-89EE-EF0D62320B7F}" presName="compositeNode" presStyleCnt="0">
        <dgm:presLayoutVars>
          <dgm:bulletEnabled val="1"/>
        </dgm:presLayoutVars>
      </dgm:prSet>
      <dgm:spPr/>
    </dgm:pt>
    <dgm:pt modelId="{69E79C34-D81A-440B-8328-4ED813FB0C3D}" type="pres">
      <dgm:prSet presAssocID="{262D174C-44E9-4A42-89EE-EF0D62320B7F}" presName="bgRect" presStyleLbl="bgAccFollowNode1" presStyleIdx="0" presStyleCnt="3"/>
      <dgm:spPr/>
    </dgm:pt>
    <dgm:pt modelId="{B522665E-131C-4772-823F-6E5EE5C5DB55}" type="pres">
      <dgm:prSet presAssocID="{92125B55-7DD6-4047-A65B-05AFDB2CD6CB}" presName="sibTransNodeCircle" presStyleLbl="alignNode1" presStyleIdx="0" presStyleCnt="6">
        <dgm:presLayoutVars>
          <dgm:chMax val="0"/>
          <dgm:bulletEnabled/>
        </dgm:presLayoutVars>
      </dgm:prSet>
      <dgm:spPr/>
    </dgm:pt>
    <dgm:pt modelId="{ADC416B7-DC61-4D64-A9D4-E0E59D3BA66F}" type="pres">
      <dgm:prSet presAssocID="{262D174C-44E9-4A42-89EE-EF0D62320B7F}" presName="bottomLine" presStyleLbl="alignNode1" presStyleIdx="1" presStyleCnt="6">
        <dgm:presLayoutVars/>
      </dgm:prSet>
      <dgm:spPr/>
    </dgm:pt>
    <dgm:pt modelId="{E0D5364D-C2AE-4440-B148-3493C8B69278}" type="pres">
      <dgm:prSet presAssocID="{262D174C-44E9-4A42-89EE-EF0D62320B7F}" presName="nodeText" presStyleLbl="bgAccFollowNode1" presStyleIdx="0" presStyleCnt="3">
        <dgm:presLayoutVars>
          <dgm:bulletEnabled val="1"/>
        </dgm:presLayoutVars>
      </dgm:prSet>
      <dgm:spPr/>
    </dgm:pt>
    <dgm:pt modelId="{1B16F8FB-67FD-401D-B55E-3DFAE47246E0}" type="pres">
      <dgm:prSet presAssocID="{92125B55-7DD6-4047-A65B-05AFDB2CD6CB}" presName="sibTrans" presStyleCnt="0"/>
      <dgm:spPr/>
    </dgm:pt>
    <dgm:pt modelId="{890A1959-9DAB-4ADA-870D-C05652607282}" type="pres">
      <dgm:prSet presAssocID="{4C9CDD2F-20B4-4BC7-AF81-E2CCCDAE8469}" presName="compositeNode" presStyleCnt="0">
        <dgm:presLayoutVars>
          <dgm:bulletEnabled val="1"/>
        </dgm:presLayoutVars>
      </dgm:prSet>
      <dgm:spPr/>
    </dgm:pt>
    <dgm:pt modelId="{AAF511FC-1F25-4F73-B376-6B4C5E02DCBD}" type="pres">
      <dgm:prSet presAssocID="{4C9CDD2F-20B4-4BC7-AF81-E2CCCDAE8469}" presName="bgRect" presStyleLbl="bgAccFollowNode1" presStyleIdx="1" presStyleCnt="3"/>
      <dgm:spPr/>
    </dgm:pt>
    <dgm:pt modelId="{F59BB612-82F1-426B-AA81-1C3F580225AA}" type="pres">
      <dgm:prSet presAssocID="{017F97D2-0E53-4F5E-8254-DBB5402145D5}" presName="sibTransNodeCircle" presStyleLbl="alignNode1" presStyleIdx="2" presStyleCnt="6">
        <dgm:presLayoutVars>
          <dgm:chMax val="0"/>
          <dgm:bulletEnabled/>
        </dgm:presLayoutVars>
      </dgm:prSet>
      <dgm:spPr/>
    </dgm:pt>
    <dgm:pt modelId="{41E150BC-D0CB-459E-A647-020EAB235080}" type="pres">
      <dgm:prSet presAssocID="{4C9CDD2F-20B4-4BC7-AF81-E2CCCDAE8469}" presName="bottomLine" presStyleLbl="alignNode1" presStyleIdx="3" presStyleCnt="6">
        <dgm:presLayoutVars/>
      </dgm:prSet>
      <dgm:spPr/>
    </dgm:pt>
    <dgm:pt modelId="{8A7CF05C-C1D5-44AC-9CC4-30F9E0399DDA}" type="pres">
      <dgm:prSet presAssocID="{4C9CDD2F-20B4-4BC7-AF81-E2CCCDAE8469}" presName="nodeText" presStyleLbl="bgAccFollowNode1" presStyleIdx="1" presStyleCnt="3">
        <dgm:presLayoutVars>
          <dgm:bulletEnabled val="1"/>
        </dgm:presLayoutVars>
      </dgm:prSet>
      <dgm:spPr/>
    </dgm:pt>
    <dgm:pt modelId="{C6FCE609-6CD9-4386-8755-D4451082FAC4}" type="pres">
      <dgm:prSet presAssocID="{017F97D2-0E53-4F5E-8254-DBB5402145D5}" presName="sibTrans" presStyleCnt="0"/>
      <dgm:spPr/>
    </dgm:pt>
    <dgm:pt modelId="{4C6CA7DB-71B5-41A4-A0C4-449EC5366325}" type="pres">
      <dgm:prSet presAssocID="{66BB1D84-9B01-479D-BB41-F60E48B78483}" presName="compositeNode" presStyleCnt="0">
        <dgm:presLayoutVars>
          <dgm:bulletEnabled val="1"/>
        </dgm:presLayoutVars>
      </dgm:prSet>
      <dgm:spPr/>
    </dgm:pt>
    <dgm:pt modelId="{9C3144D1-E771-44EE-B603-6FFC64543344}" type="pres">
      <dgm:prSet presAssocID="{66BB1D84-9B01-479D-BB41-F60E48B78483}" presName="bgRect" presStyleLbl="bgAccFollowNode1" presStyleIdx="2" presStyleCnt="3"/>
      <dgm:spPr/>
    </dgm:pt>
    <dgm:pt modelId="{11707041-E217-4658-9A30-A8ECADDDD603}" type="pres">
      <dgm:prSet presAssocID="{2EC8F3DC-8B7B-47B3-9E3C-3FF455D10B00}" presName="sibTransNodeCircle" presStyleLbl="alignNode1" presStyleIdx="4" presStyleCnt="6">
        <dgm:presLayoutVars>
          <dgm:chMax val="0"/>
          <dgm:bulletEnabled/>
        </dgm:presLayoutVars>
      </dgm:prSet>
      <dgm:spPr/>
    </dgm:pt>
    <dgm:pt modelId="{C6CEC57D-FE31-415C-A3A9-3E75EA0D9233}" type="pres">
      <dgm:prSet presAssocID="{66BB1D84-9B01-479D-BB41-F60E48B78483}" presName="bottomLine" presStyleLbl="alignNode1" presStyleIdx="5" presStyleCnt="6">
        <dgm:presLayoutVars/>
      </dgm:prSet>
      <dgm:spPr/>
    </dgm:pt>
    <dgm:pt modelId="{EF23F327-EE55-4FBA-8B1A-744211549410}" type="pres">
      <dgm:prSet presAssocID="{66BB1D84-9B01-479D-BB41-F60E48B78483}" presName="nodeText" presStyleLbl="bgAccFollowNode1" presStyleIdx="2" presStyleCnt="3">
        <dgm:presLayoutVars>
          <dgm:bulletEnabled val="1"/>
        </dgm:presLayoutVars>
      </dgm:prSet>
      <dgm:spPr/>
    </dgm:pt>
  </dgm:ptLst>
  <dgm:cxnLst>
    <dgm:cxn modelId="{5CFEB107-2C97-46B1-93DE-2BBA082B52D4}" type="presOf" srcId="{017F97D2-0E53-4F5E-8254-DBB5402145D5}" destId="{F59BB612-82F1-426B-AA81-1C3F580225AA}" srcOrd="0" destOrd="0" presId="urn:microsoft.com/office/officeart/2016/7/layout/BasicLinearProcessNumbered"/>
    <dgm:cxn modelId="{A11F0111-68E8-466D-96D5-819F6D9FA72E}" type="presOf" srcId="{262D174C-44E9-4A42-89EE-EF0D62320B7F}" destId="{69E79C34-D81A-440B-8328-4ED813FB0C3D}" srcOrd="0" destOrd="0" presId="urn:microsoft.com/office/officeart/2016/7/layout/BasicLinearProcessNumbered"/>
    <dgm:cxn modelId="{4FBB9721-6B16-417D-9945-B2607ADE9CF4}" type="presOf" srcId="{66BB1D84-9B01-479D-BB41-F60E48B78483}" destId="{9C3144D1-E771-44EE-B603-6FFC64543344}" srcOrd="0" destOrd="0" presId="urn:microsoft.com/office/officeart/2016/7/layout/BasicLinearProcessNumbered"/>
    <dgm:cxn modelId="{50C9822F-624F-4794-8ED8-02695D8A8F83}" type="presOf" srcId="{92125B55-7DD6-4047-A65B-05AFDB2CD6CB}" destId="{B522665E-131C-4772-823F-6E5EE5C5DB55}" srcOrd="0" destOrd="0" presId="urn:microsoft.com/office/officeart/2016/7/layout/BasicLinearProcessNumbered"/>
    <dgm:cxn modelId="{2B955B7B-03FD-4498-AFBA-24F63E2B73DA}" type="presOf" srcId="{4C9CDD2F-20B4-4BC7-AF81-E2CCCDAE8469}" destId="{AAF511FC-1F25-4F73-B376-6B4C5E02DCBD}" srcOrd="0" destOrd="0" presId="urn:microsoft.com/office/officeart/2016/7/layout/BasicLinearProcessNumbered"/>
    <dgm:cxn modelId="{D6A8F484-6ED1-4550-9726-0898202C47E0}" type="presOf" srcId="{2EC8F3DC-8B7B-47B3-9E3C-3FF455D10B00}" destId="{11707041-E217-4658-9A30-A8ECADDDD603}" srcOrd="0" destOrd="0" presId="urn:microsoft.com/office/officeart/2016/7/layout/BasicLinearProcessNumbered"/>
    <dgm:cxn modelId="{C8E0F2A0-78AA-4BB8-A69E-5B1BCAF6C3C2}" type="presOf" srcId="{262D174C-44E9-4A42-89EE-EF0D62320B7F}" destId="{E0D5364D-C2AE-4440-B148-3493C8B69278}" srcOrd="1" destOrd="0" presId="urn:microsoft.com/office/officeart/2016/7/layout/BasicLinearProcessNumbered"/>
    <dgm:cxn modelId="{F7CA31BA-E2C1-4A2E-8480-C193FA55FBD5}" srcId="{96EFFBF8-CB82-44B8-93CE-322B2AEFDFD1}" destId="{66BB1D84-9B01-479D-BB41-F60E48B78483}" srcOrd="2" destOrd="0" parTransId="{D3A7D1DE-73A0-4F5F-89C3-3080B5140CDC}" sibTransId="{2EC8F3DC-8B7B-47B3-9E3C-3FF455D10B00}"/>
    <dgm:cxn modelId="{D1D729CB-4FA6-4BEC-958B-A5CCE9C2B8EE}" type="presOf" srcId="{96EFFBF8-CB82-44B8-93CE-322B2AEFDFD1}" destId="{FB01EA23-44BC-4095-8962-3CF1BE04EC6D}" srcOrd="0" destOrd="0" presId="urn:microsoft.com/office/officeart/2016/7/layout/BasicLinearProcessNumbered"/>
    <dgm:cxn modelId="{0E8AAFCF-98DF-4CBE-8314-AE7C98565772}" type="presOf" srcId="{66BB1D84-9B01-479D-BB41-F60E48B78483}" destId="{EF23F327-EE55-4FBA-8B1A-744211549410}" srcOrd="1" destOrd="0" presId="urn:microsoft.com/office/officeart/2016/7/layout/BasicLinearProcessNumbered"/>
    <dgm:cxn modelId="{6A85EDD6-A424-41BF-AA3F-12FF2A3BD11E}" type="presOf" srcId="{4C9CDD2F-20B4-4BC7-AF81-E2CCCDAE8469}" destId="{8A7CF05C-C1D5-44AC-9CC4-30F9E0399DDA}" srcOrd="1" destOrd="0" presId="urn:microsoft.com/office/officeart/2016/7/layout/BasicLinearProcessNumbered"/>
    <dgm:cxn modelId="{F905A0E1-A426-4591-90C4-DD82F677F37D}" srcId="{96EFFBF8-CB82-44B8-93CE-322B2AEFDFD1}" destId="{262D174C-44E9-4A42-89EE-EF0D62320B7F}" srcOrd="0" destOrd="0" parTransId="{B46FE0AF-F2E1-4415-A84E-74AF33072AA9}" sibTransId="{92125B55-7DD6-4047-A65B-05AFDB2CD6CB}"/>
    <dgm:cxn modelId="{68E343EC-0F8A-434F-A3FB-A3A07765FECF}" srcId="{96EFFBF8-CB82-44B8-93CE-322B2AEFDFD1}" destId="{4C9CDD2F-20B4-4BC7-AF81-E2CCCDAE8469}" srcOrd="1" destOrd="0" parTransId="{20B399DB-01C1-4995-ADF9-2E49DF662044}" sibTransId="{017F97D2-0E53-4F5E-8254-DBB5402145D5}"/>
    <dgm:cxn modelId="{C94B290A-0F24-4ACC-B3B8-680DF4BC19B4}" type="presParOf" srcId="{FB01EA23-44BC-4095-8962-3CF1BE04EC6D}" destId="{78D10B8F-3256-4105-BD02-4584304211AA}" srcOrd="0" destOrd="0" presId="urn:microsoft.com/office/officeart/2016/7/layout/BasicLinearProcessNumbered"/>
    <dgm:cxn modelId="{F875DFA4-162E-4A8B-8549-BD4E235A8213}" type="presParOf" srcId="{78D10B8F-3256-4105-BD02-4584304211AA}" destId="{69E79C34-D81A-440B-8328-4ED813FB0C3D}" srcOrd="0" destOrd="0" presId="urn:microsoft.com/office/officeart/2016/7/layout/BasicLinearProcessNumbered"/>
    <dgm:cxn modelId="{CE15347A-44D4-4E29-B684-9E835DCDFEFC}" type="presParOf" srcId="{78D10B8F-3256-4105-BD02-4584304211AA}" destId="{B522665E-131C-4772-823F-6E5EE5C5DB55}" srcOrd="1" destOrd="0" presId="urn:microsoft.com/office/officeart/2016/7/layout/BasicLinearProcessNumbered"/>
    <dgm:cxn modelId="{E18AB783-DE48-48F7-B799-6CBC1A955C97}" type="presParOf" srcId="{78D10B8F-3256-4105-BD02-4584304211AA}" destId="{ADC416B7-DC61-4D64-A9D4-E0E59D3BA66F}" srcOrd="2" destOrd="0" presId="urn:microsoft.com/office/officeart/2016/7/layout/BasicLinearProcessNumbered"/>
    <dgm:cxn modelId="{46D1DF70-91B3-41EC-90C9-75869AC5C6EE}" type="presParOf" srcId="{78D10B8F-3256-4105-BD02-4584304211AA}" destId="{E0D5364D-C2AE-4440-B148-3493C8B69278}" srcOrd="3" destOrd="0" presId="urn:microsoft.com/office/officeart/2016/7/layout/BasicLinearProcessNumbered"/>
    <dgm:cxn modelId="{7AC46BEA-088E-411A-99F6-857EA9D4079D}" type="presParOf" srcId="{FB01EA23-44BC-4095-8962-3CF1BE04EC6D}" destId="{1B16F8FB-67FD-401D-B55E-3DFAE47246E0}" srcOrd="1" destOrd="0" presId="urn:microsoft.com/office/officeart/2016/7/layout/BasicLinearProcessNumbered"/>
    <dgm:cxn modelId="{DF12F5CE-09CE-4C9F-85B9-3AE3D3F245E1}" type="presParOf" srcId="{FB01EA23-44BC-4095-8962-3CF1BE04EC6D}" destId="{890A1959-9DAB-4ADA-870D-C05652607282}" srcOrd="2" destOrd="0" presId="urn:microsoft.com/office/officeart/2016/7/layout/BasicLinearProcessNumbered"/>
    <dgm:cxn modelId="{99A01B84-AC09-4989-92B2-AC2CA7F81FD5}" type="presParOf" srcId="{890A1959-9DAB-4ADA-870D-C05652607282}" destId="{AAF511FC-1F25-4F73-B376-6B4C5E02DCBD}" srcOrd="0" destOrd="0" presId="urn:microsoft.com/office/officeart/2016/7/layout/BasicLinearProcessNumbered"/>
    <dgm:cxn modelId="{ABB49BA0-6766-4A57-9719-74CD4D9CA8B4}" type="presParOf" srcId="{890A1959-9DAB-4ADA-870D-C05652607282}" destId="{F59BB612-82F1-426B-AA81-1C3F580225AA}" srcOrd="1" destOrd="0" presId="urn:microsoft.com/office/officeart/2016/7/layout/BasicLinearProcessNumbered"/>
    <dgm:cxn modelId="{C8FF24FB-A25A-4E0D-BA2D-B75696F7B4A0}" type="presParOf" srcId="{890A1959-9DAB-4ADA-870D-C05652607282}" destId="{41E150BC-D0CB-459E-A647-020EAB235080}" srcOrd="2" destOrd="0" presId="urn:microsoft.com/office/officeart/2016/7/layout/BasicLinearProcessNumbered"/>
    <dgm:cxn modelId="{9FE81EC2-EF75-49C8-AD83-920DAA9611EB}" type="presParOf" srcId="{890A1959-9DAB-4ADA-870D-C05652607282}" destId="{8A7CF05C-C1D5-44AC-9CC4-30F9E0399DDA}" srcOrd="3" destOrd="0" presId="urn:microsoft.com/office/officeart/2016/7/layout/BasicLinearProcessNumbered"/>
    <dgm:cxn modelId="{74352953-029D-42C7-B71D-17EA42F4B033}" type="presParOf" srcId="{FB01EA23-44BC-4095-8962-3CF1BE04EC6D}" destId="{C6FCE609-6CD9-4386-8755-D4451082FAC4}" srcOrd="3" destOrd="0" presId="urn:microsoft.com/office/officeart/2016/7/layout/BasicLinearProcessNumbered"/>
    <dgm:cxn modelId="{76A7AB4F-A1BE-417C-907A-47059E0CE3CC}" type="presParOf" srcId="{FB01EA23-44BC-4095-8962-3CF1BE04EC6D}" destId="{4C6CA7DB-71B5-41A4-A0C4-449EC5366325}" srcOrd="4" destOrd="0" presId="urn:microsoft.com/office/officeart/2016/7/layout/BasicLinearProcessNumbered"/>
    <dgm:cxn modelId="{AD73C821-243C-4364-A678-C8C9956F8427}" type="presParOf" srcId="{4C6CA7DB-71B5-41A4-A0C4-449EC5366325}" destId="{9C3144D1-E771-44EE-B603-6FFC64543344}" srcOrd="0" destOrd="0" presId="urn:microsoft.com/office/officeart/2016/7/layout/BasicLinearProcessNumbered"/>
    <dgm:cxn modelId="{77CBE855-8553-4A60-8F13-D631DD9AAC48}" type="presParOf" srcId="{4C6CA7DB-71B5-41A4-A0C4-449EC5366325}" destId="{11707041-E217-4658-9A30-A8ECADDDD603}" srcOrd="1" destOrd="0" presId="urn:microsoft.com/office/officeart/2016/7/layout/BasicLinearProcessNumbered"/>
    <dgm:cxn modelId="{AA51F586-5093-4171-BEEB-D7621FCBF697}" type="presParOf" srcId="{4C6CA7DB-71B5-41A4-A0C4-449EC5366325}" destId="{C6CEC57D-FE31-415C-A3A9-3E75EA0D9233}" srcOrd="2" destOrd="0" presId="urn:microsoft.com/office/officeart/2016/7/layout/BasicLinearProcessNumbered"/>
    <dgm:cxn modelId="{51B3E4CB-51C6-40D2-9C32-7D6DD20B7F15}" type="presParOf" srcId="{4C6CA7DB-71B5-41A4-A0C4-449EC5366325}" destId="{EF23F327-EE55-4FBA-8B1A-74421154941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C544B2-F129-4973-B870-956B5FAC4E3C}"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s-CR"/>
        </a:p>
      </dgm:t>
    </dgm:pt>
    <dgm:pt modelId="{319E4DF5-82AC-41C8-BB5B-71A1C57DCA3A}">
      <dgm:prSet phldrT="[Text]" custT="1"/>
      <dgm:spPr/>
      <dgm:t>
        <a:bodyPr/>
        <a:lstStyle/>
        <a:p>
          <a:r>
            <a:rPr lang="en-US" sz="3600" dirty="0"/>
            <a:t>Data</a:t>
          </a:r>
          <a:endParaRPr lang="es-CR" sz="1200" dirty="0"/>
        </a:p>
      </dgm:t>
    </dgm:pt>
    <dgm:pt modelId="{8123C60B-0FB3-4316-A6B6-868CE8802940}" type="parTrans" cxnId="{1E923BA0-8000-418C-8ADD-0E9CAEE4CFCF}">
      <dgm:prSet/>
      <dgm:spPr/>
      <dgm:t>
        <a:bodyPr/>
        <a:lstStyle/>
        <a:p>
          <a:endParaRPr lang="es-CR"/>
        </a:p>
      </dgm:t>
    </dgm:pt>
    <dgm:pt modelId="{CFAFB462-CCA7-4EDD-8F28-E9E4EFA0F7A3}" type="sibTrans" cxnId="{1E923BA0-8000-418C-8ADD-0E9CAEE4CFCF}">
      <dgm:prSet/>
      <dgm:spPr/>
      <dgm:t>
        <a:bodyPr/>
        <a:lstStyle/>
        <a:p>
          <a:endParaRPr lang="es-CR"/>
        </a:p>
      </dgm:t>
    </dgm:pt>
    <dgm:pt modelId="{DB5B153E-883B-448C-8572-501547767E24}">
      <dgm:prSet phldrT="[Text]"/>
      <dgm:spPr/>
      <dgm:t>
        <a:bodyPr/>
        <a:lstStyle/>
        <a:p>
          <a:r>
            <a:rPr lang="en-US" dirty="0"/>
            <a:t>Business and Technology Planning</a:t>
          </a:r>
          <a:endParaRPr lang="es-CR" dirty="0"/>
        </a:p>
      </dgm:t>
    </dgm:pt>
    <dgm:pt modelId="{F9321470-DB4B-479B-8DA0-D706C078A5B8}" type="parTrans" cxnId="{4790A0CB-A782-4237-9BC4-C48EF9BDF64A}">
      <dgm:prSet/>
      <dgm:spPr/>
      <dgm:t>
        <a:bodyPr/>
        <a:lstStyle/>
        <a:p>
          <a:endParaRPr lang="es-CR"/>
        </a:p>
      </dgm:t>
    </dgm:pt>
    <dgm:pt modelId="{D037B20A-0A17-4B1F-9456-6B13E7ADCC13}" type="sibTrans" cxnId="{4790A0CB-A782-4237-9BC4-C48EF9BDF64A}">
      <dgm:prSet/>
      <dgm:spPr/>
      <dgm:t>
        <a:bodyPr/>
        <a:lstStyle/>
        <a:p>
          <a:endParaRPr lang="es-CR"/>
        </a:p>
      </dgm:t>
    </dgm:pt>
    <dgm:pt modelId="{3620CE71-A0EE-4F46-8112-38A5A2E9566D}">
      <dgm:prSet phldrT="[Text]"/>
      <dgm:spPr/>
      <dgm:t>
        <a:bodyPr/>
        <a:lstStyle/>
        <a:p>
          <a:r>
            <a:rPr lang="en-US" dirty="0"/>
            <a:t>Plan &amp; Prepare the Environment(s)</a:t>
          </a:r>
          <a:endParaRPr lang="es-CR" dirty="0"/>
        </a:p>
      </dgm:t>
    </dgm:pt>
    <dgm:pt modelId="{D2F7063C-8B85-42AC-9D0A-4F8218DF58EA}" type="parTrans" cxnId="{22182480-AFC3-47B8-A833-7ABC8EECBDD2}">
      <dgm:prSet/>
      <dgm:spPr/>
      <dgm:t>
        <a:bodyPr/>
        <a:lstStyle/>
        <a:p>
          <a:endParaRPr lang="es-CR"/>
        </a:p>
      </dgm:t>
    </dgm:pt>
    <dgm:pt modelId="{F3E21BE6-A299-4A0C-B6D4-14C3481E3C6F}" type="sibTrans" cxnId="{22182480-AFC3-47B8-A833-7ABC8EECBDD2}">
      <dgm:prSet/>
      <dgm:spPr/>
      <dgm:t>
        <a:bodyPr/>
        <a:lstStyle/>
        <a:p>
          <a:endParaRPr lang="es-CR"/>
        </a:p>
      </dgm:t>
    </dgm:pt>
    <dgm:pt modelId="{17A9D108-7AE6-4E62-A2E6-D512D6071194}">
      <dgm:prSet phldrT="[Text]"/>
      <dgm:spPr/>
      <dgm:t>
        <a:bodyPr/>
        <a:lstStyle/>
        <a:p>
          <a:r>
            <a:rPr lang="en-US" dirty="0"/>
            <a:t>Input the data into the data platform</a:t>
          </a:r>
          <a:endParaRPr lang="es-CR" dirty="0"/>
        </a:p>
      </dgm:t>
    </dgm:pt>
    <dgm:pt modelId="{0F2833D7-D4C2-483F-9C80-4BDD35292708}" type="parTrans" cxnId="{62E8EF14-6099-4D9F-898B-B532E51247F8}">
      <dgm:prSet/>
      <dgm:spPr/>
      <dgm:t>
        <a:bodyPr/>
        <a:lstStyle/>
        <a:p>
          <a:endParaRPr lang="es-CR"/>
        </a:p>
      </dgm:t>
    </dgm:pt>
    <dgm:pt modelId="{4AE8672B-CC2F-484C-AA9D-C461DC448290}" type="sibTrans" cxnId="{62E8EF14-6099-4D9F-898B-B532E51247F8}">
      <dgm:prSet/>
      <dgm:spPr/>
      <dgm:t>
        <a:bodyPr/>
        <a:lstStyle/>
        <a:p>
          <a:endParaRPr lang="es-CR"/>
        </a:p>
      </dgm:t>
    </dgm:pt>
    <dgm:pt modelId="{4158FCAC-B960-4F5A-9690-BB0FA86597EC}">
      <dgm:prSet phldrT="[Text]"/>
      <dgm:spPr/>
      <dgm:t>
        <a:bodyPr/>
        <a:lstStyle/>
        <a:p>
          <a:r>
            <a:rPr lang="en-US" dirty="0"/>
            <a:t>Explore and Visualize the Data</a:t>
          </a:r>
          <a:endParaRPr lang="es-CR" dirty="0"/>
        </a:p>
      </dgm:t>
    </dgm:pt>
    <dgm:pt modelId="{2BC01384-BB74-4697-9ED8-E192BB145BC0}" type="parTrans" cxnId="{927F2C77-E4B4-4173-AEF4-E41E967AD0F1}">
      <dgm:prSet/>
      <dgm:spPr/>
      <dgm:t>
        <a:bodyPr/>
        <a:lstStyle/>
        <a:p>
          <a:endParaRPr lang="es-CR"/>
        </a:p>
      </dgm:t>
    </dgm:pt>
    <dgm:pt modelId="{8D3E4C61-2D9B-4FE4-B53A-119E36DD5906}" type="sibTrans" cxnId="{927F2C77-E4B4-4173-AEF4-E41E967AD0F1}">
      <dgm:prSet/>
      <dgm:spPr/>
      <dgm:t>
        <a:bodyPr/>
        <a:lstStyle/>
        <a:p>
          <a:endParaRPr lang="es-CR"/>
        </a:p>
      </dgm:t>
    </dgm:pt>
    <dgm:pt modelId="{3FF9978B-814F-49FB-9883-C6628AA5AB52}">
      <dgm:prSet phldrT="[Text]"/>
      <dgm:spPr/>
      <dgm:t>
        <a:bodyPr/>
        <a:lstStyle/>
        <a:p>
          <a:r>
            <a:rPr lang="en-US" dirty="0"/>
            <a:t>Generate and Select Features</a:t>
          </a:r>
          <a:endParaRPr lang="es-CR" dirty="0"/>
        </a:p>
      </dgm:t>
    </dgm:pt>
    <dgm:pt modelId="{2C2991A1-814D-4E42-99D5-10B6FE2CB78A}" type="parTrans" cxnId="{C19F9C83-BA53-451D-8097-1BA918D36DEB}">
      <dgm:prSet/>
      <dgm:spPr/>
      <dgm:t>
        <a:bodyPr/>
        <a:lstStyle/>
        <a:p>
          <a:endParaRPr lang="es-CR"/>
        </a:p>
      </dgm:t>
    </dgm:pt>
    <dgm:pt modelId="{5DF0FCD9-2380-4454-A021-22E9259F76EF}" type="sibTrans" cxnId="{C19F9C83-BA53-451D-8097-1BA918D36DEB}">
      <dgm:prSet/>
      <dgm:spPr/>
      <dgm:t>
        <a:bodyPr/>
        <a:lstStyle/>
        <a:p>
          <a:endParaRPr lang="es-CR"/>
        </a:p>
      </dgm:t>
    </dgm:pt>
    <dgm:pt modelId="{B9EEAEA0-9F74-46CF-8A78-D7ACFF1C256B}">
      <dgm:prSet phldrT="[Text]"/>
      <dgm:spPr/>
      <dgm:t>
        <a:bodyPr/>
        <a:lstStyle/>
        <a:p>
          <a:r>
            <a:rPr lang="en-US" dirty="0"/>
            <a:t>Train/Retrain Models</a:t>
          </a:r>
          <a:endParaRPr lang="es-CR" dirty="0"/>
        </a:p>
      </dgm:t>
    </dgm:pt>
    <dgm:pt modelId="{A44059C8-36E7-425A-B3CD-CAF3DB540FA5}" type="parTrans" cxnId="{8C1639DF-A6CD-43E8-856A-64E7DA003982}">
      <dgm:prSet/>
      <dgm:spPr/>
      <dgm:t>
        <a:bodyPr/>
        <a:lstStyle/>
        <a:p>
          <a:endParaRPr lang="es-CR"/>
        </a:p>
      </dgm:t>
    </dgm:pt>
    <dgm:pt modelId="{1AFF5EAF-016B-4116-AC37-7FE721C159A4}" type="sibTrans" cxnId="{8C1639DF-A6CD-43E8-856A-64E7DA003982}">
      <dgm:prSet/>
      <dgm:spPr/>
      <dgm:t>
        <a:bodyPr/>
        <a:lstStyle/>
        <a:p>
          <a:endParaRPr lang="es-CR"/>
        </a:p>
      </dgm:t>
    </dgm:pt>
    <dgm:pt modelId="{1B1C27EC-F5B7-40D5-B6DE-E99EFC3C07D3}" type="pres">
      <dgm:prSet presAssocID="{09C544B2-F129-4973-B870-956B5FAC4E3C}" presName="Name0" presStyleCnt="0">
        <dgm:presLayoutVars>
          <dgm:chMax val="1"/>
          <dgm:chPref val="1"/>
          <dgm:dir/>
          <dgm:animOne val="branch"/>
          <dgm:animLvl val="lvl"/>
        </dgm:presLayoutVars>
      </dgm:prSet>
      <dgm:spPr/>
    </dgm:pt>
    <dgm:pt modelId="{1E1DE304-6EFB-4B1E-B7F1-3FD2C343FF03}" type="pres">
      <dgm:prSet presAssocID="{319E4DF5-82AC-41C8-BB5B-71A1C57DCA3A}" presName="Parent" presStyleLbl="node0" presStyleIdx="0" presStyleCnt="1">
        <dgm:presLayoutVars>
          <dgm:chMax val="6"/>
          <dgm:chPref val="6"/>
        </dgm:presLayoutVars>
      </dgm:prSet>
      <dgm:spPr/>
    </dgm:pt>
    <dgm:pt modelId="{9C2C9B35-AB85-40BE-B405-9FA002371457}" type="pres">
      <dgm:prSet presAssocID="{DB5B153E-883B-448C-8572-501547767E24}" presName="Accent1" presStyleCnt="0"/>
      <dgm:spPr/>
    </dgm:pt>
    <dgm:pt modelId="{398A315B-8A4D-4465-B130-F9B6E84E7934}" type="pres">
      <dgm:prSet presAssocID="{DB5B153E-883B-448C-8572-501547767E24}" presName="Accent" presStyleLbl="bgShp" presStyleIdx="0" presStyleCnt="6"/>
      <dgm:spPr/>
    </dgm:pt>
    <dgm:pt modelId="{1B9DE207-58F7-4F7E-B357-73B1E54729A9}" type="pres">
      <dgm:prSet presAssocID="{DB5B153E-883B-448C-8572-501547767E24}" presName="Child1" presStyleLbl="node1" presStyleIdx="0" presStyleCnt="6">
        <dgm:presLayoutVars>
          <dgm:chMax val="0"/>
          <dgm:chPref val="0"/>
          <dgm:bulletEnabled val="1"/>
        </dgm:presLayoutVars>
      </dgm:prSet>
      <dgm:spPr/>
    </dgm:pt>
    <dgm:pt modelId="{FF119473-B714-4035-B7B9-73D365E4FB25}" type="pres">
      <dgm:prSet presAssocID="{3620CE71-A0EE-4F46-8112-38A5A2E9566D}" presName="Accent2" presStyleCnt="0"/>
      <dgm:spPr/>
    </dgm:pt>
    <dgm:pt modelId="{5629500F-E7B6-498A-9423-3D09DB649C5B}" type="pres">
      <dgm:prSet presAssocID="{3620CE71-A0EE-4F46-8112-38A5A2E9566D}" presName="Accent" presStyleLbl="bgShp" presStyleIdx="1" presStyleCnt="6"/>
      <dgm:spPr/>
    </dgm:pt>
    <dgm:pt modelId="{1ABDF744-C969-4CEA-A17E-98441E3650D9}" type="pres">
      <dgm:prSet presAssocID="{3620CE71-A0EE-4F46-8112-38A5A2E9566D}" presName="Child2" presStyleLbl="node1" presStyleIdx="1" presStyleCnt="6">
        <dgm:presLayoutVars>
          <dgm:chMax val="0"/>
          <dgm:chPref val="0"/>
          <dgm:bulletEnabled val="1"/>
        </dgm:presLayoutVars>
      </dgm:prSet>
      <dgm:spPr/>
    </dgm:pt>
    <dgm:pt modelId="{F17B2610-B3A4-4C99-9398-74335C634289}" type="pres">
      <dgm:prSet presAssocID="{17A9D108-7AE6-4E62-A2E6-D512D6071194}" presName="Accent3" presStyleCnt="0"/>
      <dgm:spPr/>
    </dgm:pt>
    <dgm:pt modelId="{5C4481CB-8101-4B31-914D-F02B9CB69CA2}" type="pres">
      <dgm:prSet presAssocID="{17A9D108-7AE6-4E62-A2E6-D512D6071194}" presName="Accent" presStyleLbl="bgShp" presStyleIdx="2" presStyleCnt="6"/>
      <dgm:spPr/>
    </dgm:pt>
    <dgm:pt modelId="{244618C7-5A9B-426C-A27B-C2B39371622C}" type="pres">
      <dgm:prSet presAssocID="{17A9D108-7AE6-4E62-A2E6-D512D6071194}" presName="Child3" presStyleLbl="node1" presStyleIdx="2" presStyleCnt="6">
        <dgm:presLayoutVars>
          <dgm:chMax val="0"/>
          <dgm:chPref val="0"/>
          <dgm:bulletEnabled val="1"/>
        </dgm:presLayoutVars>
      </dgm:prSet>
      <dgm:spPr/>
    </dgm:pt>
    <dgm:pt modelId="{BDAB22C2-1D34-4FE4-8B77-FD749FDFD7B1}" type="pres">
      <dgm:prSet presAssocID="{4158FCAC-B960-4F5A-9690-BB0FA86597EC}" presName="Accent4" presStyleCnt="0"/>
      <dgm:spPr/>
    </dgm:pt>
    <dgm:pt modelId="{FC7D3928-0135-41ED-BC95-CA2DB8BD0E11}" type="pres">
      <dgm:prSet presAssocID="{4158FCAC-B960-4F5A-9690-BB0FA86597EC}" presName="Accent" presStyleLbl="bgShp" presStyleIdx="3" presStyleCnt="6"/>
      <dgm:spPr/>
    </dgm:pt>
    <dgm:pt modelId="{952DADC2-FB19-4A43-A32B-424D040F30BB}" type="pres">
      <dgm:prSet presAssocID="{4158FCAC-B960-4F5A-9690-BB0FA86597EC}" presName="Child4" presStyleLbl="node1" presStyleIdx="3" presStyleCnt="6">
        <dgm:presLayoutVars>
          <dgm:chMax val="0"/>
          <dgm:chPref val="0"/>
          <dgm:bulletEnabled val="1"/>
        </dgm:presLayoutVars>
      </dgm:prSet>
      <dgm:spPr/>
    </dgm:pt>
    <dgm:pt modelId="{F6D62953-AA04-4ADE-828D-C6231B5D1E4C}" type="pres">
      <dgm:prSet presAssocID="{3FF9978B-814F-49FB-9883-C6628AA5AB52}" presName="Accent5" presStyleCnt="0"/>
      <dgm:spPr/>
    </dgm:pt>
    <dgm:pt modelId="{4DA821B9-9317-46BE-8946-D78B1DE83718}" type="pres">
      <dgm:prSet presAssocID="{3FF9978B-814F-49FB-9883-C6628AA5AB52}" presName="Accent" presStyleLbl="bgShp" presStyleIdx="4" presStyleCnt="6"/>
      <dgm:spPr/>
    </dgm:pt>
    <dgm:pt modelId="{1DC0EF48-0A52-435B-B675-74DBAB39F933}" type="pres">
      <dgm:prSet presAssocID="{3FF9978B-814F-49FB-9883-C6628AA5AB52}" presName="Child5" presStyleLbl="node1" presStyleIdx="4" presStyleCnt="6">
        <dgm:presLayoutVars>
          <dgm:chMax val="0"/>
          <dgm:chPref val="0"/>
          <dgm:bulletEnabled val="1"/>
        </dgm:presLayoutVars>
      </dgm:prSet>
      <dgm:spPr/>
    </dgm:pt>
    <dgm:pt modelId="{D4E5E365-87CC-49DC-92B8-3CA62080C568}" type="pres">
      <dgm:prSet presAssocID="{B9EEAEA0-9F74-46CF-8A78-D7ACFF1C256B}" presName="Accent6" presStyleCnt="0"/>
      <dgm:spPr/>
    </dgm:pt>
    <dgm:pt modelId="{624117F8-EDB5-4910-A663-0EC9AD16F2E6}" type="pres">
      <dgm:prSet presAssocID="{B9EEAEA0-9F74-46CF-8A78-D7ACFF1C256B}" presName="Accent" presStyleLbl="bgShp" presStyleIdx="5" presStyleCnt="6"/>
      <dgm:spPr/>
    </dgm:pt>
    <dgm:pt modelId="{54127D03-EDEB-490C-8E28-BB978AE6DD53}" type="pres">
      <dgm:prSet presAssocID="{B9EEAEA0-9F74-46CF-8A78-D7ACFF1C256B}" presName="Child6" presStyleLbl="node1" presStyleIdx="5" presStyleCnt="6">
        <dgm:presLayoutVars>
          <dgm:chMax val="0"/>
          <dgm:chPref val="0"/>
          <dgm:bulletEnabled val="1"/>
        </dgm:presLayoutVars>
      </dgm:prSet>
      <dgm:spPr/>
    </dgm:pt>
  </dgm:ptLst>
  <dgm:cxnLst>
    <dgm:cxn modelId="{4F3C0301-43FA-4111-B6CB-62C7408F0F8D}" type="presOf" srcId="{17A9D108-7AE6-4E62-A2E6-D512D6071194}" destId="{244618C7-5A9B-426C-A27B-C2B39371622C}" srcOrd="0" destOrd="0" presId="urn:microsoft.com/office/officeart/2011/layout/HexagonRadial"/>
    <dgm:cxn modelId="{01BCC205-D4E9-4C6B-A003-E406D3874128}" type="presOf" srcId="{3FF9978B-814F-49FB-9883-C6628AA5AB52}" destId="{1DC0EF48-0A52-435B-B675-74DBAB39F933}" srcOrd="0" destOrd="0" presId="urn:microsoft.com/office/officeart/2011/layout/HexagonRadial"/>
    <dgm:cxn modelId="{62E8EF14-6099-4D9F-898B-B532E51247F8}" srcId="{319E4DF5-82AC-41C8-BB5B-71A1C57DCA3A}" destId="{17A9D108-7AE6-4E62-A2E6-D512D6071194}" srcOrd="2" destOrd="0" parTransId="{0F2833D7-D4C2-483F-9C80-4BDD35292708}" sibTransId="{4AE8672B-CC2F-484C-AA9D-C461DC448290}"/>
    <dgm:cxn modelId="{B209001F-31BC-4DF6-835B-BD10BA1167B6}" type="presOf" srcId="{3620CE71-A0EE-4F46-8112-38A5A2E9566D}" destId="{1ABDF744-C969-4CEA-A17E-98441E3650D9}" srcOrd="0" destOrd="0" presId="urn:microsoft.com/office/officeart/2011/layout/HexagonRadial"/>
    <dgm:cxn modelId="{7FE6386C-530D-4F64-92B2-6050DF03F534}" type="presOf" srcId="{B9EEAEA0-9F74-46CF-8A78-D7ACFF1C256B}" destId="{54127D03-EDEB-490C-8E28-BB978AE6DD53}" srcOrd="0" destOrd="0" presId="urn:microsoft.com/office/officeart/2011/layout/HexagonRadial"/>
    <dgm:cxn modelId="{D85E706D-2528-4B34-9D48-4EF2341C2736}" type="presOf" srcId="{4158FCAC-B960-4F5A-9690-BB0FA86597EC}" destId="{952DADC2-FB19-4A43-A32B-424D040F30BB}" srcOrd="0" destOrd="0" presId="urn:microsoft.com/office/officeart/2011/layout/HexagonRadial"/>
    <dgm:cxn modelId="{927F2C77-E4B4-4173-AEF4-E41E967AD0F1}" srcId="{319E4DF5-82AC-41C8-BB5B-71A1C57DCA3A}" destId="{4158FCAC-B960-4F5A-9690-BB0FA86597EC}" srcOrd="3" destOrd="0" parTransId="{2BC01384-BB74-4697-9ED8-E192BB145BC0}" sibTransId="{8D3E4C61-2D9B-4FE4-B53A-119E36DD5906}"/>
    <dgm:cxn modelId="{12A7B978-7F50-484B-9C76-64A570F9A425}" type="presOf" srcId="{DB5B153E-883B-448C-8572-501547767E24}" destId="{1B9DE207-58F7-4F7E-B357-73B1E54729A9}" srcOrd="0" destOrd="0" presId="urn:microsoft.com/office/officeart/2011/layout/HexagonRadial"/>
    <dgm:cxn modelId="{0A3EF77F-0DCB-4830-9DDA-C79262E22E08}" type="presOf" srcId="{319E4DF5-82AC-41C8-BB5B-71A1C57DCA3A}" destId="{1E1DE304-6EFB-4B1E-B7F1-3FD2C343FF03}" srcOrd="0" destOrd="0" presId="urn:microsoft.com/office/officeart/2011/layout/HexagonRadial"/>
    <dgm:cxn modelId="{22182480-AFC3-47B8-A833-7ABC8EECBDD2}" srcId="{319E4DF5-82AC-41C8-BB5B-71A1C57DCA3A}" destId="{3620CE71-A0EE-4F46-8112-38A5A2E9566D}" srcOrd="1" destOrd="0" parTransId="{D2F7063C-8B85-42AC-9D0A-4F8218DF58EA}" sibTransId="{F3E21BE6-A299-4A0C-B6D4-14C3481E3C6F}"/>
    <dgm:cxn modelId="{C19F9C83-BA53-451D-8097-1BA918D36DEB}" srcId="{319E4DF5-82AC-41C8-BB5B-71A1C57DCA3A}" destId="{3FF9978B-814F-49FB-9883-C6628AA5AB52}" srcOrd="4" destOrd="0" parTransId="{2C2991A1-814D-4E42-99D5-10B6FE2CB78A}" sibTransId="{5DF0FCD9-2380-4454-A021-22E9259F76EF}"/>
    <dgm:cxn modelId="{1E923BA0-8000-418C-8ADD-0E9CAEE4CFCF}" srcId="{09C544B2-F129-4973-B870-956B5FAC4E3C}" destId="{319E4DF5-82AC-41C8-BB5B-71A1C57DCA3A}" srcOrd="0" destOrd="0" parTransId="{8123C60B-0FB3-4316-A6B6-868CE8802940}" sibTransId="{CFAFB462-CCA7-4EDD-8F28-E9E4EFA0F7A3}"/>
    <dgm:cxn modelId="{4790A0CB-A782-4237-9BC4-C48EF9BDF64A}" srcId="{319E4DF5-82AC-41C8-BB5B-71A1C57DCA3A}" destId="{DB5B153E-883B-448C-8572-501547767E24}" srcOrd="0" destOrd="0" parTransId="{F9321470-DB4B-479B-8DA0-D706C078A5B8}" sibTransId="{D037B20A-0A17-4B1F-9456-6B13E7ADCC13}"/>
    <dgm:cxn modelId="{049344D9-43F4-4342-AD20-18E41F2141C4}" type="presOf" srcId="{09C544B2-F129-4973-B870-956B5FAC4E3C}" destId="{1B1C27EC-F5B7-40D5-B6DE-E99EFC3C07D3}" srcOrd="0" destOrd="0" presId="urn:microsoft.com/office/officeart/2011/layout/HexagonRadial"/>
    <dgm:cxn modelId="{8C1639DF-A6CD-43E8-856A-64E7DA003982}" srcId="{319E4DF5-82AC-41C8-BB5B-71A1C57DCA3A}" destId="{B9EEAEA0-9F74-46CF-8A78-D7ACFF1C256B}" srcOrd="5" destOrd="0" parTransId="{A44059C8-36E7-425A-B3CD-CAF3DB540FA5}" sibTransId="{1AFF5EAF-016B-4116-AC37-7FE721C159A4}"/>
    <dgm:cxn modelId="{924870A8-B30B-4913-9666-52D730972CCF}" type="presParOf" srcId="{1B1C27EC-F5B7-40D5-B6DE-E99EFC3C07D3}" destId="{1E1DE304-6EFB-4B1E-B7F1-3FD2C343FF03}" srcOrd="0" destOrd="0" presId="urn:microsoft.com/office/officeart/2011/layout/HexagonRadial"/>
    <dgm:cxn modelId="{7B9AAB46-D56E-4061-A292-1F0D07E37A54}" type="presParOf" srcId="{1B1C27EC-F5B7-40D5-B6DE-E99EFC3C07D3}" destId="{9C2C9B35-AB85-40BE-B405-9FA002371457}" srcOrd="1" destOrd="0" presId="urn:microsoft.com/office/officeart/2011/layout/HexagonRadial"/>
    <dgm:cxn modelId="{B007FC2B-0F3D-471F-847B-06187716D6AC}" type="presParOf" srcId="{9C2C9B35-AB85-40BE-B405-9FA002371457}" destId="{398A315B-8A4D-4465-B130-F9B6E84E7934}" srcOrd="0" destOrd="0" presId="urn:microsoft.com/office/officeart/2011/layout/HexagonRadial"/>
    <dgm:cxn modelId="{08E9ADD3-CFE0-4AAA-8C18-1061E82C78F3}" type="presParOf" srcId="{1B1C27EC-F5B7-40D5-B6DE-E99EFC3C07D3}" destId="{1B9DE207-58F7-4F7E-B357-73B1E54729A9}" srcOrd="2" destOrd="0" presId="urn:microsoft.com/office/officeart/2011/layout/HexagonRadial"/>
    <dgm:cxn modelId="{99B1B1EC-86BF-4A42-ADA4-25C2C6E2DC82}" type="presParOf" srcId="{1B1C27EC-F5B7-40D5-B6DE-E99EFC3C07D3}" destId="{FF119473-B714-4035-B7B9-73D365E4FB25}" srcOrd="3" destOrd="0" presId="urn:microsoft.com/office/officeart/2011/layout/HexagonRadial"/>
    <dgm:cxn modelId="{DFBE2552-5173-4DAB-9344-4FDAE8A3EB82}" type="presParOf" srcId="{FF119473-B714-4035-B7B9-73D365E4FB25}" destId="{5629500F-E7B6-498A-9423-3D09DB649C5B}" srcOrd="0" destOrd="0" presId="urn:microsoft.com/office/officeart/2011/layout/HexagonRadial"/>
    <dgm:cxn modelId="{707651A8-0468-4BD3-8C7A-0C90BAF1E822}" type="presParOf" srcId="{1B1C27EC-F5B7-40D5-B6DE-E99EFC3C07D3}" destId="{1ABDF744-C969-4CEA-A17E-98441E3650D9}" srcOrd="4" destOrd="0" presId="urn:microsoft.com/office/officeart/2011/layout/HexagonRadial"/>
    <dgm:cxn modelId="{F5F8F145-012D-4A4D-95CC-EEBF802DA705}" type="presParOf" srcId="{1B1C27EC-F5B7-40D5-B6DE-E99EFC3C07D3}" destId="{F17B2610-B3A4-4C99-9398-74335C634289}" srcOrd="5" destOrd="0" presId="urn:microsoft.com/office/officeart/2011/layout/HexagonRadial"/>
    <dgm:cxn modelId="{CEBF957E-1275-4AB1-AB65-9664CF99D86A}" type="presParOf" srcId="{F17B2610-B3A4-4C99-9398-74335C634289}" destId="{5C4481CB-8101-4B31-914D-F02B9CB69CA2}" srcOrd="0" destOrd="0" presId="urn:microsoft.com/office/officeart/2011/layout/HexagonRadial"/>
    <dgm:cxn modelId="{50B4BBD3-A964-4EA5-9A7B-0827B01C00A8}" type="presParOf" srcId="{1B1C27EC-F5B7-40D5-B6DE-E99EFC3C07D3}" destId="{244618C7-5A9B-426C-A27B-C2B39371622C}" srcOrd="6" destOrd="0" presId="urn:microsoft.com/office/officeart/2011/layout/HexagonRadial"/>
    <dgm:cxn modelId="{5AB07831-0F67-454B-BA9E-9DE2A42BE36E}" type="presParOf" srcId="{1B1C27EC-F5B7-40D5-B6DE-E99EFC3C07D3}" destId="{BDAB22C2-1D34-4FE4-8B77-FD749FDFD7B1}" srcOrd="7" destOrd="0" presId="urn:microsoft.com/office/officeart/2011/layout/HexagonRadial"/>
    <dgm:cxn modelId="{EE4DE20B-19D1-4396-98BE-840CB69E5FDD}" type="presParOf" srcId="{BDAB22C2-1D34-4FE4-8B77-FD749FDFD7B1}" destId="{FC7D3928-0135-41ED-BC95-CA2DB8BD0E11}" srcOrd="0" destOrd="0" presId="urn:microsoft.com/office/officeart/2011/layout/HexagonRadial"/>
    <dgm:cxn modelId="{F5255270-8062-45BB-880D-78584BF26BE0}" type="presParOf" srcId="{1B1C27EC-F5B7-40D5-B6DE-E99EFC3C07D3}" destId="{952DADC2-FB19-4A43-A32B-424D040F30BB}" srcOrd="8" destOrd="0" presId="urn:microsoft.com/office/officeart/2011/layout/HexagonRadial"/>
    <dgm:cxn modelId="{9E3A3A8B-6819-4316-BF1E-33416D2908A5}" type="presParOf" srcId="{1B1C27EC-F5B7-40D5-B6DE-E99EFC3C07D3}" destId="{F6D62953-AA04-4ADE-828D-C6231B5D1E4C}" srcOrd="9" destOrd="0" presId="urn:microsoft.com/office/officeart/2011/layout/HexagonRadial"/>
    <dgm:cxn modelId="{113D8F8C-6C07-4431-9469-D6D623729086}" type="presParOf" srcId="{F6D62953-AA04-4ADE-828D-C6231B5D1E4C}" destId="{4DA821B9-9317-46BE-8946-D78B1DE83718}" srcOrd="0" destOrd="0" presId="urn:microsoft.com/office/officeart/2011/layout/HexagonRadial"/>
    <dgm:cxn modelId="{A2B34C58-86D9-4436-9BEE-32223FA23CDD}" type="presParOf" srcId="{1B1C27EC-F5B7-40D5-B6DE-E99EFC3C07D3}" destId="{1DC0EF48-0A52-435B-B675-74DBAB39F933}" srcOrd="10" destOrd="0" presId="urn:microsoft.com/office/officeart/2011/layout/HexagonRadial"/>
    <dgm:cxn modelId="{9EC3C4BC-18BA-4AB4-BEFE-1C22AE5C1E96}" type="presParOf" srcId="{1B1C27EC-F5B7-40D5-B6DE-E99EFC3C07D3}" destId="{D4E5E365-87CC-49DC-92B8-3CA62080C568}" srcOrd="11" destOrd="0" presId="urn:microsoft.com/office/officeart/2011/layout/HexagonRadial"/>
    <dgm:cxn modelId="{E231567F-F475-47E6-A6B3-ABBE5931DE5A}" type="presParOf" srcId="{D4E5E365-87CC-49DC-92B8-3CA62080C568}" destId="{624117F8-EDB5-4910-A663-0EC9AD16F2E6}" srcOrd="0" destOrd="0" presId="urn:microsoft.com/office/officeart/2011/layout/HexagonRadial"/>
    <dgm:cxn modelId="{96278995-0A35-4583-B78F-A825EB032515}" type="presParOf" srcId="{1B1C27EC-F5B7-40D5-B6DE-E99EFC3C07D3}" destId="{54127D03-EDEB-490C-8E28-BB978AE6DD5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954E6-5951-4B7F-B8B7-D933BF09916A}">
      <dsp:nvSpPr>
        <dsp:cNvPr id="0" name=""/>
        <dsp:cNvSpPr/>
      </dsp:nvSpPr>
      <dsp:spPr>
        <a:xfrm>
          <a:off x="1172" y="138496"/>
          <a:ext cx="4115155" cy="2613123"/>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3156C8F-D780-4C82-A9E1-B1D97B56E4C5}">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Credit One has seen an increase in the number of customers who have defaulted on loans they have secured from various partners, and Credit One, as their credit scoring service, could risk losing business if the problem is not solved right away. </a:t>
          </a:r>
        </a:p>
      </dsp:txBody>
      <dsp:txXfrm>
        <a:off x="534947" y="649409"/>
        <a:ext cx="3962083" cy="2460051"/>
      </dsp:txXfrm>
    </dsp:sp>
    <dsp:sp modelId="{63179D58-08F8-4092-87C3-EA09815EC32B}">
      <dsp:nvSpPr>
        <dsp:cNvPr id="0" name=""/>
        <dsp:cNvSpPr/>
      </dsp:nvSpPr>
      <dsp:spPr>
        <a:xfrm>
          <a:off x="5030807" y="138496"/>
          <a:ext cx="4115155" cy="2613123"/>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1958829-47B3-4083-A37C-B46F115199E7}">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Therefore, our goal is to identify the flaw in the system by using data analytics tools, we will define the problem within a data science framework and provide a sound solution to it.</a:t>
          </a:r>
        </a:p>
      </dsp:txBody>
      <dsp:txXfrm>
        <a:off x="5564582" y="649409"/>
        <a:ext cx="3962083" cy="246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5EFA3-3B35-47AF-874C-2943795F6A79}">
      <dsp:nvSpPr>
        <dsp:cNvPr id="0" name=""/>
        <dsp:cNvSpPr/>
      </dsp:nvSpPr>
      <dsp:spPr>
        <a:xfrm>
          <a:off x="6728" y="516854"/>
          <a:ext cx="488264" cy="4882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A56EF7D-8313-4CF8-BAE4-4E942341DAC0}">
      <dsp:nvSpPr>
        <dsp:cNvPr id="0" name=""/>
        <dsp:cNvSpPr/>
      </dsp:nvSpPr>
      <dsp:spPr>
        <a:xfrm>
          <a:off x="6728"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Frame the problem: </a:t>
          </a:r>
        </a:p>
      </dsp:txBody>
      <dsp:txXfrm>
        <a:off x="6728" y="1103623"/>
        <a:ext cx="1395042" cy="372737"/>
      </dsp:txXfrm>
    </dsp:sp>
    <dsp:sp modelId="{2CA6B591-E76D-4F4A-B6ED-2F596E8CC41C}">
      <dsp:nvSpPr>
        <dsp:cNvPr id="0" name=""/>
        <dsp:cNvSpPr/>
      </dsp:nvSpPr>
      <dsp:spPr>
        <a:xfrm>
          <a:off x="6728"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Ask questions </a:t>
          </a:r>
          <a:endParaRPr lang="en-US" sz="1100" kern="1200"/>
        </a:p>
        <a:p>
          <a:pPr marL="0" lvl="0" indent="0" algn="l" defTabSz="488950">
            <a:lnSpc>
              <a:spcPct val="90000"/>
            </a:lnSpc>
            <a:spcBef>
              <a:spcPct val="0"/>
            </a:spcBef>
            <a:spcAft>
              <a:spcPct val="35000"/>
            </a:spcAft>
            <a:buNone/>
          </a:pPr>
          <a:r>
            <a:rPr lang="en-US" sz="1100" kern="1200" baseline="0"/>
            <a:t>Translate ambiguous requests into concrete ones</a:t>
          </a:r>
          <a:endParaRPr lang="en-US" sz="1100" kern="1200"/>
        </a:p>
        <a:p>
          <a:pPr marL="0" lvl="0" indent="0" algn="l" defTabSz="488950">
            <a:lnSpc>
              <a:spcPct val="90000"/>
            </a:lnSpc>
            <a:spcBef>
              <a:spcPct val="0"/>
            </a:spcBef>
            <a:spcAft>
              <a:spcPct val="35000"/>
            </a:spcAft>
            <a:buNone/>
          </a:pPr>
          <a:r>
            <a:rPr lang="en-US" sz="1100" kern="1200" baseline="0"/>
            <a:t>Identify business priorities and strategies that will influence the job</a:t>
          </a:r>
          <a:endParaRPr lang="en-US" sz="1100" kern="1200"/>
        </a:p>
      </dsp:txBody>
      <dsp:txXfrm>
        <a:off x="6728" y="1522177"/>
        <a:ext cx="1395042" cy="1285461"/>
      </dsp:txXfrm>
    </dsp:sp>
    <dsp:sp modelId="{9FBFCB83-034E-4D02-9472-B5ACB515D00E}">
      <dsp:nvSpPr>
        <dsp:cNvPr id="0" name=""/>
        <dsp:cNvSpPr/>
      </dsp:nvSpPr>
      <dsp:spPr>
        <a:xfrm>
          <a:off x="1645903" y="516854"/>
          <a:ext cx="488264" cy="4882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9D1FD92-EA4F-4318-8C94-48AF83A01794}">
      <dsp:nvSpPr>
        <dsp:cNvPr id="0" name=""/>
        <dsp:cNvSpPr/>
      </dsp:nvSpPr>
      <dsp:spPr>
        <a:xfrm>
          <a:off x="1645903"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Collect Raw Data:	</a:t>
          </a:r>
        </a:p>
      </dsp:txBody>
      <dsp:txXfrm>
        <a:off x="1645903" y="1103623"/>
        <a:ext cx="1395042" cy="372737"/>
      </dsp:txXfrm>
    </dsp:sp>
    <dsp:sp modelId="{215CC0BC-7A60-46E3-ACA1-DD2CD6F849B9}">
      <dsp:nvSpPr>
        <dsp:cNvPr id="0" name=""/>
        <dsp:cNvSpPr/>
      </dsp:nvSpPr>
      <dsp:spPr>
        <a:xfrm>
          <a:off x="1645903"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Identify available data sets </a:t>
          </a:r>
          <a:endParaRPr lang="en-US" sz="1100" kern="1200"/>
        </a:p>
        <a:p>
          <a:pPr marL="0" lvl="0" indent="0" algn="l" defTabSz="488950">
            <a:lnSpc>
              <a:spcPct val="90000"/>
            </a:lnSpc>
            <a:spcBef>
              <a:spcPct val="0"/>
            </a:spcBef>
            <a:spcAft>
              <a:spcPct val="35000"/>
            </a:spcAft>
            <a:buNone/>
          </a:pPr>
          <a:r>
            <a:rPr lang="en-US" sz="1100" kern="1200" baseline="0"/>
            <a:t>Extract data into usable format</a:t>
          </a:r>
          <a:endParaRPr lang="en-US" sz="1100" kern="1200"/>
        </a:p>
      </dsp:txBody>
      <dsp:txXfrm>
        <a:off x="1645903" y="1522177"/>
        <a:ext cx="1395042" cy="1285461"/>
      </dsp:txXfrm>
    </dsp:sp>
    <dsp:sp modelId="{D29FECE9-2805-491E-ACF9-FCA5A40750A6}">
      <dsp:nvSpPr>
        <dsp:cNvPr id="0" name=""/>
        <dsp:cNvSpPr/>
      </dsp:nvSpPr>
      <dsp:spPr>
        <a:xfrm>
          <a:off x="3285078" y="516854"/>
          <a:ext cx="488264" cy="4882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A68DD2B-293D-4F90-B5A2-C4C9AC943F6A}">
      <dsp:nvSpPr>
        <dsp:cNvPr id="0" name=""/>
        <dsp:cNvSpPr/>
      </dsp:nvSpPr>
      <dsp:spPr>
        <a:xfrm>
          <a:off x="3285078"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Process the Data:</a:t>
          </a:r>
        </a:p>
      </dsp:txBody>
      <dsp:txXfrm>
        <a:off x="3285078" y="1103623"/>
        <a:ext cx="1395042" cy="372737"/>
      </dsp:txXfrm>
    </dsp:sp>
    <dsp:sp modelId="{E4C1AFB0-A0C6-40BD-9C1B-DEAB0B53D103}">
      <dsp:nvSpPr>
        <dsp:cNvPr id="0" name=""/>
        <dsp:cNvSpPr/>
      </dsp:nvSpPr>
      <dsp:spPr>
        <a:xfrm>
          <a:off x="3285078"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Examine data at a high level</a:t>
          </a:r>
          <a:endParaRPr lang="en-US" sz="1100" kern="1200"/>
        </a:p>
        <a:p>
          <a:pPr marL="0" lvl="0" indent="0" algn="l" defTabSz="488950">
            <a:lnSpc>
              <a:spcPct val="90000"/>
            </a:lnSpc>
            <a:spcBef>
              <a:spcPct val="0"/>
            </a:spcBef>
            <a:spcAft>
              <a:spcPct val="35000"/>
            </a:spcAft>
            <a:buNone/>
          </a:pPr>
          <a:r>
            <a:rPr lang="en-US" sz="1100" kern="1200" baseline="0"/>
            <a:t>Clean the data</a:t>
          </a:r>
          <a:endParaRPr lang="en-US" sz="1100" kern="1200"/>
        </a:p>
      </dsp:txBody>
      <dsp:txXfrm>
        <a:off x="3285078" y="1522177"/>
        <a:ext cx="1395042" cy="1285461"/>
      </dsp:txXfrm>
    </dsp:sp>
    <dsp:sp modelId="{CD7EB05B-EED0-4EA2-B855-BC3B6314044D}">
      <dsp:nvSpPr>
        <dsp:cNvPr id="0" name=""/>
        <dsp:cNvSpPr/>
      </dsp:nvSpPr>
      <dsp:spPr>
        <a:xfrm>
          <a:off x="4924253" y="516854"/>
          <a:ext cx="488264" cy="4882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2D0F4DE-14B0-4307-9975-764E7B67A5CF}">
      <dsp:nvSpPr>
        <dsp:cNvPr id="0" name=""/>
        <dsp:cNvSpPr/>
      </dsp:nvSpPr>
      <dsp:spPr>
        <a:xfrm>
          <a:off x="4924253"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Explore the Data</a:t>
          </a:r>
        </a:p>
      </dsp:txBody>
      <dsp:txXfrm>
        <a:off x="4924253" y="1103623"/>
        <a:ext cx="1395042" cy="372737"/>
      </dsp:txXfrm>
    </dsp:sp>
    <dsp:sp modelId="{C07DF764-FAF7-4B0C-9461-DEED6CC8EB26}">
      <dsp:nvSpPr>
        <dsp:cNvPr id="0" name=""/>
        <dsp:cNvSpPr/>
      </dsp:nvSpPr>
      <dsp:spPr>
        <a:xfrm>
          <a:off x="4924253"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Identify patterns and extract features </a:t>
          </a:r>
          <a:endParaRPr lang="en-US" sz="1100" kern="1200"/>
        </a:p>
      </dsp:txBody>
      <dsp:txXfrm>
        <a:off x="4924253" y="1522177"/>
        <a:ext cx="1395042" cy="1285461"/>
      </dsp:txXfrm>
    </dsp:sp>
    <dsp:sp modelId="{F597C541-C48E-41DE-B0E1-B3FE27A547E1}">
      <dsp:nvSpPr>
        <dsp:cNvPr id="0" name=""/>
        <dsp:cNvSpPr/>
      </dsp:nvSpPr>
      <dsp:spPr>
        <a:xfrm>
          <a:off x="6563428" y="516854"/>
          <a:ext cx="488264" cy="4882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16180CC-DB4E-4F9A-A5CF-E74EAE2D8092}">
      <dsp:nvSpPr>
        <dsp:cNvPr id="0" name=""/>
        <dsp:cNvSpPr/>
      </dsp:nvSpPr>
      <dsp:spPr>
        <a:xfrm>
          <a:off x="6563428"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Perform In-depth analysis</a:t>
          </a:r>
        </a:p>
      </dsp:txBody>
      <dsp:txXfrm>
        <a:off x="6563428" y="1103623"/>
        <a:ext cx="1395042" cy="372737"/>
      </dsp:txXfrm>
    </dsp:sp>
    <dsp:sp modelId="{006A96FD-AE87-4E2E-B301-A70BF99DD1E2}">
      <dsp:nvSpPr>
        <dsp:cNvPr id="0" name=""/>
        <dsp:cNvSpPr/>
      </dsp:nvSpPr>
      <dsp:spPr>
        <a:xfrm>
          <a:off x="6563428"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Create a predictive model</a:t>
          </a:r>
          <a:endParaRPr lang="en-US" sz="1100" kern="1200"/>
        </a:p>
        <a:p>
          <a:pPr marL="0" lvl="0" indent="0" algn="l" defTabSz="488950">
            <a:lnSpc>
              <a:spcPct val="90000"/>
            </a:lnSpc>
            <a:spcBef>
              <a:spcPct val="0"/>
            </a:spcBef>
            <a:spcAft>
              <a:spcPct val="35000"/>
            </a:spcAft>
            <a:buNone/>
          </a:pPr>
          <a:r>
            <a:rPr lang="en-US" sz="1100" kern="1200" baseline="0"/>
            <a:t>Evaluate and refine the model</a:t>
          </a:r>
          <a:endParaRPr lang="en-US" sz="1100" kern="1200"/>
        </a:p>
      </dsp:txBody>
      <dsp:txXfrm>
        <a:off x="6563428" y="1522177"/>
        <a:ext cx="1395042" cy="1285461"/>
      </dsp:txXfrm>
    </dsp:sp>
    <dsp:sp modelId="{ED9B2439-66A3-4BC0-8151-204EE34CA6F5}">
      <dsp:nvSpPr>
        <dsp:cNvPr id="0" name=""/>
        <dsp:cNvSpPr/>
      </dsp:nvSpPr>
      <dsp:spPr>
        <a:xfrm>
          <a:off x="8202603" y="516854"/>
          <a:ext cx="488264" cy="4882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88D1865-4C27-4CAE-8A95-F5207F7970A3}">
      <dsp:nvSpPr>
        <dsp:cNvPr id="0" name=""/>
        <dsp:cNvSpPr/>
      </dsp:nvSpPr>
      <dsp:spPr>
        <a:xfrm>
          <a:off x="8202603" y="1103623"/>
          <a:ext cx="1395042" cy="3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Communicate Results</a:t>
          </a:r>
        </a:p>
      </dsp:txBody>
      <dsp:txXfrm>
        <a:off x="8202603" y="1103623"/>
        <a:ext cx="1395042" cy="372737"/>
      </dsp:txXfrm>
    </dsp:sp>
    <dsp:sp modelId="{B9BA6B4B-1792-40EE-A88B-08462D5FEA51}">
      <dsp:nvSpPr>
        <dsp:cNvPr id="0" name=""/>
        <dsp:cNvSpPr/>
      </dsp:nvSpPr>
      <dsp:spPr>
        <a:xfrm>
          <a:off x="8202603" y="1522177"/>
          <a:ext cx="1395042" cy="128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baseline="0"/>
            <a:t>Identify Business insights </a:t>
          </a:r>
          <a:endParaRPr lang="en-US" sz="1100" kern="1200"/>
        </a:p>
        <a:p>
          <a:pPr marL="0" lvl="0" indent="0" algn="l" defTabSz="488950">
            <a:lnSpc>
              <a:spcPct val="90000"/>
            </a:lnSpc>
            <a:spcBef>
              <a:spcPct val="0"/>
            </a:spcBef>
            <a:spcAft>
              <a:spcPct val="35000"/>
            </a:spcAft>
            <a:buNone/>
          </a:pPr>
          <a:r>
            <a:rPr lang="en-US" sz="1100" kern="1200" baseline="0"/>
            <a:t>Visualize the findings</a:t>
          </a:r>
          <a:endParaRPr lang="en-US" sz="1100" kern="1200"/>
        </a:p>
        <a:p>
          <a:pPr marL="0" lvl="0" indent="0" algn="l" defTabSz="488950">
            <a:lnSpc>
              <a:spcPct val="90000"/>
            </a:lnSpc>
            <a:spcBef>
              <a:spcPct val="0"/>
            </a:spcBef>
            <a:spcAft>
              <a:spcPct val="35000"/>
            </a:spcAft>
            <a:buNone/>
          </a:pPr>
          <a:r>
            <a:rPr lang="en-US" sz="1100" kern="1200" baseline="0"/>
            <a:t>Tell a clear and actionable story </a:t>
          </a:r>
          <a:endParaRPr lang="en-US" sz="1100" kern="1200"/>
        </a:p>
      </dsp:txBody>
      <dsp:txXfrm>
        <a:off x="8202603" y="1522177"/>
        <a:ext cx="1395042" cy="1285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79C34-D81A-440B-8328-4ED813FB0C3D}">
      <dsp:nvSpPr>
        <dsp:cNvPr id="0" name=""/>
        <dsp:cNvSpPr/>
      </dsp:nvSpPr>
      <dsp:spPr>
        <a:xfrm>
          <a:off x="0" y="0"/>
          <a:ext cx="3001367" cy="344963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98" tIns="330200" rIns="233998" bIns="330200" numCol="1" spcCol="1270" anchor="t" anchorCtr="0">
          <a:noAutofit/>
        </a:bodyPr>
        <a:lstStyle/>
        <a:p>
          <a:pPr marL="0" lvl="0" indent="0" algn="l" defTabSz="933450">
            <a:lnSpc>
              <a:spcPct val="90000"/>
            </a:lnSpc>
            <a:spcBef>
              <a:spcPct val="0"/>
            </a:spcBef>
            <a:spcAft>
              <a:spcPct val="35000"/>
            </a:spcAft>
            <a:buNone/>
          </a:pPr>
          <a:r>
            <a:rPr lang="en-US" sz="2100" kern="1200"/>
            <a:t>The data source is internal, we are getting the information directly from the client.</a:t>
          </a:r>
        </a:p>
      </dsp:txBody>
      <dsp:txXfrm>
        <a:off x="0" y="1310862"/>
        <a:ext cx="3001367" cy="2069782"/>
      </dsp:txXfrm>
    </dsp:sp>
    <dsp:sp modelId="{B522665E-131C-4772-823F-6E5EE5C5DB55}">
      <dsp:nvSpPr>
        <dsp:cNvPr id="0" name=""/>
        <dsp:cNvSpPr/>
      </dsp:nvSpPr>
      <dsp:spPr>
        <a:xfrm>
          <a:off x="983237" y="344963"/>
          <a:ext cx="1034891" cy="1034891"/>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0684" tIns="12700" rIns="8068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4793" y="496519"/>
        <a:ext cx="731779" cy="731779"/>
      </dsp:txXfrm>
    </dsp:sp>
    <dsp:sp modelId="{ADC416B7-DC61-4D64-A9D4-E0E59D3BA66F}">
      <dsp:nvSpPr>
        <dsp:cNvPr id="0" name=""/>
        <dsp:cNvSpPr/>
      </dsp:nvSpPr>
      <dsp:spPr>
        <a:xfrm>
          <a:off x="0" y="3449566"/>
          <a:ext cx="3001367" cy="72"/>
        </a:xfrm>
        <a:prstGeom prst="rect">
          <a:avLst/>
        </a:prstGeom>
        <a:solidFill>
          <a:schemeClr val="accent2">
            <a:hueOff val="-678595"/>
            <a:satOff val="2237"/>
            <a:lumOff val="2392"/>
            <a:alphaOff val="0"/>
          </a:schemeClr>
        </a:solidFill>
        <a:ln w="15875" cap="flat" cmpd="sng" algn="ctr">
          <a:solidFill>
            <a:schemeClr val="accent2">
              <a:hueOff val="-678595"/>
              <a:satOff val="2237"/>
              <a:lumOff val="239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AF511FC-1F25-4F73-B376-6B4C5E02DCBD}">
      <dsp:nvSpPr>
        <dsp:cNvPr id="0" name=""/>
        <dsp:cNvSpPr/>
      </dsp:nvSpPr>
      <dsp:spPr>
        <a:xfrm>
          <a:off x="3301503" y="0"/>
          <a:ext cx="3001367" cy="3449638"/>
        </a:xfrm>
        <a:prstGeom prst="rect">
          <a:avLst/>
        </a:prstGeom>
        <a:solidFill>
          <a:schemeClr val="accent2">
            <a:tint val="40000"/>
            <a:alpha val="90000"/>
            <a:hueOff val="-2096409"/>
            <a:satOff val="8402"/>
            <a:lumOff val="1248"/>
            <a:alphaOff val="0"/>
          </a:schemeClr>
        </a:solidFill>
        <a:ln w="15875" cap="flat" cmpd="sng" algn="ctr">
          <a:solidFill>
            <a:schemeClr val="accent2">
              <a:tint val="40000"/>
              <a:alpha val="90000"/>
              <a:hueOff val="-2096409"/>
              <a:satOff val="8402"/>
              <a:lumOff val="12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98" tIns="330200" rIns="233998" bIns="330200" numCol="1" spcCol="1270" anchor="t" anchorCtr="0">
          <a:noAutofit/>
        </a:bodyPr>
        <a:lstStyle/>
        <a:p>
          <a:pPr marL="0" lvl="0" indent="0" algn="l" defTabSz="933450">
            <a:lnSpc>
              <a:spcPct val="90000"/>
            </a:lnSpc>
            <a:spcBef>
              <a:spcPct val="0"/>
            </a:spcBef>
            <a:spcAft>
              <a:spcPct val="35000"/>
            </a:spcAft>
            <a:buNone/>
          </a:pPr>
          <a:r>
            <a:rPr lang="en-US" sz="2100" kern="1200"/>
            <a:t>We will locate it in internal repositories</a:t>
          </a:r>
        </a:p>
      </dsp:txBody>
      <dsp:txXfrm>
        <a:off x="3301503" y="1310862"/>
        <a:ext cx="3001367" cy="2069782"/>
      </dsp:txXfrm>
    </dsp:sp>
    <dsp:sp modelId="{F59BB612-82F1-426B-AA81-1C3F580225AA}">
      <dsp:nvSpPr>
        <dsp:cNvPr id="0" name=""/>
        <dsp:cNvSpPr/>
      </dsp:nvSpPr>
      <dsp:spPr>
        <a:xfrm>
          <a:off x="4284741" y="344963"/>
          <a:ext cx="1034891" cy="1034891"/>
        </a:xfrm>
        <a:prstGeom prst="ellipse">
          <a:avLst/>
        </a:prstGeom>
        <a:solidFill>
          <a:schemeClr val="accent2">
            <a:hueOff val="-1357190"/>
            <a:satOff val="4474"/>
            <a:lumOff val="4784"/>
            <a:alphaOff val="0"/>
          </a:schemeClr>
        </a:solidFill>
        <a:ln w="15875" cap="flat" cmpd="sng" algn="ctr">
          <a:solidFill>
            <a:schemeClr val="accent2">
              <a:hueOff val="-1357190"/>
              <a:satOff val="4474"/>
              <a:lumOff val="4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0684" tIns="12700" rIns="8068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36297" y="496519"/>
        <a:ext cx="731779" cy="731779"/>
      </dsp:txXfrm>
    </dsp:sp>
    <dsp:sp modelId="{41E150BC-D0CB-459E-A647-020EAB235080}">
      <dsp:nvSpPr>
        <dsp:cNvPr id="0" name=""/>
        <dsp:cNvSpPr/>
      </dsp:nvSpPr>
      <dsp:spPr>
        <a:xfrm>
          <a:off x="3301503" y="3449566"/>
          <a:ext cx="3001367" cy="72"/>
        </a:xfrm>
        <a:prstGeom prst="rect">
          <a:avLst/>
        </a:prstGeom>
        <a:solidFill>
          <a:schemeClr val="accent2">
            <a:hueOff val="-2035785"/>
            <a:satOff val="6711"/>
            <a:lumOff val="7177"/>
            <a:alphaOff val="0"/>
          </a:schemeClr>
        </a:solidFill>
        <a:ln w="15875" cap="flat" cmpd="sng" algn="ctr">
          <a:solidFill>
            <a:schemeClr val="accent2">
              <a:hueOff val="-2035785"/>
              <a:satOff val="6711"/>
              <a:lumOff val="717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C3144D1-E771-44EE-B603-6FFC64543344}">
      <dsp:nvSpPr>
        <dsp:cNvPr id="0" name=""/>
        <dsp:cNvSpPr/>
      </dsp:nvSpPr>
      <dsp:spPr>
        <a:xfrm>
          <a:off x="6603007" y="0"/>
          <a:ext cx="3001367" cy="3449638"/>
        </a:xfrm>
        <a:prstGeom prst="rect">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98" tIns="330200" rIns="233998" bIns="330200" numCol="1" spcCol="1270" anchor="t" anchorCtr="0">
          <a:noAutofit/>
        </a:bodyPr>
        <a:lstStyle/>
        <a:p>
          <a:pPr marL="0" lvl="0" indent="0" algn="l" defTabSz="933450">
            <a:lnSpc>
              <a:spcPct val="90000"/>
            </a:lnSpc>
            <a:spcBef>
              <a:spcPct val="0"/>
            </a:spcBef>
            <a:spcAft>
              <a:spcPct val="35000"/>
            </a:spcAft>
            <a:buNone/>
          </a:pPr>
          <a:r>
            <a:rPr lang="en-US" sz="2100" kern="1200"/>
            <a:t>The libraries and other related resources will be the ones provided directly from Python.</a:t>
          </a:r>
        </a:p>
      </dsp:txBody>
      <dsp:txXfrm>
        <a:off x="6603007" y="1310862"/>
        <a:ext cx="3001367" cy="2069782"/>
      </dsp:txXfrm>
    </dsp:sp>
    <dsp:sp modelId="{11707041-E217-4658-9A30-A8ECADDDD603}">
      <dsp:nvSpPr>
        <dsp:cNvPr id="0" name=""/>
        <dsp:cNvSpPr/>
      </dsp:nvSpPr>
      <dsp:spPr>
        <a:xfrm>
          <a:off x="7586245" y="344963"/>
          <a:ext cx="1034891" cy="1034891"/>
        </a:xfrm>
        <a:prstGeom prst="ellipse">
          <a:avLst/>
        </a:prstGeom>
        <a:solidFill>
          <a:schemeClr val="accent2">
            <a:hueOff val="-2714380"/>
            <a:satOff val="8948"/>
            <a:lumOff val="9569"/>
            <a:alphaOff val="0"/>
          </a:schemeClr>
        </a:solidFill>
        <a:ln w="15875" cap="flat" cmpd="sng" algn="ctr">
          <a:solidFill>
            <a:schemeClr val="accent2">
              <a:hueOff val="-2714380"/>
              <a:satOff val="8948"/>
              <a:lumOff val="9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0684" tIns="12700" rIns="8068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737801" y="496519"/>
        <a:ext cx="731779" cy="731779"/>
      </dsp:txXfrm>
    </dsp:sp>
    <dsp:sp modelId="{C6CEC57D-FE31-415C-A3A9-3E75EA0D9233}">
      <dsp:nvSpPr>
        <dsp:cNvPr id="0" name=""/>
        <dsp:cNvSpPr/>
      </dsp:nvSpPr>
      <dsp:spPr>
        <a:xfrm>
          <a:off x="6603007" y="3449566"/>
          <a:ext cx="3001367" cy="72"/>
        </a:xfrm>
        <a:prstGeom prst="rect">
          <a:avLst/>
        </a:prstGeom>
        <a:solidFill>
          <a:schemeClr val="accent2">
            <a:hueOff val="-3392975"/>
            <a:satOff val="11185"/>
            <a:lumOff val="11961"/>
            <a:alphaOff val="0"/>
          </a:schemeClr>
        </a:solid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DE304-6EFB-4B1E-B7F1-3FD2C343FF03}">
      <dsp:nvSpPr>
        <dsp:cNvPr id="0" name=""/>
        <dsp:cNvSpPr/>
      </dsp:nvSpPr>
      <dsp:spPr>
        <a:xfrm>
          <a:off x="4507220" y="1600328"/>
          <a:ext cx="2034087" cy="1759568"/>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Data</a:t>
          </a:r>
          <a:endParaRPr lang="es-CR" sz="1200" kern="1200" dirty="0"/>
        </a:p>
      </dsp:txBody>
      <dsp:txXfrm>
        <a:off x="4844297" y="1891913"/>
        <a:ext cx="1359933" cy="1176398"/>
      </dsp:txXfrm>
    </dsp:sp>
    <dsp:sp modelId="{5629500F-E7B6-498A-9423-3D09DB649C5B}">
      <dsp:nvSpPr>
        <dsp:cNvPr id="0" name=""/>
        <dsp:cNvSpPr/>
      </dsp:nvSpPr>
      <dsp:spPr>
        <a:xfrm>
          <a:off x="5780949" y="758494"/>
          <a:ext cx="767455" cy="6612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DE207-58F7-4F7E-B357-73B1E54729A9}">
      <dsp:nvSpPr>
        <dsp:cNvPr id="0" name=""/>
        <dsp:cNvSpPr/>
      </dsp:nvSpPr>
      <dsp:spPr>
        <a:xfrm>
          <a:off x="4694588" y="0"/>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Business and Technology Planning</a:t>
          </a:r>
          <a:endParaRPr lang="es-CR" sz="1300" kern="1200" dirty="0"/>
        </a:p>
      </dsp:txBody>
      <dsp:txXfrm>
        <a:off x="4970832" y="238984"/>
        <a:ext cx="1114432" cy="964113"/>
      </dsp:txXfrm>
    </dsp:sp>
    <dsp:sp modelId="{5C4481CB-8101-4B31-914D-F02B9CB69CA2}">
      <dsp:nvSpPr>
        <dsp:cNvPr id="0" name=""/>
        <dsp:cNvSpPr/>
      </dsp:nvSpPr>
      <dsp:spPr>
        <a:xfrm>
          <a:off x="6676629" y="1994706"/>
          <a:ext cx="767455" cy="6612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DF744-C969-4CEA-A17E-98441E3650D9}">
      <dsp:nvSpPr>
        <dsp:cNvPr id="0" name=""/>
        <dsp:cNvSpPr/>
      </dsp:nvSpPr>
      <dsp:spPr>
        <a:xfrm>
          <a:off x="6223348" y="886977"/>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 &amp; Prepare the Environment(s)</a:t>
          </a:r>
          <a:endParaRPr lang="es-CR" sz="1300" kern="1200" dirty="0"/>
        </a:p>
      </dsp:txBody>
      <dsp:txXfrm>
        <a:off x="6499592" y="1125961"/>
        <a:ext cx="1114432" cy="964113"/>
      </dsp:txXfrm>
    </dsp:sp>
    <dsp:sp modelId="{FC7D3928-0135-41ED-BC95-CA2DB8BD0E11}">
      <dsp:nvSpPr>
        <dsp:cNvPr id="0" name=""/>
        <dsp:cNvSpPr/>
      </dsp:nvSpPr>
      <dsp:spPr>
        <a:xfrm>
          <a:off x="6054432" y="3390157"/>
          <a:ext cx="767455" cy="6612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618C7-5A9B-426C-A27B-C2B39371622C}">
      <dsp:nvSpPr>
        <dsp:cNvPr id="0" name=""/>
        <dsp:cNvSpPr/>
      </dsp:nvSpPr>
      <dsp:spPr>
        <a:xfrm>
          <a:off x="6223348" y="2630670"/>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Input the data into the data platform</a:t>
          </a:r>
          <a:endParaRPr lang="es-CR" sz="1300" kern="1200" dirty="0"/>
        </a:p>
      </dsp:txBody>
      <dsp:txXfrm>
        <a:off x="6499592" y="2869654"/>
        <a:ext cx="1114432" cy="964113"/>
      </dsp:txXfrm>
    </dsp:sp>
    <dsp:sp modelId="{4DA821B9-9317-46BE-8946-D78B1DE83718}">
      <dsp:nvSpPr>
        <dsp:cNvPr id="0" name=""/>
        <dsp:cNvSpPr/>
      </dsp:nvSpPr>
      <dsp:spPr>
        <a:xfrm>
          <a:off x="4511005" y="3535010"/>
          <a:ext cx="767455" cy="6612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2DADC2-FB19-4A43-A32B-424D040F30BB}">
      <dsp:nvSpPr>
        <dsp:cNvPr id="0" name=""/>
        <dsp:cNvSpPr/>
      </dsp:nvSpPr>
      <dsp:spPr>
        <a:xfrm>
          <a:off x="4694588" y="3518640"/>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Explore and Visualize the Data</a:t>
          </a:r>
          <a:endParaRPr lang="es-CR" sz="1300" kern="1200" dirty="0"/>
        </a:p>
      </dsp:txBody>
      <dsp:txXfrm>
        <a:off x="4970832" y="3757624"/>
        <a:ext cx="1114432" cy="964113"/>
      </dsp:txXfrm>
    </dsp:sp>
    <dsp:sp modelId="{624117F8-EDB5-4910-A663-0EC9AD16F2E6}">
      <dsp:nvSpPr>
        <dsp:cNvPr id="0" name=""/>
        <dsp:cNvSpPr/>
      </dsp:nvSpPr>
      <dsp:spPr>
        <a:xfrm>
          <a:off x="3600657" y="2299294"/>
          <a:ext cx="767455" cy="6612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0EF48-0A52-435B-B675-74DBAB39F933}">
      <dsp:nvSpPr>
        <dsp:cNvPr id="0" name=""/>
        <dsp:cNvSpPr/>
      </dsp:nvSpPr>
      <dsp:spPr>
        <a:xfrm>
          <a:off x="3158732" y="2631663"/>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Generate and Select Features</a:t>
          </a:r>
          <a:endParaRPr lang="es-CR" sz="1300" kern="1200" dirty="0"/>
        </a:p>
      </dsp:txBody>
      <dsp:txXfrm>
        <a:off x="3434976" y="2870647"/>
        <a:ext cx="1114432" cy="964113"/>
      </dsp:txXfrm>
    </dsp:sp>
    <dsp:sp modelId="{54127D03-EDEB-490C-8E28-BB978AE6DD53}">
      <dsp:nvSpPr>
        <dsp:cNvPr id="0" name=""/>
        <dsp:cNvSpPr/>
      </dsp:nvSpPr>
      <dsp:spPr>
        <a:xfrm>
          <a:off x="3158732" y="884992"/>
          <a:ext cx="1666920" cy="144208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Train/Retrain Models</a:t>
          </a:r>
          <a:endParaRPr lang="es-CR" sz="1300" kern="1200" dirty="0"/>
        </a:p>
      </dsp:txBody>
      <dsp:txXfrm>
        <a:off x="3434976" y="1123976"/>
        <a:ext cx="1114432" cy="9641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46258-A673-431B-8298-3D44775FC229}" type="datetimeFigureOut">
              <a:rPr lang="es-CR" smtClean="0"/>
              <a:t>6/2/2019</a:t>
            </a:fld>
            <a:endParaRPr lang="es-CR"/>
          </a:p>
        </p:txBody>
      </p:sp>
      <p:sp>
        <p:nvSpPr>
          <p:cNvPr id="5" name="Footer Placeholder 4"/>
          <p:cNvSpPr>
            <a:spLocks noGrp="1"/>
          </p:cNvSpPr>
          <p:nvPr>
            <p:ph type="ftr" sz="quarter" idx="11"/>
          </p:nvPr>
        </p:nvSpPr>
        <p:spPr>
          <a:xfrm>
            <a:off x="2416500" y="329307"/>
            <a:ext cx="4973915" cy="309201"/>
          </a:xfrm>
        </p:spPr>
        <p:txBody>
          <a:bodyPr/>
          <a:lstStyle/>
          <a:p>
            <a:endParaRPr lang="es-CR"/>
          </a:p>
        </p:txBody>
      </p:sp>
      <p:sp>
        <p:nvSpPr>
          <p:cNvPr id="6" name="Slide Number Placeholder 5"/>
          <p:cNvSpPr>
            <a:spLocks noGrp="1"/>
          </p:cNvSpPr>
          <p:nvPr>
            <p:ph type="sldNum" sz="quarter" idx="12"/>
          </p:nvPr>
        </p:nvSpPr>
        <p:spPr>
          <a:xfrm>
            <a:off x="1437664" y="798973"/>
            <a:ext cx="811019" cy="503578"/>
          </a:xfrm>
        </p:spPr>
        <p:txBody>
          <a:bodyPr/>
          <a:lstStyle/>
          <a:p>
            <a:fld id="{E3C4D45A-B356-4214-B929-CC76E4F3DED3}" type="slidenum">
              <a:rPr lang="es-CR" smtClean="0"/>
              <a:t>‹#›</a:t>
            </a:fld>
            <a:endParaRPr lang="es-C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65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6258-A673-431B-8298-3D44775FC229}" type="datetimeFigureOut">
              <a:rPr lang="es-CR" smtClean="0"/>
              <a:t>6/2/2019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C4D45A-B356-4214-B929-CC76E4F3DED3}" type="slidenum">
              <a:rPr lang="es-CR" smtClean="0"/>
              <a:t>‹#›</a:t>
            </a:fld>
            <a:endParaRPr lang="es-C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45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6258-A673-431B-8298-3D44775FC229}" type="datetimeFigureOut">
              <a:rPr lang="es-CR" smtClean="0"/>
              <a:t>6/2/2019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C4D45A-B356-4214-B929-CC76E4F3DED3}" type="slidenum">
              <a:rPr lang="es-CR" smtClean="0"/>
              <a:t>‹#›</a:t>
            </a:fld>
            <a:endParaRPr lang="es-C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9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6258-A673-431B-8298-3D44775FC229}" type="datetimeFigureOut">
              <a:rPr lang="es-CR" smtClean="0"/>
              <a:t>6/2/2019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C4D45A-B356-4214-B929-CC76E4F3DED3}" type="slidenum">
              <a:rPr lang="es-CR" smtClean="0"/>
              <a:t>‹#›</a:t>
            </a:fld>
            <a:endParaRPr lang="es-C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50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546258-A673-431B-8298-3D44775FC229}" type="datetimeFigureOut">
              <a:rPr lang="es-CR" smtClean="0"/>
              <a:t>6/2/2019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C4D45A-B356-4214-B929-CC76E4F3DED3}" type="slidenum">
              <a:rPr lang="es-CR" smtClean="0"/>
              <a:t>‹#›</a:t>
            </a:fld>
            <a:endParaRPr lang="es-C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75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46258-A673-431B-8298-3D44775FC229}" type="datetimeFigureOut">
              <a:rPr lang="es-CR" smtClean="0"/>
              <a:t>6/2/2019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C4D45A-B356-4214-B929-CC76E4F3DED3}" type="slidenum">
              <a:rPr lang="es-CR" smtClean="0"/>
              <a:t>‹#›</a:t>
            </a:fld>
            <a:endParaRPr lang="es-C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83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46258-A673-431B-8298-3D44775FC229}" type="datetimeFigureOut">
              <a:rPr lang="es-CR" smtClean="0"/>
              <a:t>6/2/2019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E3C4D45A-B356-4214-B929-CC76E4F3DED3}" type="slidenum">
              <a:rPr lang="es-CR" smtClean="0"/>
              <a:t>‹#›</a:t>
            </a:fld>
            <a:endParaRPr lang="es-C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1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46258-A673-431B-8298-3D44775FC229}" type="datetimeFigureOut">
              <a:rPr lang="es-CR" smtClean="0"/>
              <a:t>6/2/2019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E3C4D45A-B356-4214-B929-CC76E4F3DED3}" type="slidenum">
              <a:rPr lang="es-CR" smtClean="0"/>
              <a:t>‹#›</a:t>
            </a:fld>
            <a:endParaRPr lang="es-C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84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46258-A673-431B-8298-3D44775FC229}" type="datetimeFigureOut">
              <a:rPr lang="es-CR" smtClean="0"/>
              <a:t>6/2/2019</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E3C4D45A-B356-4214-B929-CC76E4F3DED3}" type="slidenum">
              <a:rPr lang="es-CR" smtClean="0"/>
              <a:t>‹#›</a:t>
            </a:fld>
            <a:endParaRPr lang="es-CR"/>
          </a:p>
        </p:txBody>
      </p:sp>
    </p:spTree>
    <p:extLst>
      <p:ext uri="{BB962C8B-B14F-4D97-AF65-F5344CB8AC3E}">
        <p14:creationId xmlns:p14="http://schemas.microsoft.com/office/powerpoint/2010/main" val="409031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546258-A673-431B-8298-3D44775FC229}" type="datetimeFigureOut">
              <a:rPr lang="es-CR" smtClean="0"/>
              <a:t>6/2/2019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C4D45A-B356-4214-B929-CC76E4F3DED3}" type="slidenum">
              <a:rPr lang="es-CR" smtClean="0"/>
              <a:t>‹#›</a:t>
            </a:fld>
            <a:endParaRPr lang="es-C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313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0546258-A673-431B-8298-3D44775FC229}" type="datetimeFigureOut">
              <a:rPr lang="es-CR" smtClean="0"/>
              <a:t>6/2/2019</a:t>
            </a:fld>
            <a:endParaRPr lang="es-CR"/>
          </a:p>
        </p:txBody>
      </p:sp>
      <p:sp>
        <p:nvSpPr>
          <p:cNvPr id="6" name="Footer Placeholder 5"/>
          <p:cNvSpPr>
            <a:spLocks noGrp="1"/>
          </p:cNvSpPr>
          <p:nvPr>
            <p:ph type="ftr" sz="quarter" idx="11"/>
          </p:nvPr>
        </p:nvSpPr>
        <p:spPr>
          <a:xfrm>
            <a:off x="1447382" y="318640"/>
            <a:ext cx="5541004" cy="320931"/>
          </a:xfrm>
        </p:spPr>
        <p:txBody>
          <a:bodyPr/>
          <a:lstStyle/>
          <a:p>
            <a:endParaRPr lang="es-CR"/>
          </a:p>
        </p:txBody>
      </p:sp>
      <p:sp>
        <p:nvSpPr>
          <p:cNvPr id="7" name="Slide Number Placeholder 6"/>
          <p:cNvSpPr>
            <a:spLocks noGrp="1"/>
          </p:cNvSpPr>
          <p:nvPr>
            <p:ph type="sldNum" sz="quarter" idx="12"/>
          </p:nvPr>
        </p:nvSpPr>
        <p:spPr/>
        <p:txBody>
          <a:bodyPr/>
          <a:lstStyle/>
          <a:p>
            <a:fld id="{E3C4D45A-B356-4214-B929-CC76E4F3DED3}" type="slidenum">
              <a:rPr lang="es-CR" smtClean="0"/>
              <a:t>‹#›</a:t>
            </a:fld>
            <a:endParaRPr lang="es-C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9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546258-A673-431B-8298-3D44775FC229}" type="datetimeFigureOut">
              <a:rPr lang="es-CR" smtClean="0"/>
              <a:t>6/2/2019</a:t>
            </a:fld>
            <a:endParaRPr lang="es-C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C4D45A-B356-4214-B929-CC76E4F3DED3}" type="slidenum">
              <a:rPr lang="es-CR" smtClean="0"/>
              <a:t>‹#›</a:t>
            </a:fld>
            <a:endParaRPr lang="es-C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832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5D819-5AC9-4E1A-A28F-63B4ED9877AA}"/>
              </a:ext>
            </a:extLst>
          </p:cNvPr>
          <p:cNvSpPr>
            <a:spLocks noGrp="1"/>
          </p:cNvSpPr>
          <p:nvPr>
            <p:ph type="ctrTitle"/>
          </p:nvPr>
        </p:nvSpPr>
        <p:spPr>
          <a:xfrm>
            <a:off x="1557071" y="1584552"/>
            <a:ext cx="9099255" cy="2537251"/>
          </a:xfrm>
        </p:spPr>
        <p:txBody>
          <a:bodyPr anchor="ctr">
            <a:normAutofit/>
          </a:bodyPr>
          <a:lstStyle/>
          <a:p>
            <a:pPr algn="ctr"/>
            <a:r>
              <a:rPr lang="es-CR" sz="6700">
                <a:solidFill>
                  <a:srgbClr val="454545"/>
                </a:solidFill>
              </a:rPr>
              <a:t>Data Science Framework Report</a:t>
            </a:r>
          </a:p>
        </p:txBody>
      </p:sp>
      <p:sp>
        <p:nvSpPr>
          <p:cNvPr id="3" name="Subtitle 2">
            <a:extLst>
              <a:ext uri="{FF2B5EF4-FFF2-40B4-BE49-F238E27FC236}">
                <a16:creationId xmlns:a16="http://schemas.microsoft.com/office/drawing/2014/main" id="{0A7AC4AB-59D4-454B-9A5D-07993F462DF0}"/>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rPr>
              <a:t>Karen Alvarado</a:t>
            </a:r>
            <a:endParaRPr lang="es-CR">
              <a:solidFill>
                <a:schemeClr val="accent1"/>
              </a:solidFill>
            </a:endParaRP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89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41FF-FDAB-4B37-97FA-0F0D930C3B6C}"/>
              </a:ext>
            </a:extLst>
          </p:cNvPr>
          <p:cNvSpPr>
            <a:spLocks noGrp="1"/>
          </p:cNvSpPr>
          <p:nvPr>
            <p:ph type="title"/>
          </p:nvPr>
        </p:nvSpPr>
        <p:spPr>
          <a:xfrm>
            <a:off x="1451579" y="804519"/>
            <a:ext cx="9603275" cy="1049235"/>
          </a:xfrm>
        </p:spPr>
        <p:txBody>
          <a:bodyPr>
            <a:normAutofit/>
          </a:bodyPr>
          <a:lstStyle/>
          <a:p>
            <a:r>
              <a:rPr lang="en-US" dirty="0"/>
              <a:t>Goals</a:t>
            </a:r>
            <a:endParaRPr lang="es-CR" dirty="0"/>
          </a:p>
        </p:txBody>
      </p:sp>
      <p:graphicFrame>
        <p:nvGraphicFramePr>
          <p:cNvPr id="5" name="Content Placeholder 2">
            <a:extLst>
              <a:ext uri="{FF2B5EF4-FFF2-40B4-BE49-F238E27FC236}">
                <a16:creationId xmlns:a16="http://schemas.microsoft.com/office/drawing/2014/main" id="{B7D61172-289D-40B6-B378-1F4B06833881}"/>
              </a:ext>
            </a:extLst>
          </p:cNvPr>
          <p:cNvGraphicFramePr>
            <a:graphicFrameLocks noGrp="1"/>
          </p:cNvGraphicFramePr>
          <p:nvPr>
            <p:ph idx="1"/>
            <p:extLst>
              <p:ext uri="{D42A27DB-BD31-4B8C-83A1-F6EECF244321}">
                <p14:modId xmlns:p14="http://schemas.microsoft.com/office/powerpoint/2010/main" val="161959389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19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F1DE-19BE-4217-B7D7-467044220D6E}"/>
              </a:ext>
            </a:extLst>
          </p:cNvPr>
          <p:cNvSpPr>
            <a:spLocks noGrp="1"/>
          </p:cNvSpPr>
          <p:nvPr>
            <p:ph type="title"/>
          </p:nvPr>
        </p:nvSpPr>
        <p:spPr>
          <a:xfrm>
            <a:off x="1451579" y="804519"/>
            <a:ext cx="9603275" cy="1049235"/>
          </a:xfrm>
        </p:spPr>
        <p:txBody>
          <a:bodyPr>
            <a:normAutofit/>
          </a:bodyPr>
          <a:lstStyle/>
          <a:p>
            <a:r>
              <a:rPr lang="en-US" dirty="0"/>
              <a:t>Data Science Process Framework</a:t>
            </a:r>
            <a:endParaRPr lang="es-CR" dirty="0"/>
          </a:p>
        </p:txBody>
      </p:sp>
      <p:graphicFrame>
        <p:nvGraphicFramePr>
          <p:cNvPr id="5" name="Content Placeholder 2">
            <a:extLst>
              <a:ext uri="{FF2B5EF4-FFF2-40B4-BE49-F238E27FC236}">
                <a16:creationId xmlns:a16="http://schemas.microsoft.com/office/drawing/2014/main" id="{E5F2A9F5-6F44-49C5-B4C3-1CF5C4636273}"/>
              </a:ext>
            </a:extLst>
          </p:cNvPr>
          <p:cNvGraphicFramePr>
            <a:graphicFrameLocks noGrp="1"/>
          </p:cNvGraphicFramePr>
          <p:nvPr>
            <p:ph idx="1"/>
            <p:extLst>
              <p:ext uri="{D42A27DB-BD31-4B8C-83A1-F6EECF244321}">
                <p14:modId xmlns:p14="http://schemas.microsoft.com/office/powerpoint/2010/main" val="407532804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64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999C3A3-F1ED-4FB5-933E-3EED3AFCA07A}"/>
              </a:ext>
            </a:extLst>
          </p:cNvPr>
          <p:cNvSpPr>
            <a:spLocks noGrp="1"/>
          </p:cNvSpPr>
          <p:nvPr>
            <p:ph type="title"/>
          </p:nvPr>
        </p:nvSpPr>
        <p:spPr>
          <a:xfrm>
            <a:off x="1451581" y="5008500"/>
            <a:ext cx="9603272" cy="960755"/>
          </a:xfrm>
        </p:spPr>
        <p:txBody>
          <a:bodyPr anchor="t">
            <a:normAutofit/>
          </a:bodyPr>
          <a:lstStyle/>
          <a:p>
            <a:r>
              <a:rPr lang="en-US" sz="3000"/>
              <a:t>Descriptions and location of related data sources</a:t>
            </a:r>
            <a:endParaRPr lang="es-CR" sz="3000"/>
          </a:p>
        </p:txBody>
      </p:sp>
      <p:cxnSp>
        <p:nvCxnSpPr>
          <p:cNvPr id="14" name="Straight Connector 13">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18" name="Straight Connector 17">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2">
            <a:extLst>
              <a:ext uri="{FF2B5EF4-FFF2-40B4-BE49-F238E27FC236}">
                <a16:creationId xmlns:a16="http://schemas.microsoft.com/office/drawing/2014/main" id="{F3EA20CB-D5F6-445F-807F-DDBDBDAA9ED8}"/>
              </a:ext>
            </a:extLst>
          </p:cNvPr>
          <p:cNvGraphicFramePr>
            <a:graphicFrameLocks noGrp="1"/>
          </p:cNvGraphicFramePr>
          <p:nvPr>
            <p:ph idx="1"/>
            <p:extLst>
              <p:ext uri="{D42A27DB-BD31-4B8C-83A1-F6EECF244321}">
                <p14:modId xmlns:p14="http://schemas.microsoft.com/office/powerpoint/2010/main" val="1126233746"/>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179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B68D-16B8-4084-BDE8-E51FD14BD3AD}"/>
              </a:ext>
            </a:extLst>
          </p:cNvPr>
          <p:cNvSpPr>
            <a:spLocks noGrp="1"/>
          </p:cNvSpPr>
          <p:nvPr>
            <p:ph type="title"/>
          </p:nvPr>
        </p:nvSpPr>
        <p:spPr/>
        <p:txBody>
          <a:bodyPr/>
          <a:lstStyle/>
          <a:p>
            <a:r>
              <a:rPr lang="en-US" dirty="0"/>
              <a:t>Management of the Data</a:t>
            </a:r>
            <a:endParaRPr lang="es-CR" dirty="0"/>
          </a:p>
        </p:txBody>
      </p:sp>
      <p:sp>
        <p:nvSpPr>
          <p:cNvPr id="3" name="Content Placeholder 2">
            <a:extLst>
              <a:ext uri="{FF2B5EF4-FFF2-40B4-BE49-F238E27FC236}">
                <a16:creationId xmlns:a16="http://schemas.microsoft.com/office/drawing/2014/main" id="{073FCB48-48EE-49D7-96A8-35185F4D092D}"/>
              </a:ext>
            </a:extLst>
          </p:cNvPr>
          <p:cNvSpPr>
            <a:spLocks noGrp="1"/>
          </p:cNvSpPr>
          <p:nvPr>
            <p:ph idx="1"/>
          </p:nvPr>
        </p:nvSpPr>
        <p:spPr>
          <a:xfrm>
            <a:off x="838200" y="2015231"/>
            <a:ext cx="10515600" cy="4161732"/>
          </a:xfrm>
        </p:spPr>
        <p:txBody>
          <a:bodyPr>
            <a:normAutofit/>
          </a:bodyPr>
          <a:lstStyle/>
          <a:p>
            <a:pPr marL="0" indent="0">
              <a:buNone/>
            </a:pPr>
            <a:r>
              <a:rPr lang="en-US" dirty="0"/>
              <a:t>First we will collect the raw data from the customer, the document provided will be visualized and played with in order to identify if there is missing data and if we need to do something else before importing it into our data processing platform. We will ensure that the data is imported into a usable format. </a:t>
            </a:r>
          </a:p>
          <a:p>
            <a:pPr marL="0" indent="0">
              <a:buNone/>
            </a:pPr>
            <a:r>
              <a:rPr lang="en-US" dirty="0"/>
              <a:t>When imported into the platform, we will examine the data at a high level and we will start the cleaning process.</a:t>
            </a:r>
          </a:p>
          <a:p>
            <a:pPr marL="0" indent="0">
              <a:buNone/>
            </a:pPr>
            <a:r>
              <a:rPr lang="en-US" dirty="0"/>
              <a:t>We will the start exploring it in depth in order to identify patters and extract the most valuable features for our analysis. </a:t>
            </a:r>
          </a:p>
        </p:txBody>
      </p:sp>
    </p:spTree>
    <p:extLst>
      <p:ext uri="{BB962C8B-B14F-4D97-AF65-F5344CB8AC3E}">
        <p14:creationId xmlns:p14="http://schemas.microsoft.com/office/powerpoint/2010/main" val="17111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B516-3CFA-422F-8299-DF1D5535F900}"/>
              </a:ext>
            </a:extLst>
          </p:cNvPr>
          <p:cNvSpPr>
            <a:spLocks noGrp="1"/>
          </p:cNvSpPr>
          <p:nvPr>
            <p:ph type="title"/>
          </p:nvPr>
        </p:nvSpPr>
        <p:spPr/>
        <p:txBody>
          <a:bodyPr/>
          <a:lstStyle/>
          <a:p>
            <a:r>
              <a:rPr lang="en-US" dirty="0"/>
              <a:t>Data – Known issues</a:t>
            </a:r>
            <a:endParaRPr lang="es-CR" dirty="0"/>
          </a:p>
        </p:txBody>
      </p:sp>
      <p:sp>
        <p:nvSpPr>
          <p:cNvPr id="3" name="Content Placeholder 2">
            <a:extLst>
              <a:ext uri="{FF2B5EF4-FFF2-40B4-BE49-F238E27FC236}">
                <a16:creationId xmlns:a16="http://schemas.microsoft.com/office/drawing/2014/main" id="{97EF9A72-91A3-4AA8-A7AD-88918BF8158B}"/>
              </a:ext>
            </a:extLst>
          </p:cNvPr>
          <p:cNvSpPr>
            <a:spLocks noGrp="1"/>
          </p:cNvSpPr>
          <p:nvPr>
            <p:ph idx="1"/>
          </p:nvPr>
        </p:nvSpPr>
        <p:spPr/>
        <p:txBody>
          <a:bodyPr/>
          <a:lstStyle/>
          <a:p>
            <a:r>
              <a:rPr lang="en-US" dirty="0"/>
              <a:t>We will be working with a relatively big data base (more than 30,000 rows and 25 columns). Therefore, we will probably come across missing data issues.</a:t>
            </a:r>
          </a:p>
          <a:p>
            <a:r>
              <a:rPr lang="en-US" dirty="0"/>
              <a:t>We need to ensure that the columns are clearly defined as they will be vital to identify the dependent variable.</a:t>
            </a:r>
          </a:p>
          <a:p>
            <a:r>
              <a:rPr lang="en-US" dirty="0"/>
              <a:t>Cells with a value that is null will be deleted.</a:t>
            </a:r>
            <a:endParaRPr lang="es-CR" dirty="0"/>
          </a:p>
        </p:txBody>
      </p:sp>
    </p:spTree>
    <p:extLst>
      <p:ext uri="{BB962C8B-B14F-4D97-AF65-F5344CB8AC3E}">
        <p14:creationId xmlns:p14="http://schemas.microsoft.com/office/powerpoint/2010/main" val="8611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1354-A12A-41FD-9DFF-E1732DF59164}"/>
              </a:ext>
            </a:extLst>
          </p:cNvPr>
          <p:cNvSpPr>
            <a:spLocks noGrp="1"/>
          </p:cNvSpPr>
          <p:nvPr>
            <p:ph type="title"/>
          </p:nvPr>
        </p:nvSpPr>
        <p:spPr>
          <a:xfrm>
            <a:off x="838200" y="365125"/>
            <a:ext cx="10515600" cy="975403"/>
          </a:xfrm>
        </p:spPr>
        <p:txBody>
          <a:bodyPr/>
          <a:lstStyle/>
          <a:p>
            <a:r>
              <a:rPr lang="en-US" dirty="0"/>
              <a:t>Data Science Process</a:t>
            </a:r>
            <a:endParaRPr lang="es-CR" dirty="0"/>
          </a:p>
        </p:txBody>
      </p:sp>
      <p:graphicFrame>
        <p:nvGraphicFramePr>
          <p:cNvPr id="4" name="Content Placeholder 3">
            <a:extLst>
              <a:ext uri="{FF2B5EF4-FFF2-40B4-BE49-F238E27FC236}">
                <a16:creationId xmlns:a16="http://schemas.microsoft.com/office/drawing/2014/main" id="{E1F4CDDD-F87E-4B40-B597-EB4C0B68B06D}"/>
              </a:ext>
            </a:extLst>
          </p:cNvPr>
          <p:cNvGraphicFramePr>
            <a:graphicFrameLocks noGrp="1"/>
          </p:cNvGraphicFramePr>
          <p:nvPr>
            <p:ph idx="1"/>
            <p:extLst>
              <p:ext uri="{D42A27DB-BD31-4B8C-83A1-F6EECF244321}">
                <p14:modId xmlns:p14="http://schemas.microsoft.com/office/powerpoint/2010/main" val="1019087235"/>
              </p:ext>
            </p:extLst>
          </p:nvPr>
        </p:nvGraphicFramePr>
        <p:xfrm>
          <a:off x="838199" y="1216241"/>
          <a:ext cx="11049001" cy="4960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466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E018-B3C7-4D22-BB6B-00123BACFA48}"/>
              </a:ext>
            </a:extLst>
          </p:cNvPr>
          <p:cNvSpPr>
            <a:spLocks noGrp="1"/>
          </p:cNvSpPr>
          <p:nvPr>
            <p:ph type="title"/>
          </p:nvPr>
        </p:nvSpPr>
        <p:spPr/>
        <p:txBody>
          <a:bodyPr/>
          <a:lstStyle/>
          <a:p>
            <a:r>
              <a:rPr lang="es-CR" dirty="0" err="1"/>
              <a:t>Potential</a:t>
            </a:r>
            <a:r>
              <a:rPr lang="es-CR" dirty="0"/>
              <a:t> </a:t>
            </a:r>
            <a:r>
              <a:rPr lang="es-CR" dirty="0" err="1"/>
              <a:t>Pitfalls</a:t>
            </a:r>
            <a:r>
              <a:rPr lang="es-CR" dirty="0"/>
              <a:t> and </a:t>
            </a:r>
            <a:r>
              <a:rPr lang="es-CR" dirty="0" err="1"/>
              <a:t>Solutions</a:t>
            </a:r>
            <a:endParaRPr lang="es-CR" dirty="0"/>
          </a:p>
        </p:txBody>
      </p:sp>
      <p:sp>
        <p:nvSpPr>
          <p:cNvPr id="3" name="Content Placeholder 2">
            <a:extLst>
              <a:ext uri="{FF2B5EF4-FFF2-40B4-BE49-F238E27FC236}">
                <a16:creationId xmlns:a16="http://schemas.microsoft.com/office/drawing/2014/main" id="{4672F4D4-B3BD-445F-9B36-12232AAD142B}"/>
              </a:ext>
            </a:extLst>
          </p:cNvPr>
          <p:cNvSpPr>
            <a:spLocks noGrp="1"/>
          </p:cNvSpPr>
          <p:nvPr>
            <p:ph idx="1"/>
          </p:nvPr>
        </p:nvSpPr>
        <p:spPr/>
        <p:txBody>
          <a:bodyPr/>
          <a:lstStyle/>
          <a:p>
            <a:pPr algn="just"/>
            <a:r>
              <a:rPr lang="en-US" dirty="0"/>
              <a:t>The planning is key in this type of processes, we need to make sure that our data management will be meticulous in order to avoid problems once in the platform (Python and </a:t>
            </a:r>
            <a:r>
              <a:rPr lang="en-US" dirty="0" err="1"/>
              <a:t>Jupyter</a:t>
            </a:r>
            <a:r>
              <a:rPr lang="en-US" dirty="0"/>
              <a:t>). </a:t>
            </a:r>
          </a:p>
          <a:p>
            <a:pPr algn="just"/>
            <a:r>
              <a:rPr lang="en-US" dirty="0"/>
              <a:t>We will need select features to use in the analysis, but is possible that we will also need to create others that may add up to the process.</a:t>
            </a:r>
          </a:p>
          <a:p>
            <a:pPr algn="just"/>
            <a:endParaRPr lang="es-CR" dirty="0"/>
          </a:p>
        </p:txBody>
      </p:sp>
    </p:spTree>
    <p:extLst>
      <p:ext uri="{BB962C8B-B14F-4D97-AF65-F5344CB8AC3E}">
        <p14:creationId xmlns:p14="http://schemas.microsoft.com/office/powerpoint/2010/main" val="403871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6649-C7D6-421C-8054-555E40C6AE54}"/>
              </a:ext>
            </a:extLst>
          </p:cNvPr>
          <p:cNvSpPr>
            <a:spLocks noGrp="1"/>
          </p:cNvSpPr>
          <p:nvPr>
            <p:ph type="title"/>
          </p:nvPr>
        </p:nvSpPr>
        <p:spPr/>
        <p:txBody>
          <a:bodyPr/>
          <a:lstStyle/>
          <a:p>
            <a:r>
              <a:rPr lang="es-CR" dirty="0" err="1"/>
              <a:t>Initial</a:t>
            </a:r>
            <a:r>
              <a:rPr lang="es-CR" dirty="0"/>
              <a:t> </a:t>
            </a:r>
            <a:r>
              <a:rPr lang="es-CR" dirty="0" err="1"/>
              <a:t>Insights</a:t>
            </a:r>
            <a:endParaRPr lang="es-CR" dirty="0"/>
          </a:p>
        </p:txBody>
      </p:sp>
      <p:sp>
        <p:nvSpPr>
          <p:cNvPr id="3" name="Content Placeholder 2">
            <a:extLst>
              <a:ext uri="{FF2B5EF4-FFF2-40B4-BE49-F238E27FC236}">
                <a16:creationId xmlns:a16="http://schemas.microsoft.com/office/drawing/2014/main" id="{44BC7CEF-F5B0-4831-9379-051841B34718}"/>
              </a:ext>
            </a:extLst>
          </p:cNvPr>
          <p:cNvSpPr>
            <a:spLocks noGrp="1"/>
          </p:cNvSpPr>
          <p:nvPr>
            <p:ph idx="1"/>
          </p:nvPr>
        </p:nvSpPr>
        <p:spPr/>
        <p:txBody>
          <a:bodyPr/>
          <a:lstStyle/>
          <a:p>
            <a:pPr algn="just"/>
            <a:r>
              <a:rPr lang="en-US" dirty="0"/>
              <a:t>It seems that we will find out some interesting information about data management and how the results have been analyzed by the Capital One team to determine who is subject to credit and who isn’t; this will allow us to discover pitfalls and to recommend a better way to deconstruct the behavior of the potential clients. </a:t>
            </a:r>
            <a:endParaRPr lang="es-CR" dirty="0"/>
          </a:p>
        </p:txBody>
      </p:sp>
    </p:spTree>
    <p:extLst>
      <p:ext uri="{BB962C8B-B14F-4D97-AF65-F5344CB8AC3E}">
        <p14:creationId xmlns:p14="http://schemas.microsoft.com/office/powerpoint/2010/main" val="8128355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Data Science Framework Report</vt:lpstr>
      <vt:lpstr>Goals</vt:lpstr>
      <vt:lpstr>Data Science Process Framework</vt:lpstr>
      <vt:lpstr>Descriptions and location of related data sources</vt:lpstr>
      <vt:lpstr>Management of the Data</vt:lpstr>
      <vt:lpstr>Data – Known issues</vt:lpstr>
      <vt:lpstr>Data Science Process</vt:lpstr>
      <vt:lpstr>Potential Pitfalls and Solutions</vt:lpstr>
      <vt:lpstr>Initial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Framework Report</dc:title>
  <dc:creator>Karen Alvarado</dc:creator>
  <cp:lastModifiedBy>Karen Alvarado</cp:lastModifiedBy>
  <cp:revision>2</cp:revision>
  <dcterms:created xsi:type="dcterms:W3CDTF">2019-02-06T18:07:53Z</dcterms:created>
  <dcterms:modified xsi:type="dcterms:W3CDTF">2019-02-06T18:09:25Z</dcterms:modified>
</cp:coreProperties>
</file>