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4C07E-1CC0-447B-BAAE-428E022077AC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3EFBE53-0526-48E1-9E77-E89E79054A3D}">
      <dgm:prSet/>
      <dgm:spPr/>
      <dgm:t>
        <a:bodyPr/>
        <a:lstStyle/>
        <a:p>
          <a:r>
            <a:rPr lang="en-IN"/>
            <a:t>understand loan attributes</a:t>
          </a:r>
          <a:endParaRPr lang="en-US"/>
        </a:p>
      </dgm:t>
    </dgm:pt>
    <dgm:pt modelId="{8D3C706C-38CC-4347-87B4-D78349897004}" type="parTrans" cxnId="{E88E63A2-617C-452E-BE44-E30FFCF3CA81}">
      <dgm:prSet/>
      <dgm:spPr/>
      <dgm:t>
        <a:bodyPr/>
        <a:lstStyle/>
        <a:p>
          <a:endParaRPr lang="en-US"/>
        </a:p>
      </dgm:t>
    </dgm:pt>
    <dgm:pt modelId="{5D280874-86F0-49AF-98EC-28E0A57D1670}" type="sibTrans" cxnId="{E88E63A2-617C-452E-BE44-E30FFCF3CA8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25CB670-E4B0-4C19-884C-33021A24FBA9}">
      <dgm:prSet/>
      <dgm:spPr/>
      <dgm:t>
        <a:bodyPr/>
        <a:lstStyle/>
        <a:p>
          <a:r>
            <a:rPr lang="en-IN"/>
            <a:t>understand consumer attributes</a:t>
          </a:r>
          <a:endParaRPr lang="en-US"/>
        </a:p>
      </dgm:t>
    </dgm:pt>
    <dgm:pt modelId="{D05B9DA0-BF30-4C91-8F93-055762528405}" type="parTrans" cxnId="{34A20C00-6466-4016-8316-32F217932363}">
      <dgm:prSet/>
      <dgm:spPr/>
      <dgm:t>
        <a:bodyPr/>
        <a:lstStyle/>
        <a:p>
          <a:endParaRPr lang="en-US"/>
        </a:p>
      </dgm:t>
    </dgm:pt>
    <dgm:pt modelId="{57B5C700-42A3-42F9-A54F-540867AD96CB}" type="sibTrans" cxnId="{34A20C00-6466-4016-8316-32F21793236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27A0DA2-CD88-4EEB-BDC8-A8337723DA6D}">
      <dgm:prSet/>
      <dgm:spPr/>
      <dgm:t>
        <a:bodyPr/>
        <a:lstStyle/>
        <a:p>
          <a:r>
            <a:rPr lang="en-US" dirty="0"/>
            <a:t>Analysis</a:t>
          </a:r>
        </a:p>
      </dgm:t>
    </dgm:pt>
    <dgm:pt modelId="{D6850143-8F06-432E-AD6B-773866F3C62D}" type="parTrans" cxnId="{E80C1BF2-A193-432B-B684-4EDF230228F6}">
      <dgm:prSet/>
      <dgm:spPr/>
      <dgm:t>
        <a:bodyPr/>
        <a:lstStyle/>
        <a:p>
          <a:endParaRPr lang="en-US"/>
        </a:p>
      </dgm:t>
    </dgm:pt>
    <dgm:pt modelId="{3F63F77D-B343-47CC-A829-6B88F3E666C0}" type="sibTrans" cxnId="{E80C1BF2-A193-432B-B684-4EDF230228F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2FA3EDF-9405-4610-B631-F3C383E59403}">
      <dgm:prSet/>
      <dgm:spPr/>
      <dgm:t>
        <a:bodyPr/>
        <a:lstStyle/>
        <a:p>
          <a:r>
            <a:rPr lang="en-IN"/>
            <a:t>Recommend a solution</a:t>
          </a:r>
          <a:endParaRPr lang="en-US"/>
        </a:p>
      </dgm:t>
    </dgm:pt>
    <dgm:pt modelId="{FA867D91-A100-4367-84D5-C86C340C7B8B}" type="parTrans" cxnId="{1B0E4257-DEB9-4BE8-A7E8-152E1DD584F8}">
      <dgm:prSet/>
      <dgm:spPr/>
      <dgm:t>
        <a:bodyPr/>
        <a:lstStyle/>
        <a:p>
          <a:endParaRPr lang="en-US"/>
        </a:p>
      </dgm:t>
    </dgm:pt>
    <dgm:pt modelId="{94F709C7-EB3D-4E50-B06E-D6D04E5AFCCC}" type="sibTrans" cxnId="{1B0E4257-DEB9-4BE8-A7E8-152E1DD584F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53381CC-199C-4E39-8AC9-3E087C3DB15E}" type="pres">
      <dgm:prSet presAssocID="{D924C07E-1CC0-447B-BAAE-428E022077AC}" presName="Name0" presStyleCnt="0">
        <dgm:presLayoutVars>
          <dgm:animLvl val="lvl"/>
          <dgm:resizeHandles val="exact"/>
        </dgm:presLayoutVars>
      </dgm:prSet>
      <dgm:spPr/>
    </dgm:pt>
    <dgm:pt modelId="{58F7785C-987F-4C0F-BD26-79DE98FFED8A}" type="pres">
      <dgm:prSet presAssocID="{D3EFBE53-0526-48E1-9E77-E89E79054A3D}" presName="compositeNode" presStyleCnt="0">
        <dgm:presLayoutVars>
          <dgm:bulletEnabled val="1"/>
        </dgm:presLayoutVars>
      </dgm:prSet>
      <dgm:spPr/>
    </dgm:pt>
    <dgm:pt modelId="{AD8B83ED-8C98-4CC0-AE82-12D916B65605}" type="pres">
      <dgm:prSet presAssocID="{D3EFBE53-0526-48E1-9E77-E89E79054A3D}" presName="bgRect" presStyleLbl="alignNode1" presStyleIdx="0" presStyleCnt="4"/>
      <dgm:spPr/>
    </dgm:pt>
    <dgm:pt modelId="{9A605AB3-9658-4A03-9B10-D192B95332B1}" type="pres">
      <dgm:prSet presAssocID="{5D280874-86F0-49AF-98EC-28E0A57D167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90AA0C9-6013-4243-934C-0DF342FCF4ED}" type="pres">
      <dgm:prSet presAssocID="{D3EFBE53-0526-48E1-9E77-E89E79054A3D}" presName="nodeRect" presStyleLbl="alignNode1" presStyleIdx="0" presStyleCnt="4">
        <dgm:presLayoutVars>
          <dgm:bulletEnabled val="1"/>
        </dgm:presLayoutVars>
      </dgm:prSet>
      <dgm:spPr/>
    </dgm:pt>
    <dgm:pt modelId="{85025B4D-ECE3-4D8B-8B2E-E621FB585037}" type="pres">
      <dgm:prSet presAssocID="{5D280874-86F0-49AF-98EC-28E0A57D1670}" presName="sibTrans" presStyleCnt="0"/>
      <dgm:spPr/>
    </dgm:pt>
    <dgm:pt modelId="{C2957AB4-8C23-4F7B-AFC0-3045BE5B9034}" type="pres">
      <dgm:prSet presAssocID="{925CB670-E4B0-4C19-884C-33021A24FBA9}" presName="compositeNode" presStyleCnt="0">
        <dgm:presLayoutVars>
          <dgm:bulletEnabled val="1"/>
        </dgm:presLayoutVars>
      </dgm:prSet>
      <dgm:spPr/>
    </dgm:pt>
    <dgm:pt modelId="{4CF17F65-CA2F-4C2A-93A5-803DF150380E}" type="pres">
      <dgm:prSet presAssocID="{925CB670-E4B0-4C19-884C-33021A24FBA9}" presName="bgRect" presStyleLbl="alignNode1" presStyleIdx="1" presStyleCnt="4"/>
      <dgm:spPr/>
    </dgm:pt>
    <dgm:pt modelId="{DD028B30-6CF3-4995-93CB-BB66F44A7E6F}" type="pres">
      <dgm:prSet presAssocID="{57B5C700-42A3-42F9-A54F-540867AD96C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EEE4653-E27C-4817-8EA3-BBD6160BD0A8}" type="pres">
      <dgm:prSet presAssocID="{925CB670-E4B0-4C19-884C-33021A24FBA9}" presName="nodeRect" presStyleLbl="alignNode1" presStyleIdx="1" presStyleCnt="4">
        <dgm:presLayoutVars>
          <dgm:bulletEnabled val="1"/>
        </dgm:presLayoutVars>
      </dgm:prSet>
      <dgm:spPr/>
    </dgm:pt>
    <dgm:pt modelId="{A079C65C-8FA9-4FA1-A557-31A9E810E459}" type="pres">
      <dgm:prSet presAssocID="{57B5C700-42A3-42F9-A54F-540867AD96CB}" presName="sibTrans" presStyleCnt="0"/>
      <dgm:spPr/>
    </dgm:pt>
    <dgm:pt modelId="{EB999293-B0D0-4E32-9EFB-23037740A500}" type="pres">
      <dgm:prSet presAssocID="{E27A0DA2-CD88-4EEB-BDC8-A8337723DA6D}" presName="compositeNode" presStyleCnt="0">
        <dgm:presLayoutVars>
          <dgm:bulletEnabled val="1"/>
        </dgm:presLayoutVars>
      </dgm:prSet>
      <dgm:spPr/>
    </dgm:pt>
    <dgm:pt modelId="{CDFB3E99-4B71-429D-8413-6A6BB62C0870}" type="pres">
      <dgm:prSet presAssocID="{E27A0DA2-CD88-4EEB-BDC8-A8337723DA6D}" presName="bgRect" presStyleLbl="alignNode1" presStyleIdx="2" presStyleCnt="4"/>
      <dgm:spPr/>
    </dgm:pt>
    <dgm:pt modelId="{46D93353-B4FB-4211-B5B4-703072517150}" type="pres">
      <dgm:prSet presAssocID="{3F63F77D-B343-47CC-A829-6B88F3E666C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667CEAA-F2F4-4D15-AE84-4E9FE51E2417}" type="pres">
      <dgm:prSet presAssocID="{E27A0DA2-CD88-4EEB-BDC8-A8337723DA6D}" presName="nodeRect" presStyleLbl="alignNode1" presStyleIdx="2" presStyleCnt="4">
        <dgm:presLayoutVars>
          <dgm:bulletEnabled val="1"/>
        </dgm:presLayoutVars>
      </dgm:prSet>
      <dgm:spPr/>
    </dgm:pt>
    <dgm:pt modelId="{1549642A-427B-4A44-8FF6-2C816E08922B}" type="pres">
      <dgm:prSet presAssocID="{3F63F77D-B343-47CC-A829-6B88F3E666C0}" presName="sibTrans" presStyleCnt="0"/>
      <dgm:spPr/>
    </dgm:pt>
    <dgm:pt modelId="{94A4DAE3-8243-4D0D-A7B9-D265DC7506CF}" type="pres">
      <dgm:prSet presAssocID="{F2FA3EDF-9405-4610-B631-F3C383E59403}" presName="compositeNode" presStyleCnt="0">
        <dgm:presLayoutVars>
          <dgm:bulletEnabled val="1"/>
        </dgm:presLayoutVars>
      </dgm:prSet>
      <dgm:spPr/>
    </dgm:pt>
    <dgm:pt modelId="{6E3B558A-5768-4EB6-B07A-433E03D4306A}" type="pres">
      <dgm:prSet presAssocID="{F2FA3EDF-9405-4610-B631-F3C383E59403}" presName="bgRect" presStyleLbl="alignNode1" presStyleIdx="3" presStyleCnt="4"/>
      <dgm:spPr/>
    </dgm:pt>
    <dgm:pt modelId="{D976BD42-43CA-41F9-8236-181DA1E6E5EA}" type="pres">
      <dgm:prSet presAssocID="{94F709C7-EB3D-4E50-B06E-D6D04E5AFCC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30DD0D1-C385-43FC-887A-9E0C9F908413}" type="pres">
      <dgm:prSet presAssocID="{F2FA3EDF-9405-4610-B631-F3C383E5940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4A20C00-6466-4016-8316-32F217932363}" srcId="{D924C07E-1CC0-447B-BAAE-428E022077AC}" destId="{925CB670-E4B0-4C19-884C-33021A24FBA9}" srcOrd="1" destOrd="0" parTransId="{D05B9DA0-BF30-4C91-8F93-055762528405}" sibTransId="{57B5C700-42A3-42F9-A54F-540867AD96CB}"/>
    <dgm:cxn modelId="{E306380B-C51D-4A45-B6A3-22DAAC82E899}" type="presOf" srcId="{E27A0DA2-CD88-4EEB-BDC8-A8337723DA6D}" destId="{3667CEAA-F2F4-4D15-AE84-4E9FE51E2417}" srcOrd="1" destOrd="0" presId="urn:microsoft.com/office/officeart/2016/7/layout/LinearBlockProcessNumbered"/>
    <dgm:cxn modelId="{C49FCA16-246E-4074-AEBB-1BA2FD7BA529}" type="presOf" srcId="{E27A0DA2-CD88-4EEB-BDC8-A8337723DA6D}" destId="{CDFB3E99-4B71-429D-8413-6A6BB62C0870}" srcOrd="0" destOrd="0" presId="urn:microsoft.com/office/officeart/2016/7/layout/LinearBlockProcessNumbered"/>
    <dgm:cxn modelId="{31FF1E1F-81EC-4DF3-97B9-A53B1737DD7E}" type="presOf" srcId="{925CB670-E4B0-4C19-884C-33021A24FBA9}" destId="{1EEE4653-E27C-4817-8EA3-BBD6160BD0A8}" srcOrd="1" destOrd="0" presId="urn:microsoft.com/office/officeart/2016/7/layout/LinearBlockProcessNumbered"/>
    <dgm:cxn modelId="{E6290E20-7E0A-4124-9FC0-10E71146984F}" type="presOf" srcId="{925CB670-E4B0-4C19-884C-33021A24FBA9}" destId="{4CF17F65-CA2F-4C2A-93A5-803DF150380E}" srcOrd="0" destOrd="0" presId="urn:microsoft.com/office/officeart/2016/7/layout/LinearBlockProcessNumbered"/>
    <dgm:cxn modelId="{7B7ED331-D7F5-460E-8C22-0DC8F8802E10}" type="presOf" srcId="{D924C07E-1CC0-447B-BAAE-428E022077AC}" destId="{E53381CC-199C-4E39-8AC9-3E087C3DB15E}" srcOrd="0" destOrd="0" presId="urn:microsoft.com/office/officeart/2016/7/layout/LinearBlockProcessNumbered"/>
    <dgm:cxn modelId="{DC15E739-C7E1-4A99-B113-3DAE63A4C74D}" type="presOf" srcId="{3F63F77D-B343-47CC-A829-6B88F3E666C0}" destId="{46D93353-B4FB-4211-B5B4-703072517150}" srcOrd="0" destOrd="0" presId="urn:microsoft.com/office/officeart/2016/7/layout/LinearBlockProcessNumbered"/>
    <dgm:cxn modelId="{E860E162-0CE1-449A-B60A-4A08C0B52656}" type="presOf" srcId="{94F709C7-EB3D-4E50-B06E-D6D04E5AFCCC}" destId="{D976BD42-43CA-41F9-8236-181DA1E6E5EA}" srcOrd="0" destOrd="0" presId="urn:microsoft.com/office/officeart/2016/7/layout/LinearBlockProcessNumbered"/>
    <dgm:cxn modelId="{EE18966F-BC11-49AA-9573-DA8446BC265D}" type="presOf" srcId="{D3EFBE53-0526-48E1-9E77-E89E79054A3D}" destId="{AD8B83ED-8C98-4CC0-AE82-12D916B65605}" srcOrd="0" destOrd="0" presId="urn:microsoft.com/office/officeart/2016/7/layout/LinearBlockProcessNumbered"/>
    <dgm:cxn modelId="{55CC5B56-E81D-4617-89D4-6A61AC3C07A3}" type="presOf" srcId="{F2FA3EDF-9405-4610-B631-F3C383E59403}" destId="{6E3B558A-5768-4EB6-B07A-433E03D4306A}" srcOrd="0" destOrd="0" presId="urn:microsoft.com/office/officeart/2016/7/layout/LinearBlockProcessNumbered"/>
    <dgm:cxn modelId="{1B0E4257-DEB9-4BE8-A7E8-152E1DD584F8}" srcId="{D924C07E-1CC0-447B-BAAE-428E022077AC}" destId="{F2FA3EDF-9405-4610-B631-F3C383E59403}" srcOrd="3" destOrd="0" parTransId="{FA867D91-A100-4367-84D5-C86C340C7B8B}" sibTransId="{94F709C7-EB3D-4E50-B06E-D6D04E5AFCCC}"/>
    <dgm:cxn modelId="{A2885492-CE5E-4639-B2BF-F53EB772725D}" type="presOf" srcId="{57B5C700-42A3-42F9-A54F-540867AD96CB}" destId="{DD028B30-6CF3-4995-93CB-BB66F44A7E6F}" srcOrd="0" destOrd="0" presId="urn:microsoft.com/office/officeart/2016/7/layout/LinearBlockProcessNumbered"/>
    <dgm:cxn modelId="{D5C653A0-4FE8-4940-872C-CB4BE901313A}" type="presOf" srcId="{F2FA3EDF-9405-4610-B631-F3C383E59403}" destId="{330DD0D1-C385-43FC-887A-9E0C9F908413}" srcOrd="1" destOrd="0" presId="urn:microsoft.com/office/officeart/2016/7/layout/LinearBlockProcessNumbered"/>
    <dgm:cxn modelId="{E88E63A2-617C-452E-BE44-E30FFCF3CA81}" srcId="{D924C07E-1CC0-447B-BAAE-428E022077AC}" destId="{D3EFBE53-0526-48E1-9E77-E89E79054A3D}" srcOrd="0" destOrd="0" parTransId="{8D3C706C-38CC-4347-87B4-D78349897004}" sibTransId="{5D280874-86F0-49AF-98EC-28E0A57D1670}"/>
    <dgm:cxn modelId="{0A5576B8-B616-4E2A-A7A4-21B44A932082}" type="presOf" srcId="{5D280874-86F0-49AF-98EC-28E0A57D1670}" destId="{9A605AB3-9658-4A03-9B10-D192B95332B1}" srcOrd="0" destOrd="0" presId="urn:microsoft.com/office/officeart/2016/7/layout/LinearBlockProcessNumbered"/>
    <dgm:cxn modelId="{19B432C6-F0C1-47DF-98C6-824D6EBCD7F9}" type="presOf" srcId="{D3EFBE53-0526-48E1-9E77-E89E79054A3D}" destId="{D90AA0C9-6013-4243-934C-0DF342FCF4ED}" srcOrd="1" destOrd="0" presId="urn:microsoft.com/office/officeart/2016/7/layout/LinearBlockProcessNumbered"/>
    <dgm:cxn modelId="{E80C1BF2-A193-432B-B684-4EDF230228F6}" srcId="{D924C07E-1CC0-447B-BAAE-428E022077AC}" destId="{E27A0DA2-CD88-4EEB-BDC8-A8337723DA6D}" srcOrd="2" destOrd="0" parTransId="{D6850143-8F06-432E-AD6B-773866F3C62D}" sibTransId="{3F63F77D-B343-47CC-A829-6B88F3E666C0}"/>
    <dgm:cxn modelId="{9047C1D1-5576-49AF-A4C7-DAC47C476EED}" type="presParOf" srcId="{E53381CC-199C-4E39-8AC9-3E087C3DB15E}" destId="{58F7785C-987F-4C0F-BD26-79DE98FFED8A}" srcOrd="0" destOrd="0" presId="urn:microsoft.com/office/officeart/2016/7/layout/LinearBlockProcessNumbered"/>
    <dgm:cxn modelId="{B4669899-20BD-433B-A865-0805AFC1C14F}" type="presParOf" srcId="{58F7785C-987F-4C0F-BD26-79DE98FFED8A}" destId="{AD8B83ED-8C98-4CC0-AE82-12D916B65605}" srcOrd="0" destOrd="0" presId="urn:microsoft.com/office/officeart/2016/7/layout/LinearBlockProcessNumbered"/>
    <dgm:cxn modelId="{2893593F-2A7B-4ED4-8304-94AAFF760874}" type="presParOf" srcId="{58F7785C-987F-4C0F-BD26-79DE98FFED8A}" destId="{9A605AB3-9658-4A03-9B10-D192B95332B1}" srcOrd="1" destOrd="0" presId="urn:microsoft.com/office/officeart/2016/7/layout/LinearBlockProcessNumbered"/>
    <dgm:cxn modelId="{198B16A8-59AE-4B39-ACDA-57D2173699E5}" type="presParOf" srcId="{58F7785C-987F-4C0F-BD26-79DE98FFED8A}" destId="{D90AA0C9-6013-4243-934C-0DF342FCF4ED}" srcOrd="2" destOrd="0" presId="urn:microsoft.com/office/officeart/2016/7/layout/LinearBlockProcessNumbered"/>
    <dgm:cxn modelId="{6D8E8D1F-322F-4628-AB8B-62BB70718291}" type="presParOf" srcId="{E53381CC-199C-4E39-8AC9-3E087C3DB15E}" destId="{85025B4D-ECE3-4D8B-8B2E-E621FB585037}" srcOrd="1" destOrd="0" presId="urn:microsoft.com/office/officeart/2016/7/layout/LinearBlockProcessNumbered"/>
    <dgm:cxn modelId="{114FF1FC-5546-45DF-9848-3D7DCD7A90B4}" type="presParOf" srcId="{E53381CC-199C-4E39-8AC9-3E087C3DB15E}" destId="{C2957AB4-8C23-4F7B-AFC0-3045BE5B9034}" srcOrd="2" destOrd="0" presId="urn:microsoft.com/office/officeart/2016/7/layout/LinearBlockProcessNumbered"/>
    <dgm:cxn modelId="{794390BC-F255-4349-A7E4-CB5E97205FBA}" type="presParOf" srcId="{C2957AB4-8C23-4F7B-AFC0-3045BE5B9034}" destId="{4CF17F65-CA2F-4C2A-93A5-803DF150380E}" srcOrd="0" destOrd="0" presId="urn:microsoft.com/office/officeart/2016/7/layout/LinearBlockProcessNumbered"/>
    <dgm:cxn modelId="{5DDD5434-719A-4EA7-AFF5-88195C9C2874}" type="presParOf" srcId="{C2957AB4-8C23-4F7B-AFC0-3045BE5B9034}" destId="{DD028B30-6CF3-4995-93CB-BB66F44A7E6F}" srcOrd="1" destOrd="0" presId="urn:microsoft.com/office/officeart/2016/7/layout/LinearBlockProcessNumbered"/>
    <dgm:cxn modelId="{B18E325A-F68A-4BD2-80AC-210FBA26C8CC}" type="presParOf" srcId="{C2957AB4-8C23-4F7B-AFC0-3045BE5B9034}" destId="{1EEE4653-E27C-4817-8EA3-BBD6160BD0A8}" srcOrd="2" destOrd="0" presId="urn:microsoft.com/office/officeart/2016/7/layout/LinearBlockProcessNumbered"/>
    <dgm:cxn modelId="{EBD493BE-5FD4-4665-8CDF-6B13E018712C}" type="presParOf" srcId="{E53381CC-199C-4E39-8AC9-3E087C3DB15E}" destId="{A079C65C-8FA9-4FA1-A557-31A9E810E459}" srcOrd="3" destOrd="0" presId="urn:microsoft.com/office/officeart/2016/7/layout/LinearBlockProcessNumbered"/>
    <dgm:cxn modelId="{448AE313-F590-46B5-91D6-8DE50F71E2BA}" type="presParOf" srcId="{E53381CC-199C-4E39-8AC9-3E087C3DB15E}" destId="{EB999293-B0D0-4E32-9EFB-23037740A500}" srcOrd="4" destOrd="0" presId="urn:microsoft.com/office/officeart/2016/7/layout/LinearBlockProcessNumbered"/>
    <dgm:cxn modelId="{467016FC-6292-414E-AA14-5F393882E1BE}" type="presParOf" srcId="{EB999293-B0D0-4E32-9EFB-23037740A500}" destId="{CDFB3E99-4B71-429D-8413-6A6BB62C0870}" srcOrd="0" destOrd="0" presId="urn:microsoft.com/office/officeart/2016/7/layout/LinearBlockProcessNumbered"/>
    <dgm:cxn modelId="{7842D535-CBBD-44E1-8079-F10646DE44A3}" type="presParOf" srcId="{EB999293-B0D0-4E32-9EFB-23037740A500}" destId="{46D93353-B4FB-4211-B5B4-703072517150}" srcOrd="1" destOrd="0" presId="urn:microsoft.com/office/officeart/2016/7/layout/LinearBlockProcessNumbered"/>
    <dgm:cxn modelId="{08C59FAC-58E9-4C45-ABDC-0EBE8F7EB5D7}" type="presParOf" srcId="{EB999293-B0D0-4E32-9EFB-23037740A500}" destId="{3667CEAA-F2F4-4D15-AE84-4E9FE51E2417}" srcOrd="2" destOrd="0" presId="urn:microsoft.com/office/officeart/2016/7/layout/LinearBlockProcessNumbered"/>
    <dgm:cxn modelId="{0C462835-97AC-486D-9B6A-49F9BC6EB120}" type="presParOf" srcId="{E53381CC-199C-4E39-8AC9-3E087C3DB15E}" destId="{1549642A-427B-4A44-8FF6-2C816E08922B}" srcOrd="5" destOrd="0" presId="urn:microsoft.com/office/officeart/2016/7/layout/LinearBlockProcessNumbered"/>
    <dgm:cxn modelId="{0B6E1E7B-0362-429A-A1E8-034381A024B6}" type="presParOf" srcId="{E53381CC-199C-4E39-8AC9-3E087C3DB15E}" destId="{94A4DAE3-8243-4D0D-A7B9-D265DC7506CF}" srcOrd="6" destOrd="0" presId="urn:microsoft.com/office/officeart/2016/7/layout/LinearBlockProcessNumbered"/>
    <dgm:cxn modelId="{7A967151-DB0B-4BF6-A3F0-D6860528C1FB}" type="presParOf" srcId="{94A4DAE3-8243-4D0D-A7B9-D265DC7506CF}" destId="{6E3B558A-5768-4EB6-B07A-433E03D4306A}" srcOrd="0" destOrd="0" presId="urn:microsoft.com/office/officeart/2016/7/layout/LinearBlockProcessNumbered"/>
    <dgm:cxn modelId="{DAA0C819-6571-4CD6-8731-39461AB9BBA7}" type="presParOf" srcId="{94A4DAE3-8243-4D0D-A7B9-D265DC7506CF}" destId="{D976BD42-43CA-41F9-8236-181DA1E6E5EA}" srcOrd="1" destOrd="0" presId="urn:microsoft.com/office/officeart/2016/7/layout/LinearBlockProcessNumbered"/>
    <dgm:cxn modelId="{37BD2598-CEE1-4757-AD77-C9FE83265C79}" type="presParOf" srcId="{94A4DAE3-8243-4D0D-A7B9-D265DC7506CF}" destId="{330DD0D1-C385-43FC-887A-9E0C9F90841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B83ED-8C98-4CC0-AE82-12D916B65605}">
      <dsp:nvSpPr>
        <dsp:cNvPr id="0" name=""/>
        <dsp:cNvSpPr/>
      </dsp:nvSpPr>
      <dsp:spPr>
        <a:xfrm>
          <a:off x="196" y="457142"/>
          <a:ext cx="2372171" cy="28466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understand loan attributes</a:t>
          </a:r>
          <a:endParaRPr lang="en-US" sz="2600" kern="1200"/>
        </a:p>
      </dsp:txBody>
      <dsp:txXfrm>
        <a:off x="196" y="1595784"/>
        <a:ext cx="2372171" cy="1707963"/>
      </dsp:txXfrm>
    </dsp:sp>
    <dsp:sp modelId="{9A605AB3-9658-4A03-9B10-D192B95332B1}">
      <dsp:nvSpPr>
        <dsp:cNvPr id="0" name=""/>
        <dsp:cNvSpPr/>
      </dsp:nvSpPr>
      <dsp:spPr>
        <a:xfrm>
          <a:off x="196" y="457142"/>
          <a:ext cx="2372171" cy="113864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196" y="457142"/>
        <a:ext cx="2372171" cy="1138642"/>
      </dsp:txXfrm>
    </dsp:sp>
    <dsp:sp modelId="{4CF17F65-CA2F-4C2A-93A5-803DF150380E}">
      <dsp:nvSpPr>
        <dsp:cNvPr id="0" name=""/>
        <dsp:cNvSpPr/>
      </dsp:nvSpPr>
      <dsp:spPr>
        <a:xfrm>
          <a:off x="2562141" y="457142"/>
          <a:ext cx="2372171" cy="28466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understand consumer attributes</a:t>
          </a:r>
          <a:endParaRPr lang="en-US" sz="2600" kern="1200"/>
        </a:p>
      </dsp:txBody>
      <dsp:txXfrm>
        <a:off x="2562141" y="1595784"/>
        <a:ext cx="2372171" cy="1707963"/>
      </dsp:txXfrm>
    </dsp:sp>
    <dsp:sp modelId="{DD028B30-6CF3-4995-93CB-BB66F44A7E6F}">
      <dsp:nvSpPr>
        <dsp:cNvPr id="0" name=""/>
        <dsp:cNvSpPr/>
      </dsp:nvSpPr>
      <dsp:spPr>
        <a:xfrm>
          <a:off x="2562141" y="457142"/>
          <a:ext cx="2372171" cy="113864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562141" y="457142"/>
        <a:ext cx="2372171" cy="1138642"/>
      </dsp:txXfrm>
    </dsp:sp>
    <dsp:sp modelId="{CDFB3E99-4B71-429D-8413-6A6BB62C0870}">
      <dsp:nvSpPr>
        <dsp:cNvPr id="0" name=""/>
        <dsp:cNvSpPr/>
      </dsp:nvSpPr>
      <dsp:spPr>
        <a:xfrm>
          <a:off x="5124086" y="457142"/>
          <a:ext cx="2372171" cy="28466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Analysis</a:t>
          </a:r>
        </a:p>
      </dsp:txBody>
      <dsp:txXfrm>
        <a:off x="5124086" y="1595784"/>
        <a:ext cx="2372171" cy="1707963"/>
      </dsp:txXfrm>
    </dsp:sp>
    <dsp:sp modelId="{46D93353-B4FB-4211-B5B4-703072517150}">
      <dsp:nvSpPr>
        <dsp:cNvPr id="0" name=""/>
        <dsp:cNvSpPr/>
      </dsp:nvSpPr>
      <dsp:spPr>
        <a:xfrm>
          <a:off x="5124086" y="457142"/>
          <a:ext cx="2372171" cy="113864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124086" y="457142"/>
        <a:ext cx="2372171" cy="1138642"/>
      </dsp:txXfrm>
    </dsp:sp>
    <dsp:sp modelId="{6E3B558A-5768-4EB6-B07A-433E03D4306A}">
      <dsp:nvSpPr>
        <dsp:cNvPr id="0" name=""/>
        <dsp:cNvSpPr/>
      </dsp:nvSpPr>
      <dsp:spPr>
        <a:xfrm>
          <a:off x="7686032" y="457142"/>
          <a:ext cx="2372171" cy="28466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Recommend a solution</a:t>
          </a:r>
          <a:endParaRPr lang="en-US" sz="2600" kern="1200"/>
        </a:p>
      </dsp:txBody>
      <dsp:txXfrm>
        <a:off x="7686032" y="1595784"/>
        <a:ext cx="2372171" cy="1707963"/>
      </dsp:txXfrm>
    </dsp:sp>
    <dsp:sp modelId="{D976BD42-43CA-41F9-8236-181DA1E6E5EA}">
      <dsp:nvSpPr>
        <dsp:cNvPr id="0" name=""/>
        <dsp:cNvSpPr/>
      </dsp:nvSpPr>
      <dsp:spPr>
        <a:xfrm>
          <a:off x="7686032" y="457142"/>
          <a:ext cx="2372171" cy="113864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7686032" y="457142"/>
        <a:ext cx="2372171" cy="113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Loan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7A1B-4C90-447D-B786-36A912DC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IN" dirty="0"/>
              <a:t>Objective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CF95A-F506-4785-BFCC-B51D57DCB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32626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26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9914-CC06-449D-9EBA-188C4B9E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Analysis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BB432389-CAC2-4DB5-A372-D3472A7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630584" cy="30645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Average distribution of loans across category and experience 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Average distribution of loans across category and 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dti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EB5EFC-6F38-4BC7-8747-ACB905DD4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53" y="180601"/>
            <a:ext cx="518996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358160-F34E-4566-8AB0-1EC03D50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53" y="3731125"/>
            <a:ext cx="5189967" cy="306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77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9914-CC06-449D-9EBA-188C4B9E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IN" dirty="0"/>
              <a:t>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78C3BE-A4DF-4F5D-B228-3253E306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625803"/>
            <a:ext cx="5928344" cy="306450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BB432389-CAC2-4DB5-A372-D3472A7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People lying in medium </a:t>
            </a:r>
            <a:r>
              <a:rPr lang="en-US" b="0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dti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 range have high chances of default People who have high loan to annual income ratio are at high risk of defaulting</a:t>
            </a:r>
            <a:endParaRPr lang="en-US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7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D80D-0AF4-4242-B1AC-18FA2913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7B981-25FC-4D1C-A490-FC450F90C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Correlation of all datasets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AF2EF9-C49F-4E2B-818E-244583B2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63" y="637961"/>
            <a:ext cx="6200775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01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0C04-AD92-4CD4-9E34-66DDB8E6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02" y="1741880"/>
            <a:ext cx="3986373" cy="2093975"/>
          </a:xfrm>
        </p:spPr>
        <p:txBody>
          <a:bodyPr/>
          <a:lstStyle/>
          <a:p>
            <a:pPr algn="ctr"/>
            <a:r>
              <a:rPr lang="en-IN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3CBE-F089-4106-8016-4BAC7C62C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Based on my findings the DTI has an impact in all aspects of loan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High levels of defaulters can be seen based on LC grade and DTI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Loans should be dispersed based on a persons income.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62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2154CC1-4A68-43B9-BEE7-218A1EBB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59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{2728AF53-0496-4ECE-8A7F-7EAB2CBCFDD6}tf56160789_win32</Template>
  <TotalTime>0</TotalTime>
  <Words>107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Courier New</vt:lpstr>
      <vt:lpstr>Franklin Gothic Book</vt:lpstr>
      <vt:lpstr>Roboto</vt:lpstr>
      <vt:lpstr>1_RetrospectVTI</vt:lpstr>
      <vt:lpstr>Loan</vt:lpstr>
      <vt:lpstr>Objective </vt:lpstr>
      <vt:lpstr>Analysis</vt:lpstr>
      <vt:lpstr>Analysis</vt:lpstr>
      <vt:lpstr>Analysis 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</dc:title>
  <dc:creator>Venantius, Karen</dc:creator>
  <cp:lastModifiedBy>Venantius, Karen</cp:lastModifiedBy>
  <cp:revision>5</cp:revision>
  <dcterms:created xsi:type="dcterms:W3CDTF">2022-03-06T12:26:24Z</dcterms:created>
  <dcterms:modified xsi:type="dcterms:W3CDTF">2022-03-09T17:53:43Z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c77bae-9cad-4b1a-aac3-2a4ad557d70b_Enabled">
    <vt:lpwstr>true</vt:lpwstr>
  </property>
  <property fmtid="{D5CDD505-2E9C-101B-9397-08002B2CF9AE}" pid="3" name="MSIP_Label_a7c77bae-9cad-4b1a-aac3-2a4ad557d70b_SetDate">
    <vt:lpwstr>2022-03-07T12:32:25Z</vt:lpwstr>
  </property>
  <property fmtid="{D5CDD505-2E9C-101B-9397-08002B2CF9AE}" pid="4" name="MSIP_Label_a7c77bae-9cad-4b1a-aac3-2a4ad557d70b_Method">
    <vt:lpwstr>Privileged</vt:lpwstr>
  </property>
  <property fmtid="{D5CDD505-2E9C-101B-9397-08002B2CF9AE}" pid="5" name="MSIP_Label_a7c77bae-9cad-4b1a-aac3-2a4ad557d70b_Name">
    <vt:lpwstr>General</vt:lpwstr>
  </property>
  <property fmtid="{D5CDD505-2E9C-101B-9397-08002B2CF9AE}" pid="6" name="MSIP_Label_a7c77bae-9cad-4b1a-aac3-2a4ad557d70b_SiteId">
    <vt:lpwstr>88ed286b-88d8-4faf-918f-883d693321ae</vt:lpwstr>
  </property>
  <property fmtid="{D5CDD505-2E9C-101B-9397-08002B2CF9AE}" pid="7" name="MSIP_Label_a7c77bae-9cad-4b1a-aac3-2a4ad557d70b_ActionId">
    <vt:lpwstr>bc180ce4-e082-4128-af1b-489726a216a7</vt:lpwstr>
  </property>
  <property fmtid="{D5CDD505-2E9C-101B-9397-08002B2CF9AE}" pid="8" name="MSIP_Label_a7c77bae-9cad-4b1a-aac3-2a4ad557d70b_ContentBits">
    <vt:lpwstr>0</vt:lpwstr>
  </property>
</Properties>
</file>