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E5309-3216-4FDA-81D2-53D99123B6E5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8AF00-F7C7-448F-A859-705AF77901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305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E5309-3216-4FDA-81D2-53D99123B6E5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8AF00-F7C7-448F-A859-705AF77901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175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E5309-3216-4FDA-81D2-53D99123B6E5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8AF00-F7C7-448F-A859-705AF77901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36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E5309-3216-4FDA-81D2-53D99123B6E5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8AF00-F7C7-448F-A859-705AF77901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65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E5309-3216-4FDA-81D2-53D99123B6E5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8AF00-F7C7-448F-A859-705AF77901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835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E5309-3216-4FDA-81D2-53D99123B6E5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8AF00-F7C7-448F-A859-705AF77901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001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E5309-3216-4FDA-81D2-53D99123B6E5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8AF00-F7C7-448F-A859-705AF77901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957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E5309-3216-4FDA-81D2-53D99123B6E5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8AF00-F7C7-448F-A859-705AF77901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917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E5309-3216-4FDA-81D2-53D99123B6E5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8AF00-F7C7-448F-A859-705AF77901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811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E5309-3216-4FDA-81D2-53D99123B6E5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8AF00-F7C7-448F-A859-705AF77901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939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E5309-3216-4FDA-81D2-53D99123B6E5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8AF00-F7C7-448F-A859-705AF77901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445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E5309-3216-4FDA-81D2-53D99123B6E5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8AF00-F7C7-448F-A859-705AF77901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188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29" r="58283" b="79171"/>
          <a:stretch/>
        </p:blipFill>
        <p:spPr>
          <a:xfrm>
            <a:off x="2029097" y="820197"/>
            <a:ext cx="818605" cy="84048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0" t="39719" r="59472" b="40633"/>
          <a:stretch/>
        </p:blipFill>
        <p:spPr>
          <a:xfrm>
            <a:off x="566057" y="820197"/>
            <a:ext cx="818606" cy="81860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98" t="21037" r="40188" b="59759"/>
          <a:stretch/>
        </p:blipFill>
        <p:spPr>
          <a:xfrm>
            <a:off x="3492136" y="859495"/>
            <a:ext cx="809896" cy="80118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36" t="1878" r="40404" b="79543"/>
          <a:stretch/>
        </p:blipFill>
        <p:spPr>
          <a:xfrm>
            <a:off x="5625737" y="2238103"/>
            <a:ext cx="757646" cy="77506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4" t="77815" r="77762" b="2773"/>
          <a:stretch/>
        </p:blipFill>
        <p:spPr>
          <a:xfrm>
            <a:off x="3762102" y="3352800"/>
            <a:ext cx="801189" cy="809897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2" t="58929" r="78082" b="22076"/>
          <a:stretch/>
        </p:blipFill>
        <p:spPr>
          <a:xfrm>
            <a:off x="5747657" y="3753394"/>
            <a:ext cx="792480" cy="79248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6" t="21037" r="77763" b="59550"/>
          <a:stretch/>
        </p:blipFill>
        <p:spPr>
          <a:xfrm>
            <a:off x="4149633" y="2220685"/>
            <a:ext cx="827315" cy="809898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33" t="40033" r="39354" b="40971"/>
          <a:stretch/>
        </p:blipFill>
        <p:spPr>
          <a:xfrm>
            <a:off x="8098971" y="2634342"/>
            <a:ext cx="809897" cy="79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0989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Ing Software</dc:creator>
  <cp:lastModifiedBy>Ing Software</cp:lastModifiedBy>
  <cp:revision>2</cp:revision>
  <dcterms:created xsi:type="dcterms:W3CDTF">2018-03-23T10:04:21Z</dcterms:created>
  <dcterms:modified xsi:type="dcterms:W3CDTF">2018-03-23T10:52:47Z</dcterms:modified>
</cp:coreProperties>
</file>