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8112-DA04-4B04-80A5-ABE6868B8348}" type="datetimeFigureOut">
              <a:rPr lang="zh-TW" altLang="en-US" smtClean="0"/>
              <a:t>2016/1/30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B5EA-9372-442B-BAC6-32203872AF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96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8112-DA04-4B04-80A5-ABE6868B8348}" type="datetimeFigureOut">
              <a:rPr lang="zh-TW" altLang="en-US" smtClean="0"/>
              <a:t>2016/1/30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B5EA-9372-442B-BAC6-32203872AF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99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8112-DA04-4B04-80A5-ABE6868B8348}" type="datetimeFigureOut">
              <a:rPr lang="zh-TW" altLang="en-US" smtClean="0"/>
              <a:t>2016/1/30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B5EA-9372-442B-BAC6-32203872AF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30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8112-DA04-4B04-80A5-ABE6868B8348}" type="datetimeFigureOut">
              <a:rPr lang="zh-TW" altLang="en-US" smtClean="0"/>
              <a:t>2016/1/30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B5EA-9372-442B-BAC6-32203872AF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21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8112-DA04-4B04-80A5-ABE6868B8348}" type="datetimeFigureOut">
              <a:rPr lang="zh-TW" altLang="en-US" smtClean="0"/>
              <a:t>2016/1/30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B5EA-9372-442B-BAC6-32203872AF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42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8112-DA04-4B04-80A5-ABE6868B8348}" type="datetimeFigureOut">
              <a:rPr lang="zh-TW" altLang="en-US" smtClean="0"/>
              <a:t>2016/1/30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B5EA-9372-442B-BAC6-32203872AF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06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8112-DA04-4B04-80A5-ABE6868B8348}" type="datetimeFigureOut">
              <a:rPr lang="zh-TW" altLang="en-US" smtClean="0"/>
              <a:t>2016/1/30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B5EA-9372-442B-BAC6-32203872AF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83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8112-DA04-4B04-80A5-ABE6868B8348}" type="datetimeFigureOut">
              <a:rPr lang="zh-TW" altLang="en-US" smtClean="0"/>
              <a:t>2016/1/30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B5EA-9372-442B-BAC6-32203872AF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74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8112-DA04-4B04-80A5-ABE6868B8348}" type="datetimeFigureOut">
              <a:rPr lang="zh-TW" altLang="en-US" smtClean="0"/>
              <a:t>2016/1/30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B5EA-9372-442B-BAC6-32203872AF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84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8112-DA04-4B04-80A5-ABE6868B8348}" type="datetimeFigureOut">
              <a:rPr lang="zh-TW" altLang="en-US" smtClean="0"/>
              <a:t>2016/1/30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B5EA-9372-442B-BAC6-32203872AF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10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8112-DA04-4B04-80A5-ABE6868B8348}" type="datetimeFigureOut">
              <a:rPr lang="zh-TW" altLang="en-US" smtClean="0"/>
              <a:t>2016/1/30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B5EA-9372-442B-BAC6-32203872AF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91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8112-DA04-4B04-80A5-ABE6868B8348}" type="datetimeFigureOut">
              <a:rPr lang="zh-TW" altLang="en-US" smtClean="0"/>
              <a:t>2016/1/30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5B5EA-9372-442B-BAC6-32203872AF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41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3"/>
          <a:stretch/>
        </p:blipFill>
        <p:spPr>
          <a:xfrm>
            <a:off x="2051720" y="500884"/>
            <a:ext cx="4536504" cy="58232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195736" y="548680"/>
            <a:ext cx="1008112" cy="3240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2719536" y="332656"/>
            <a:ext cx="0" cy="21602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108083" y="53982"/>
            <a:ext cx="2887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https://bank.sinopac.com/bsp/index/index.asp</a:t>
            </a:r>
            <a:endParaRPr lang="zh-TW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4319972" y="4214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100" dirty="0" smtClean="0"/>
              <a:t>https://bank.sinopac.com/MMA8/bank/service/service-index.html</a:t>
            </a:r>
            <a:endParaRPr lang="zh-TW" altLang="en-US" sz="1100" dirty="0"/>
          </a:p>
        </p:txBody>
      </p:sp>
      <p:sp>
        <p:nvSpPr>
          <p:cNvPr id="12" name="矩形 11"/>
          <p:cNvSpPr/>
          <p:nvPr/>
        </p:nvSpPr>
        <p:spPr>
          <a:xfrm>
            <a:off x="5364088" y="710697"/>
            <a:ext cx="504056" cy="1697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5508104" y="303758"/>
            <a:ext cx="0" cy="39732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868144" y="710698"/>
            <a:ext cx="504056" cy="1697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6300192" y="718443"/>
            <a:ext cx="31032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610516" y="580116"/>
            <a:ext cx="24259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dirty="0" smtClean="0"/>
              <a:t>https://mma.sinopac.com/MMA7txt/CustomerService/BranchService/mma_branch.html</a:t>
            </a:r>
            <a:endParaRPr lang="zh-TW" altLang="en-US" sz="1050" dirty="0"/>
          </a:p>
        </p:txBody>
      </p:sp>
      <p:sp>
        <p:nvSpPr>
          <p:cNvPr id="19" name="矩形 18"/>
          <p:cNvSpPr/>
          <p:nvPr/>
        </p:nvSpPr>
        <p:spPr>
          <a:xfrm>
            <a:off x="2215480" y="5877272"/>
            <a:ext cx="4239874" cy="3240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195736" y="638132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100" dirty="0" smtClean="0"/>
              <a:t>https://mma.sinopac.com/MemberPortal/Member/NextWebLogin.aspx</a:t>
            </a:r>
            <a:endParaRPr lang="zh-TW" altLang="en-US" sz="1100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4211960" y="6216076"/>
            <a:ext cx="0" cy="21602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447764" y="4869160"/>
            <a:ext cx="3672408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2483768" y="3573016"/>
            <a:ext cx="3672408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/>
          <p:nvPr/>
        </p:nvCxnSpPr>
        <p:spPr>
          <a:xfrm>
            <a:off x="6336196" y="4383106"/>
            <a:ext cx="31032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6156176" y="3789040"/>
            <a:ext cx="21602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6120172" y="4977172"/>
            <a:ext cx="21602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6336196" y="3789040"/>
            <a:ext cx="0" cy="11881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588224" y="4255204"/>
            <a:ext cx="24259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顯示領取說明的文字</a:t>
            </a:r>
          </a:p>
        </p:txBody>
      </p:sp>
    </p:spTree>
    <p:extLst>
      <p:ext uri="{BB962C8B-B14F-4D97-AF65-F5344CB8AC3E}">
        <p14:creationId xmlns:p14="http://schemas.microsoft.com/office/powerpoint/2010/main" val="2765377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</Words>
  <Application>Microsoft Office PowerPoint</Application>
  <PresentationFormat>如螢幕大小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林家玉-行銷企劃部-銀行</dc:creator>
  <cp:lastModifiedBy>林家玉-行銷企劃部-銀行</cp:lastModifiedBy>
  <cp:revision>2</cp:revision>
  <dcterms:created xsi:type="dcterms:W3CDTF">2016-01-30T05:20:03Z</dcterms:created>
  <dcterms:modified xsi:type="dcterms:W3CDTF">2016-01-30T05:35:53Z</dcterms:modified>
</cp:coreProperties>
</file>