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6FC9-F020-4B8D-B793-278890612113}" type="datetimeFigureOut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BCBF-3971-441F-A2F4-6B44C3B9F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24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6FC9-F020-4B8D-B793-278890612113}" type="datetimeFigureOut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BCBF-3971-441F-A2F4-6B44C3B9F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16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6FC9-F020-4B8D-B793-278890612113}" type="datetimeFigureOut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BCBF-3971-441F-A2F4-6B44C3B9F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06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6FC9-F020-4B8D-B793-278890612113}" type="datetimeFigureOut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BCBF-3971-441F-A2F4-6B44C3B9F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62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6FC9-F020-4B8D-B793-278890612113}" type="datetimeFigureOut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BCBF-3971-441F-A2F4-6B44C3B9F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67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6FC9-F020-4B8D-B793-278890612113}" type="datetimeFigureOut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BCBF-3971-441F-A2F4-6B44C3B9F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57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6FC9-F020-4B8D-B793-278890612113}" type="datetimeFigureOut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BCBF-3971-441F-A2F4-6B44C3B9F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56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6FC9-F020-4B8D-B793-278890612113}" type="datetimeFigureOut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BCBF-3971-441F-A2F4-6B44C3B9F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74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6FC9-F020-4B8D-B793-278890612113}" type="datetimeFigureOut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BCBF-3971-441F-A2F4-6B44C3B9F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9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6FC9-F020-4B8D-B793-278890612113}" type="datetimeFigureOut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BCBF-3971-441F-A2F4-6B44C3B9F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28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6FC9-F020-4B8D-B793-278890612113}" type="datetimeFigureOut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BCBF-3971-441F-A2F4-6B44C3B9F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77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56FC9-F020-4B8D-B793-278890612113}" type="datetimeFigureOut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5BCBF-3971-441F-A2F4-6B44C3B9F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54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ma.sinopac.com/MemberPortal/CustomerService/ContentFrame.aspx?url=promote/100/fund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oo.gl/Xqy39L" TargetMode="External"/><Relationship Id="rId5" Type="http://schemas.openxmlformats.org/officeDocument/2006/relationships/hyperlink" Target="https://mma.sinopac.com/mma/Plan/InvestmentReport.aspx" TargetMode="External"/><Relationship Id="rId4" Type="http://schemas.openxmlformats.org/officeDocument/2006/relationships/hyperlink" Target="http://mmafund.sinopac.com/main.asp?sUrl=$W$SINOPACFOCUSFUND%5dDJHTM%7bT%7d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7620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71600" y="26064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100" dirty="0" smtClean="0">
                <a:solidFill>
                  <a:srgbClr val="0000CC"/>
                </a:solidFill>
              </a:rPr>
              <a:t>https://mma.sinopac.com/MemberPortal/Member/NextWebLogin.aspx</a:t>
            </a:r>
            <a:endParaRPr lang="zh-TW" altLang="en-US" sz="1100" dirty="0">
              <a:solidFill>
                <a:srgbClr val="0000CC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476672"/>
            <a:ext cx="1440160" cy="576064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220072" y="-96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100" dirty="0" smtClean="0">
                <a:solidFill>
                  <a:srgbClr val="0000CC"/>
                </a:solidFill>
              </a:rPr>
              <a:t>https://bank.sinopac.com/MMA8/bank/service/service-index.html</a:t>
            </a:r>
            <a:endParaRPr lang="zh-TW" altLang="en-US" sz="1100" dirty="0">
              <a:solidFill>
                <a:srgbClr val="0000CC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6732240" y="260648"/>
            <a:ext cx="0" cy="504056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858000" y="260648"/>
            <a:ext cx="29340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dirty="0" smtClean="0">
                <a:solidFill>
                  <a:srgbClr val="0000CC"/>
                </a:solidFill>
              </a:rPr>
              <a:t>https://mma.sinopac.com/MMA7txt/CustomerService/BranchService/mma_branch.html</a:t>
            </a:r>
            <a:endParaRPr lang="zh-TW" altLang="en-US" sz="1100" dirty="0">
              <a:solidFill>
                <a:srgbClr val="0000CC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7596336" y="638690"/>
            <a:ext cx="10627" cy="252028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259632" y="4293096"/>
            <a:ext cx="2880319" cy="28803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843808" y="3790201"/>
            <a:ext cx="237626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dirty="0" smtClean="0">
                <a:solidFill>
                  <a:srgbClr val="0000CC"/>
                </a:solidFill>
              </a:rPr>
              <a:t>https://mma.sinopac.com/Fund/FundQueries/RiskTest_First.aspx?kyc=Fund</a:t>
            </a:r>
            <a:endParaRPr lang="zh-TW" altLang="en-US" sz="1100" dirty="0">
              <a:solidFill>
                <a:srgbClr val="0000CC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11960" y="4365684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100" dirty="0" smtClean="0">
                <a:solidFill>
                  <a:srgbClr val="0000CC"/>
                </a:solidFill>
                <a:ea typeface="微軟正黑體" panose="020B0604030504040204" pitchFamily="34" charset="-120"/>
              </a:rPr>
              <a:t>左區四個</a:t>
            </a:r>
            <a:r>
              <a:rPr lang="en-US" altLang="zh-TW" sz="1100" dirty="0" smtClean="0">
                <a:solidFill>
                  <a:srgbClr val="0000CC"/>
                </a:solidFill>
                <a:ea typeface="微軟正黑體" panose="020B0604030504040204" pitchFamily="34" charset="-120"/>
              </a:rPr>
              <a:t>icon</a:t>
            </a:r>
            <a:r>
              <a:rPr lang="zh-TW" altLang="en-US" sz="1100" dirty="0" smtClean="0">
                <a:solidFill>
                  <a:srgbClr val="0000CC"/>
                </a:solidFill>
                <a:ea typeface="微軟正黑體" panose="020B0604030504040204" pitchFamily="34" charset="-120"/>
              </a:rPr>
              <a:t>的網址連結：</a:t>
            </a:r>
            <a:endParaRPr lang="en-US" altLang="zh-TW" sz="1100" dirty="0" smtClean="0">
              <a:solidFill>
                <a:srgbClr val="0000CC"/>
              </a:solidFill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100" dirty="0" smtClean="0">
                <a:solidFill>
                  <a:srgbClr val="0000CC"/>
                </a:solidFill>
                <a:ea typeface="微軟正黑體" panose="020B0604030504040204" pitchFamily="34" charset="-120"/>
              </a:rPr>
              <a:t>養錢母</a:t>
            </a:r>
            <a:r>
              <a:rPr lang="en-US" altLang="zh-TW" sz="1100" dirty="0" smtClean="0">
                <a:solidFill>
                  <a:srgbClr val="0000CC"/>
                </a:solidFill>
                <a:ea typeface="微軟正黑體" panose="020B0604030504040204" pitchFamily="34" charset="-120"/>
                <a:hlinkClick r:id="rId3"/>
              </a:rPr>
              <a:t>https://mma.sinopac.com/MemberPortal/CustomerService/ContentFrame.aspx?url=promote/100/fund.html</a:t>
            </a:r>
            <a:endParaRPr lang="en-US" altLang="zh-TW" sz="1100" dirty="0" smtClean="0">
              <a:solidFill>
                <a:srgbClr val="0000CC"/>
              </a:solidFill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rgbClr val="0000CC"/>
                </a:solidFill>
                <a:ea typeface="微軟正黑體" panose="020B0604030504040204" pitchFamily="34" charset="-120"/>
              </a:rPr>
              <a:t>挑</a:t>
            </a:r>
            <a:r>
              <a:rPr lang="zh-TW" altLang="en-US" sz="1100" dirty="0" smtClean="0">
                <a:solidFill>
                  <a:srgbClr val="0000CC"/>
                </a:solidFill>
                <a:ea typeface="微軟正黑體" panose="020B0604030504040204" pitchFamily="34" charset="-120"/>
              </a:rPr>
              <a:t>基金</a:t>
            </a:r>
            <a:r>
              <a:rPr lang="en-US" altLang="zh-TW" sz="1100" dirty="0" smtClean="0">
                <a:solidFill>
                  <a:srgbClr val="0000CC"/>
                </a:solidFill>
                <a:ea typeface="微軟正黑體" panose="020B0604030504040204" pitchFamily="34" charset="-120"/>
                <a:hlinkClick r:id="rId4"/>
              </a:rPr>
              <a:t>http://mmafund.sinopac.com/main.asp?sUrl=$W$SINOPACFOCUSFUND]DJHTM{T}2</a:t>
            </a:r>
            <a:endParaRPr lang="en-US" altLang="zh-TW" sz="1100" dirty="0" smtClean="0">
              <a:solidFill>
                <a:srgbClr val="0000CC"/>
              </a:solidFill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rgbClr val="0000CC"/>
                </a:solidFill>
                <a:ea typeface="微軟正黑體" panose="020B0604030504040204" pitchFamily="34" charset="-120"/>
              </a:rPr>
              <a:t>看</a:t>
            </a:r>
            <a:r>
              <a:rPr lang="zh-TW" altLang="en-US" sz="1100" dirty="0" smtClean="0">
                <a:solidFill>
                  <a:srgbClr val="0000CC"/>
                </a:solidFill>
                <a:ea typeface="微軟正黑體" panose="020B0604030504040204" pitchFamily="34" charset="-120"/>
              </a:rPr>
              <a:t>報告</a:t>
            </a:r>
            <a:r>
              <a:rPr lang="en-US" altLang="zh-TW" sz="1100" dirty="0">
                <a:solidFill>
                  <a:srgbClr val="0000CC"/>
                </a:solidFill>
                <a:ea typeface="微軟正黑體" panose="020B0604030504040204" pitchFamily="34" charset="-120"/>
                <a:hlinkClick r:id="rId5"/>
              </a:rPr>
              <a:t>https://</a:t>
            </a:r>
            <a:r>
              <a:rPr lang="en-US" altLang="zh-TW" sz="1100" dirty="0" smtClean="0">
                <a:solidFill>
                  <a:srgbClr val="0000CC"/>
                </a:solidFill>
                <a:ea typeface="微軟正黑體" panose="020B0604030504040204" pitchFamily="34" charset="-120"/>
                <a:hlinkClick r:id="rId5"/>
              </a:rPr>
              <a:t>mma.sinopac.com/mma/Plan/InvestmentReport.aspx</a:t>
            </a:r>
            <a:endParaRPr lang="en-US" altLang="zh-TW" sz="1100" dirty="0" smtClean="0">
              <a:solidFill>
                <a:srgbClr val="0000CC"/>
              </a:solidFill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rgbClr val="0000CC"/>
                </a:solidFill>
                <a:ea typeface="微軟正黑體" panose="020B0604030504040204" pitchFamily="34" charset="-120"/>
              </a:rPr>
              <a:t>動</a:t>
            </a:r>
            <a:r>
              <a:rPr lang="zh-TW" altLang="en-US" sz="1100" dirty="0" smtClean="0">
                <a:solidFill>
                  <a:srgbClr val="0000CC"/>
                </a:solidFill>
                <a:ea typeface="微軟正黑體" panose="020B0604030504040204" pitchFamily="34" charset="-120"/>
              </a:rPr>
              <a:t>理財</a:t>
            </a:r>
            <a:r>
              <a:rPr lang="en-US" altLang="zh-TW" sz="1100" dirty="0" smtClean="0">
                <a:solidFill>
                  <a:srgbClr val="0000CC"/>
                </a:solidFill>
                <a:ea typeface="微軟正黑體" panose="020B0604030504040204" pitchFamily="34" charset="-120"/>
                <a:hlinkClick r:id="rId6"/>
              </a:rPr>
              <a:t>https://</a:t>
            </a:r>
            <a:r>
              <a:rPr lang="en-US" altLang="zh-TW" sz="1100" dirty="0" smtClean="0">
                <a:solidFill>
                  <a:srgbClr val="0000CC"/>
                </a:solidFill>
                <a:ea typeface="微軟正黑體" panose="020B0604030504040204" pitchFamily="34" charset="-120"/>
                <a:hlinkClick r:id="rId6"/>
              </a:rPr>
              <a:t>goo.gl/Xqy39L</a:t>
            </a:r>
            <a:endParaRPr lang="en-US" altLang="zh-TW" sz="1100" dirty="0" smtClean="0">
              <a:solidFill>
                <a:srgbClr val="0000CC"/>
              </a:solidFill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sz="1100" dirty="0">
              <a:solidFill>
                <a:srgbClr val="0000CC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927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44</Words>
  <Application>Microsoft Office PowerPoint</Application>
  <PresentationFormat>如螢幕大小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林家玉-行銷企劃部-銀行</dc:creator>
  <cp:lastModifiedBy>林家玉-行銷企劃部-銀行</cp:lastModifiedBy>
  <cp:revision>7</cp:revision>
  <cp:lastPrinted>2016-01-19T00:21:48Z</cp:lastPrinted>
  <dcterms:created xsi:type="dcterms:W3CDTF">2016-01-19T00:20:33Z</dcterms:created>
  <dcterms:modified xsi:type="dcterms:W3CDTF">2016-01-19T11:04:13Z</dcterms:modified>
</cp:coreProperties>
</file>