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09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23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7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46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8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1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12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59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C3AD-73C3-48D2-B7F4-E7B6EE8CB384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8310-12A3-4542-99FD-A21B3DC96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33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4974" y="777807"/>
            <a:ext cx="9144000" cy="1150574"/>
          </a:xfrm>
        </p:spPr>
        <p:txBody>
          <a:bodyPr/>
          <a:lstStyle/>
          <a:p>
            <a:r>
              <a:rPr lang="fr-FR" sz="4000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148149"/>
            <a:ext cx="9144000" cy="219456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sz="2000" dirty="0"/>
              <a:t>Titre : Comparaison entre </a:t>
            </a:r>
            <a:r>
              <a:rPr lang="fr-FR" sz="2000" dirty="0" err="1"/>
              <a:t>MongoDB</a:t>
            </a:r>
            <a:r>
              <a:rPr lang="fr-FR" sz="2000" dirty="0"/>
              <a:t> (</a:t>
            </a:r>
            <a:r>
              <a:rPr lang="fr-FR" sz="2000" dirty="0" err="1"/>
              <a:t>NoSQL</a:t>
            </a:r>
            <a:r>
              <a:rPr lang="fr-FR" sz="2000" dirty="0"/>
              <a:t>) et SQL</a:t>
            </a:r>
          </a:p>
          <a:p>
            <a:endParaRPr lang="fr-FR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sz="2000" dirty="0"/>
              <a:t>Objectif de la présentation : Comparer les fonctionnalités, les modèles de données et les cas d'utilisation de </a:t>
            </a:r>
            <a:r>
              <a:rPr lang="fr-FR" sz="2000" dirty="0" err="1"/>
              <a:t>MongoDB</a:t>
            </a:r>
            <a:r>
              <a:rPr lang="fr-FR" sz="2000" dirty="0"/>
              <a:t> et SQL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1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2183" y="113333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Fonctionnalités de </a:t>
            </a:r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2183" y="1160601"/>
            <a:ext cx="10515600" cy="39655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000" b="1" dirty="0"/>
              <a:t>Stockage de données sous forme de documents JSON :</a:t>
            </a:r>
            <a:r>
              <a:rPr lang="fr-FR" sz="2000" dirty="0"/>
              <a:t> </a:t>
            </a:r>
            <a:r>
              <a:rPr lang="fr-FR" sz="2000" dirty="0" err="1"/>
              <a:t>MongoDB</a:t>
            </a:r>
            <a:r>
              <a:rPr lang="fr-FR" sz="2000" dirty="0"/>
              <a:t> utilise un modèle de données basé sur des documents BSON (format binaire JSON) pour stocker les données. Chaque enregistrement est un document, similaire à un objet JSON</a:t>
            </a:r>
            <a:r>
              <a:rPr lang="fr-FR" sz="2000" dirty="0" smtClean="0"/>
              <a:t>.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/>
              <a:t>Absence de schéma rigide :</a:t>
            </a:r>
            <a:r>
              <a:rPr lang="fr-FR" sz="2000" dirty="0"/>
              <a:t> Contrairement aux bases de données relationnelles, </a:t>
            </a:r>
            <a:r>
              <a:rPr lang="fr-FR" sz="2000" dirty="0" err="1"/>
              <a:t>MongoDB</a:t>
            </a:r>
            <a:r>
              <a:rPr lang="fr-FR" sz="2000" dirty="0"/>
              <a:t> ne nécessite pas de schéma prédéfini pour les données stockées. Les documents dans une collection peuvent avoir des structures différentes.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/>
              <a:t>Souplesse dans la structure des données :</a:t>
            </a:r>
            <a:r>
              <a:rPr lang="fr-FR" sz="2000" dirty="0"/>
              <a:t> Les champs dans un document peuvent être ajoutés ou modifiés facilement, offrant une grande flexibilité dans la modélisation des </a:t>
            </a:r>
            <a:r>
              <a:rPr lang="fr-FR" sz="2000" dirty="0" smtClean="0"/>
              <a:t>données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/>
              <a:t>Évolutivité horizontale :</a:t>
            </a:r>
            <a:r>
              <a:rPr lang="fr-FR" sz="2000" dirty="0"/>
              <a:t> </a:t>
            </a:r>
            <a:r>
              <a:rPr lang="fr-FR" sz="2000" dirty="0" err="1"/>
              <a:t>MongoDB</a:t>
            </a:r>
            <a:r>
              <a:rPr lang="fr-FR" sz="2000" dirty="0"/>
              <a:t> est conçu pour être évolutif horizontalement, ce qui signifie qu'il peut être facilement étendu sur plusieurs serveurs pour gérer des charges de travail croissantes.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 smtClean="0"/>
              <a:t>Haute </a:t>
            </a:r>
            <a:r>
              <a:rPr lang="fr-FR" sz="2000" b="1" dirty="0"/>
              <a:t>disponibilité et tolérance aux pannes :</a:t>
            </a:r>
            <a:r>
              <a:rPr lang="fr-FR" sz="2000" dirty="0"/>
              <a:t> Avec des fonctionnalités telles que la réplication et la répartition automatique, </a:t>
            </a:r>
            <a:r>
              <a:rPr lang="fr-FR" sz="2000" dirty="0" err="1"/>
              <a:t>MongoDB</a:t>
            </a:r>
            <a:r>
              <a:rPr lang="fr-FR" sz="2000" dirty="0"/>
              <a:t> assure une haute disponibilité et une résilience en cas de pannes.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/>
              <a:t>Écosystème riche d'outils et de technologies associées :</a:t>
            </a:r>
            <a:r>
              <a:rPr lang="fr-FR" sz="2000" dirty="0"/>
              <a:t> </a:t>
            </a:r>
            <a:r>
              <a:rPr lang="fr-FR" sz="2000" dirty="0" err="1"/>
              <a:t>MongoDB</a:t>
            </a:r>
            <a:r>
              <a:rPr lang="fr-FR" sz="2000" dirty="0"/>
              <a:t> dispose d'une vaste gamme d'outils, de bibliothèques et de </a:t>
            </a:r>
            <a:r>
              <a:rPr lang="fr-FR" sz="2000" dirty="0" err="1"/>
              <a:t>frameworks</a:t>
            </a:r>
            <a:r>
              <a:rPr lang="fr-FR" sz="2000" dirty="0"/>
              <a:t> pour faciliter le développement et la gestion des bases de données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5761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Fonctionnalités de 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000" b="1" dirty="0"/>
              <a:t>Modèle relationnel :</a:t>
            </a:r>
            <a:r>
              <a:rPr lang="fr-FR" sz="2000" dirty="0"/>
              <a:t> Les bases de données SQL reposent sur un modèle relationnel, organisant les données en tables liées les unes aux </a:t>
            </a:r>
            <a:r>
              <a:rPr lang="fr-FR" sz="2000" dirty="0" smtClean="0"/>
              <a:t>autres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/>
              <a:t>Langage de requête universel :</a:t>
            </a:r>
            <a:r>
              <a:rPr lang="fr-FR" sz="2000" dirty="0"/>
              <a:t> SQL offre un langage de requête standardisé pour interagir avec les bases de données. Il permet de récupérer, mettre à jour, insérer et supprimer des </a:t>
            </a:r>
            <a:r>
              <a:rPr lang="fr-FR" sz="2000" dirty="0" smtClean="0"/>
              <a:t>données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/>
              <a:t>Gestion des données structurées :</a:t>
            </a:r>
            <a:r>
              <a:rPr lang="fr-FR" sz="2000" dirty="0"/>
              <a:t> SQL est optimisé pour gérer des données structurées, en utilisant des tables avec des schémas prédéfinis pour assurer la cohérence et l'intégrité des </a:t>
            </a:r>
            <a:r>
              <a:rPr lang="fr-FR" sz="2000" dirty="0" smtClean="0"/>
              <a:t>données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 smtClean="0"/>
              <a:t>Intégrité </a:t>
            </a:r>
            <a:r>
              <a:rPr lang="fr-FR" sz="2000" b="1" dirty="0"/>
              <a:t>des données :</a:t>
            </a:r>
            <a:r>
              <a:rPr lang="fr-FR" sz="2000" dirty="0"/>
              <a:t> Les contraintes de clé étrangère, les contraintes d'intégrité et les règles permettent de maintenir la qualité des données et d'assurer leur </a:t>
            </a:r>
            <a:r>
              <a:rPr lang="fr-FR" sz="2000" dirty="0" smtClean="0"/>
              <a:t>cohérence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 smtClean="0"/>
              <a:t>Sécurité </a:t>
            </a:r>
            <a:r>
              <a:rPr lang="fr-FR" sz="2000" b="1" dirty="0"/>
              <a:t>des données :</a:t>
            </a:r>
            <a:r>
              <a:rPr lang="fr-FR" sz="2000" dirty="0"/>
              <a:t> SQL offre des fonctionnalités de sécurité avancées pour contrôler l'accès aux données via des privilèges, des rôles et des authentifications </a:t>
            </a:r>
            <a:r>
              <a:rPr lang="fr-FR" sz="2000" dirty="0" smtClean="0"/>
              <a:t>sécurisées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b="1" dirty="0" smtClean="0"/>
              <a:t>Compatibilité </a:t>
            </a:r>
            <a:r>
              <a:rPr lang="fr-FR" sz="2000" b="1" dirty="0"/>
              <a:t>avec de nombreux systèmes et outils :</a:t>
            </a:r>
            <a:r>
              <a:rPr lang="fr-FR" sz="2000" dirty="0"/>
              <a:t> Étant un langage standardisé, SQL est compatible avec un large éventail de systèmes de gestion de bases de données et </a:t>
            </a:r>
            <a:r>
              <a:rPr lang="fr-FR" sz="2000" dirty="0" smtClean="0"/>
              <a:t>d'outils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2180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Comparaison </a:t>
            </a:r>
            <a:r>
              <a:rPr lang="fr-FR" dirty="0" err="1" smtClean="0"/>
              <a:t>MongoDB</a:t>
            </a:r>
            <a:r>
              <a:rPr lang="fr-FR" dirty="0" smtClean="0"/>
              <a:t>/SQL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49695"/>
            <a:ext cx="10515600" cy="31174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000" dirty="0" err="1"/>
              <a:t>MongoDB</a:t>
            </a:r>
            <a:r>
              <a:rPr lang="fr-FR" sz="2000" dirty="0"/>
              <a:t> utilise des documents JSON flexibles, tandis que SQL utilise des tables avec des schémas fixes</a:t>
            </a:r>
            <a:r>
              <a:rPr lang="fr-FR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 err="1"/>
              <a:t>MongoDB</a:t>
            </a:r>
            <a:r>
              <a:rPr lang="fr-FR" sz="2000" dirty="0"/>
              <a:t> est plus adapté à l'évolutivité horizontale, SQL est plus orienté vers l'évolutivité verticale</a:t>
            </a:r>
            <a:r>
              <a:rPr lang="fr-FR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/>
              <a:t>SQL offre un support transactionnel complet, tandis que </a:t>
            </a:r>
            <a:r>
              <a:rPr lang="fr-FR" sz="2000" dirty="0" err="1"/>
              <a:t>MongoDB</a:t>
            </a:r>
            <a:r>
              <a:rPr lang="fr-FR" sz="2000" dirty="0"/>
              <a:t> le propose avec certaines limitations</a:t>
            </a:r>
            <a:r>
              <a:rPr lang="fr-FR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 err="1"/>
              <a:t>MongoDB</a:t>
            </a:r>
            <a:r>
              <a:rPr lang="fr-FR" sz="2000" dirty="0"/>
              <a:t> offre une plus grande flexibilité avec un schéma dynamique, tandis que SQL nécessite un schéma rigide.</a:t>
            </a:r>
          </a:p>
        </p:txBody>
      </p:sp>
    </p:spTree>
    <p:extLst>
      <p:ext uri="{BB962C8B-B14F-4D97-AF65-F5344CB8AC3E}">
        <p14:creationId xmlns:p14="http://schemas.microsoft.com/office/powerpoint/2010/main" val="60004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3486" y="2395469"/>
            <a:ext cx="10515600" cy="279938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On utilise </a:t>
            </a:r>
            <a:r>
              <a:rPr lang="fr-FR" sz="2400" dirty="0" err="1"/>
              <a:t>MongoDB</a:t>
            </a:r>
            <a:r>
              <a:rPr lang="fr-FR" sz="2400" dirty="0"/>
              <a:t> </a:t>
            </a:r>
            <a:r>
              <a:rPr lang="fr-FR" sz="2400" dirty="0" smtClean="0"/>
              <a:t>pour des applications </a:t>
            </a:r>
            <a:r>
              <a:rPr lang="fr-FR" sz="2400" dirty="0"/>
              <a:t>web évolutives, données non structurées, agilité de </a:t>
            </a:r>
            <a:r>
              <a:rPr lang="fr-FR" sz="2400" dirty="0" smtClean="0"/>
              <a:t>développement et SQL pour des </a:t>
            </a:r>
            <a:r>
              <a:rPr lang="fr-FR" sz="2400" dirty="0"/>
              <a:t>applications d'entreprise, gestion financière, données fortement structurées, intégrité des données </a:t>
            </a:r>
            <a:r>
              <a:rPr lang="fr-FR" sz="2400" dirty="0" smtClean="0"/>
              <a:t>cruciale,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Le choix se fait en fonction des </a:t>
            </a:r>
            <a:r>
              <a:rPr lang="fr-FR" sz="2400" dirty="0"/>
              <a:t>besoins spécifiques, la nature des données, et les priorités en matière de cohérence, évolutivité et flexibilité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771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541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INTRODUCTION</vt:lpstr>
      <vt:lpstr>Fonctionnalités de MongoDB</vt:lpstr>
      <vt:lpstr>Fonctionnalités de SQL</vt:lpstr>
      <vt:lpstr>Comparaison MongoDB/SQL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</dc:creator>
  <cp:lastModifiedBy>james</cp:lastModifiedBy>
  <cp:revision>3</cp:revision>
  <dcterms:created xsi:type="dcterms:W3CDTF">2023-11-30T09:02:34Z</dcterms:created>
  <dcterms:modified xsi:type="dcterms:W3CDTF">2023-11-30T09:21:20Z</dcterms:modified>
</cp:coreProperties>
</file>