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2DE7A-9D2C-4D69-A667-C51CA7EA785A}" v="56" dt="2020-03-11T10:27:18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>
        <p:scale>
          <a:sx n="73" d="100"/>
          <a:sy n="73" d="100"/>
        </p:scale>
        <p:origin x="782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2650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Jewell" userId="b7e4705127bdb922" providerId="LiveId" clId="{CC92DE7A-9D2C-4D69-A667-C51CA7EA785A}"/>
    <pc:docChg chg="undo custSel addSld modSld modMainMaster">
      <pc:chgData name="Karen Jewell" userId="b7e4705127bdb922" providerId="LiveId" clId="{CC92DE7A-9D2C-4D69-A667-C51CA7EA785A}" dt="2020-03-11T10:27:18.075" v="2550"/>
      <pc:docMkLst>
        <pc:docMk/>
      </pc:docMkLst>
      <pc:sldChg chg="addSp delSp modSp mod modNotes">
        <pc:chgData name="Karen Jewell" userId="b7e4705127bdb922" providerId="LiveId" clId="{CC92DE7A-9D2C-4D69-A667-C51CA7EA785A}" dt="2020-03-10T14:36:03.184" v="2549" actId="20577"/>
        <pc:sldMkLst>
          <pc:docMk/>
          <pc:sldMk cId="384181669" sldId="256"/>
        </pc:sldMkLst>
        <pc:spChg chg="del">
          <ac:chgData name="Karen Jewell" userId="b7e4705127bdb922" providerId="LiveId" clId="{CC92DE7A-9D2C-4D69-A667-C51CA7EA785A}" dt="2020-03-04T08:59:20.469" v="0"/>
          <ac:spMkLst>
            <pc:docMk/>
            <pc:sldMk cId="384181669" sldId="256"/>
            <ac:spMk id="2" creationId="{7BC361CA-ABC3-4F0E-BAAE-7B57244B5655}"/>
          </ac:spMkLst>
        </pc:spChg>
        <pc:spChg chg="del">
          <ac:chgData name="Karen Jewell" userId="b7e4705127bdb922" providerId="LiveId" clId="{CC92DE7A-9D2C-4D69-A667-C51CA7EA785A}" dt="2020-03-04T08:59:20.469" v="0"/>
          <ac:spMkLst>
            <pc:docMk/>
            <pc:sldMk cId="384181669" sldId="256"/>
            <ac:spMk id="3" creationId="{45CC3A3E-0733-4703-B1A7-1FF73DB4FB46}"/>
          </ac:spMkLst>
        </pc:spChg>
        <pc:spChg chg="add del mod">
          <ac:chgData name="Karen Jewell" userId="b7e4705127bdb922" providerId="LiveId" clId="{CC92DE7A-9D2C-4D69-A667-C51CA7EA785A}" dt="2020-03-04T09:00:14.875" v="6"/>
          <ac:spMkLst>
            <pc:docMk/>
            <pc:sldMk cId="384181669" sldId="256"/>
            <ac:spMk id="4" creationId="{36C787BF-3C29-4BBF-A1BA-01891FEB65CF}"/>
          </ac:spMkLst>
        </pc:spChg>
        <pc:spChg chg="add mod">
          <ac:chgData name="Karen Jewell" userId="b7e4705127bdb922" providerId="LiveId" clId="{CC92DE7A-9D2C-4D69-A667-C51CA7EA785A}" dt="2020-03-04T09:05:34.951" v="511" actId="20577"/>
          <ac:spMkLst>
            <pc:docMk/>
            <pc:sldMk cId="384181669" sldId="256"/>
            <ac:spMk id="5" creationId="{56E6FC7F-887F-4D03-B57A-11B447687EBA}"/>
          </ac:spMkLst>
        </pc:spChg>
        <pc:spChg chg="add mod">
          <ac:chgData name="Karen Jewell" userId="b7e4705127bdb922" providerId="LiveId" clId="{CC92DE7A-9D2C-4D69-A667-C51CA7EA785A}" dt="2020-03-10T13:26:37.405" v="2499" actId="20577"/>
          <ac:spMkLst>
            <pc:docMk/>
            <pc:sldMk cId="384181669" sldId="256"/>
            <ac:spMk id="6" creationId="{C466A2C0-3FFD-4FB3-A424-88F91CD4C7D4}"/>
          </ac:spMkLst>
        </pc:spChg>
      </pc:sldChg>
      <pc:sldChg chg="addSp delSp modSp add mod">
        <pc:chgData name="Karen Jewell" userId="b7e4705127bdb922" providerId="LiveId" clId="{CC92DE7A-9D2C-4D69-A667-C51CA7EA785A}" dt="2020-03-10T13:24:22.683" v="2419" actId="20577"/>
        <pc:sldMkLst>
          <pc:docMk/>
          <pc:sldMk cId="1946918776" sldId="257"/>
        </pc:sldMkLst>
        <pc:spChg chg="del">
          <ac:chgData name="Karen Jewell" userId="b7e4705127bdb922" providerId="LiveId" clId="{CC92DE7A-9D2C-4D69-A667-C51CA7EA785A}" dt="2020-03-04T09:00:14.875" v="6"/>
          <ac:spMkLst>
            <pc:docMk/>
            <pc:sldMk cId="1946918776" sldId="257"/>
            <ac:spMk id="2" creationId="{D772EE91-7B44-4C8D-AA86-674579BA640B}"/>
          </ac:spMkLst>
        </pc:spChg>
        <pc:spChg chg="add mod">
          <ac:chgData name="Karen Jewell" userId="b7e4705127bdb922" providerId="LiveId" clId="{CC92DE7A-9D2C-4D69-A667-C51CA7EA785A}" dt="2020-03-04T09:06:47.678" v="778" actId="20577"/>
          <ac:spMkLst>
            <pc:docMk/>
            <pc:sldMk cId="1946918776" sldId="257"/>
            <ac:spMk id="3" creationId="{495935C2-DD67-4A0A-B685-ADEF98D1AD5C}"/>
          </ac:spMkLst>
        </pc:spChg>
        <pc:spChg chg="add mod">
          <ac:chgData name="Karen Jewell" userId="b7e4705127bdb922" providerId="LiveId" clId="{CC92DE7A-9D2C-4D69-A667-C51CA7EA785A}" dt="2020-03-10T13:24:22.683" v="2419" actId="20577"/>
          <ac:spMkLst>
            <pc:docMk/>
            <pc:sldMk cId="1946918776" sldId="257"/>
            <ac:spMk id="4" creationId="{2550E1A1-20D5-4BBD-8DEE-C3BE0D6EB901}"/>
          </ac:spMkLst>
        </pc:spChg>
      </pc:sldChg>
      <pc:sldChg chg="addSp delSp modSp add mod">
        <pc:chgData name="Karen Jewell" userId="b7e4705127bdb922" providerId="LiveId" clId="{CC92DE7A-9D2C-4D69-A667-C51CA7EA785A}" dt="2020-03-11T10:27:18.075" v="2550"/>
        <pc:sldMkLst>
          <pc:docMk/>
          <pc:sldMk cId="1394511912" sldId="258"/>
        </pc:sldMkLst>
        <pc:spChg chg="del">
          <ac:chgData name="Karen Jewell" userId="b7e4705127bdb922" providerId="LiveId" clId="{CC92DE7A-9D2C-4D69-A667-C51CA7EA785A}" dt="2020-03-04T09:00:14.875" v="6"/>
          <ac:spMkLst>
            <pc:docMk/>
            <pc:sldMk cId="1394511912" sldId="258"/>
            <ac:spMk id="2" creationId="{9CBA7C01-972D-4DF6-99E5-8253D14BC5BD}"/>
          </ac:spMkLst>
        </pc:spChg>
        <pc:spChg chg="add mod">
          <ac:chgData name="Karen Jewell" userId="b7e4705127bdb922" providerId="LiveId" clId="{CC92DE7A-9D2C-4D69-A667-C51CA7EA785A}" dt="2020-03-10T13:22:27.365" v="2337" actId="1076"/>
          <ac:spMkLst>
            <pc:docMk/>
            <pc:sldMk cId="1394511912" sldId="258"/>
            <ac:spMk id="3" creationId="{A4106587-00C1-4D8B-9A5F-037E32FA2A3D}"/>
          </ac:spMkLst>
        </pc:spChg>
        <pc:spChg chg="add mod">
          <ac:chgData name="Karen Jewell" userId="b7e4705127bdb922" providerId="LiveId" clId="{CC92DE7A-9D2C-4D69-A667-C51CA7EA785A}" dt="2020-03-10T13:21:31.756" v="2320" actId="14100"/>
          <ac:spMkLst>
            <pc:docMk/>
            <pc:sldMk cId="1394511912" sldId="258"/>
            <ac:spMk id="4" creationId="{A7E00B22-6E76-4776-8880-0C773DA469B9}"/>
          </ac:spMkLst>
        </pc:spChg>
        <pc:spChg chg="add del mod">
          <ac:chgData name="Karen Jewell" userId="b7e4705127bdb922" providerId="LiveId" clId="{CC92DE7A-9D2C-4D69-A667-C51CA7EA785A}" dt="2020-03-11T10:27:18.075" v="2550"/>
          <ac:spMkLst>
            <pc:docMk/>
            <pc:sldMk cId="1394511912" sldId="258"/>
            <ac:spMk id="9" creationId="{C1471DBF-B409-4252-9AFF-5E6346D9C0E9}"/>
          </ac:spMkLst>
        </pc:spChg>
        <pc:picChg chg="add mod">
          <ac:chgData name="Karen Jewell" userId="b7e4705127bdb922" providerId="LiveId" clId="{CC92DE7A-9D2C-4D69-A667-C51CA7EA785A}" dt="2020-03-10T13:21:55.814" v="2326" actId="1076"/>
          <ac:picMkLst>
            <pc:docMk/>
            <pc:sldMk cId="1394511912" sldId="258"/>
            <ac:picMk id="5" creationId="{D9608F30-4868-4CD1-9506-4C1B6D1BB464}"/>
          </ac:picMkLst>
        </pc:picChg>
        <pc:picChg chg="add del mod">
          <ac:chgData name="Karen Jewell" userId="b7e4705127bdb922" providerId="LiveId" clId="{CC92DE7A-9D2C-4D69-A667-C51CA7EA785A}" dt="2020-03-10T09:31:49.873" v="1998" actId="478"/>
          <ac:picMkLst>
            <pc:docMk/>
            <pc:sldMk cId="1394511912" sldId="258"/>
            <ac:picMk id="7" creationId="{5B4E8DC6-7A5E-4655-9109-23173F2B567C}"/>
          </ac:picMkLst>
        </pc:picChg>
        <pc:picChg chg="add mod">
          <ac:chgData name="Karen Jewell" userId="b7e4705127bdb922" providerId="LiveId" clId="{CC92DE7A-9D2C-4D69-A667-C51CA7EA785A}" dt="2020-03-10T13:21:53.081" v="2325" actId="1076"/>
          <ac:picMkLst>
            <pc:docMk/>
            <pc:sldMk cId="1394511912" sldId="258"/>
            <ac:picMk id="8" creationId="{73434485-2054-4C2A-8549-A2A2A77A6FD3}"/>
          </ac:picMkLst>
        </pc:picChg>
      </pc:sldChg>
      <pc:sldChg chg="addSp delSp modSp add mod">
        <pc:chgData name="Karen Jewell" userId="b7e4705127bdb922" providerId="LiveId" clId="{CC92DE7A-9D2C-4D69-A667-C51CA7EA785A}" dt="2020-03-10T13:23:52.664" v="2405" actId="20577"/>
        <pc:sldMkLst>
          <pc:docMk/>
          <pc:sldMk cId="3068476550" sldId="259"/>
        </pc:sldMkLst>
        <pc:spChg chg="del">
          <ac:chgData name="Karen Jewell" userId="b7e4705127bdb922" providerId="LiveId" clId="{CC92DE7A-9D2C-4D69-A667-C51CA7EA785A}" dt="2020-03-04T09:00:14.875" v="6"/>
          <ac:spMkLst>
            <pc:docMk/>
            <pc:sldMk cId="3068476550" sldId="259"/>
            <ac:spMk id="2" creationId="{859180EB-4496-4F92-9345-A579AE5A4F16}"/>
          </ac:spMkLst>
        </pc:spChg>
        <pc:spChg chg="add mod">
          <ac:chgData name="Karen Jewell" userId="b7e4705127bdb922" providerId="LiveId" clId="{CC92DE7A-9D2C-4D69-A667-C51CA7EA785A}" dt="2020-03-10T13:22:09.630" v="2333" actId="20577"/>
          <ac:spMkLst>
            <pc:docMk/>
            <pc:sldMk cId="3068476550" sldId="259"/>
            <ac:spMk id="3" creationId="{4F15CB84-2703-4DD6-B74B-2DCB669BF44C}"/>
          </ac:spMkLst>
        </pc:spChg>
        <pc:spChg chg="add mod">
          <ac:chgData name="Karen Jewell" userId="b7e4705127bdb922" providerId="LiveId" clId="{CC92DE7A-9D2C-4D69-A667-C51CA7EA785A}" dt="2020-03-10T13:23:52.664" v="2405" actId="20577"/>
          <ac:spMkLst>
            <pc:docMk/>
            <pc:sldMk cId="3068476550" sldId="259"/>
            <ac:spMk id="4" creationId="{30DA1BA1-41C3-4A24-BEBE-B2A8CDF3995C}"/>
          </ac:spMkLst>
        </pc:spChg>
        <pc:picChg chg="add mod">
          <ac:chgData name="Karen Jewell" userId="b7e4705127bdb922" providerId="LiveId" clId="{CC92DE7A-9D2C-4D69-A667-C51CA7EA785A}" dt="2020-03-10T09:33:10.697" v="2003" actId="1076"/>
          <ac:picMkLst>
            <pc:docMk/>
            <pc:sldMk cId="3068476550" sldId="259"/>
            <ac:picMk id="5" creationId="{6D970FCF-106C-48C6-BF85-1A384A0C52A5}"/>
          </ac:picMkLst>
        </pc:picChg>
        <pc:picChg chg="add del mod">
          <ac:chgData name="Karen Jewell" userId="b7e4705127bdb922" providerId="LiveId" clId="{CC92DE7A-9D2C-4D69-A667-C51CA7EA785A}" dt="2020-03-10T09:33:28.613" v="2006"/>
          <ac:picMkLst>
            <pc:docMk/>
            <pc:sldMk cId="3068476550" sldId="259"/>
            <ac:picMk id="1026" creationId="{CE90BB61-DCCF-4558-9546-0B05D53C5A47}"/>
          </ac:picMkLst>
        </pc:picChg>
      </pc:sldChg>
      <pc:sldChg chg="addSp delSp modSp add mod">
        <pc:chgData name="Karen Jewell" userId="b7e4705127bdb922" providerId="LiveId" clId="{CC92DE7A-9D2C-4D69-A667-C51CA7EA785A}" dt="2020-03-10T13:26:08.695" v="2479" actId="20577"/>
        <pc:sldMkLst>
          <pc:docMk/>
          <pc:sldMk cId="4169300532" sldId="260"/>
        </pc:sldMkLst>
        <pc:spChg chg="del">
          <ac:chgData name="Karen Jewell" userId="b7e4705127bdb922" providerId="LiveId" clId="{CC92DE7A-9D2C-4D69-A667-C51CA7EA785A}" dt="2020-03-04T09:00:14.875" v="6"/>
          <ac:spMkLst>
            <pc:docMk/>
            <pc:sldMk cId="4169300532" sldId="260"/>
            <ac:spMk id="2" creationId="{9E4356A6-0692-422B-A6B9-18D1D86F9F88}"/>
          </ac:spMkLst>
        </pc:spChg>
        <pc:spChg chg="add mod">
          <ac:chgData name="Karen Jewell" userId="b7e4705127bdb922" providerId="LiveId" clId="{CC92DE7A-9D2C-4D69-A667-C51CA7EA785A}" dt="2020-03-04T09:15:45.761" v="1329" actId="20577"/>
          <ac:spMkLst>
            <pc:docMk/>
            <pc:sldMk cId="4169300532" sldId="260"/>
            <ac:spMk id="3" creationId="{7694BA6C-012F-44DF-9552-88801B1009C4}"/>
          </ac:spMkLst>
        </pc:spChg>
        <pc:spChg chg="add mod">
          <ac:chgData name="Karen Jewell" userId="b7e4705127bdb922" providerId="LiveId" clId="{CC92DE7A-9D2C-4D69-A667-C51CA7EA785A}" dt="2020-03-10T13:26:08.695" v="2479" actId="20577"/>
          <ac:spMkLst>
            <pc:docMk/>
            <pc:sldMk cId="4169300532" sldId="260"/>
            <ac:spMk id="4" creationId="{88FC09C5-D29E-4A80-9669-4453C614679F}"/>
          </ac:spMkLst>
        </pc:spChg>
      </pc:sldChg>
      <pc:sldMasterChg chg="addSldLayout modSldLayout">
        <pc:chgData name="Karen Jewell" userId="b7e4705127bdb922" providerId="LiveId" clId="{CC92DE7A-9D2C-4D69-A667-C51CA7EA785A}" dt="2020-03-10T13:20:38.580" v="2318" actId="3064"/>
        <pc:sldMasterMkLst>
          <pc:docMk/>
          <pc:sldMasterMk cId="4097537764" sldId="2147483648"/>
        </pc:sldMasterMkLst>
        <pc:sldLayoutChg chg="modSp new mod">
          <pc:chgData name="Karen Jewell" userId="b7e4705127bdb922" providerId="LiveId" clId="{CC92DE7A-9D2C-4D69-A667-C51CA7EA785A}" dt="2020-03-10T13:20:38.580" v="2318" actId="3064"/>
          <pc:sldLayoutMkLst>
            <pc:docMk/>
            <pc:sldMasterMk cId="4097537764" sldId="2147483648"/>
            <pc:sldLayoutMk cId="4264740658" sldId="2147483660"/>
          </pc:sldLayoutMkLst>
          <pc:spChg chg="mod">
            <ac:chgData name="Karen Jewell" userId="b7e4705127bdb922" providerId="LiveId" clId="{CC92DE7A-9D2C-4D69-A667-C51CA7EA785A}" dt="2020-03-10T13:20:38.580" v="2318" actId="3064"/>
            <ac:spMkLst>
              <pc:docMk/>
              <pc:sldMasterMk cId="4097537764" sldId="2147483648"/>
              <pc:sldLayoutMk cId="4264740658" sldId="2147483660"/>
              <ac:spMk id="2" creationId="{9E7C72A3-B0D9-455C-BFF1-242AF861854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9DF1-4439-4E9C-81CA-13AF2E1376AB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F87F-D6E1-4268-9C5F-41DF460BB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71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Our topic is on Plastic Pollution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DF87F-D6E1-4268-9C5F-41DF460BB5A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0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DF87F-D6E1-4268-9C5F-41DF460BB5A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56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DF87F-D6E1-4268-9C5F-41DF460BB5A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94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DF87F-D6E1-4268-9C5F-41DF460BB5A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69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0DF87F-D6E1-4268-9C5F-41DF460BB5A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71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D34E-9BBB-46FD-833B-A7E33833F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66D23-0A2E-4012-AD03-68CE16826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171A6-205D-4D42-8D60-58231481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766C-B841-46E4-A95E-A882FC35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B0C33-C281-45DC-B5DC-32D8259C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9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55BD-E554-4AA9-9F43-D7E00868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F939F-C096-4F53-93AA-0F4D18290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B6FA-1248-43EE-864B-51B0971B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E5F95-DEE4-4595-85E9-1E61096D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1A8E-388A-4186-BF82-A25BE22A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78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5B9C3-1DC9-4358-A244-9EF4DB9A9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25F7A-D265-4620-B26E-7584DF9D3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AF3E3-D737-459A-B70A-B8083F96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D8F0-7015-42E3-8328-E4CB6C2C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9510-7B14-4E3E-AC8B-104ABAA5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14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72A3-B0D9-455C-BFF1-242AF861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7766"/>
          </a:xfrm>
          <a:solidFill>
            <a:schemeClr val="accent5">
              <a:lumMod val="50000"/>
            </a:schemeClr>
          </a:solidFill>
        </p:spPr>
        <p:txBody>
          <a:bodyPr lIns="18000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7E21F-4336-41A1-B95E-64DA70D4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79A04-0F45-4FCD-BBE6-D4A5F6D9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ADF9F-7632-4014-B381-051B070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74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73C0-D042-4DAB-B0DB-4B8FA371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37D4-29F9-4135-81D5-B72DCE82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52DD7-6FEA-405F-BCAE-EC03D95A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4911-48CF-4389-B19C-5698E3A2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E8BA5-2A06-4BCA-A403-103311F1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34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061C-C341-4152-BB78-FBFB24B7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6E435-E0F4-4951-BF59-18C3D5B1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AF84-8E28-4618-8038-BCB7ED9D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4E56E-B70D-4D57-8E5D-FC4325E2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F7F1E-38DD-4133-9D53-85E93FCB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76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753A-A14C-4E43-9E04-CB0AC33C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8CC2-69BA-4953-AA48-D430970B6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01D54-7C99-4D7C-8FD7-519EEC4D2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B4627-947C-4DEA-966C-1C6232D8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46AF6-F431-4C8B-95EF-404B058C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B89A0-D0E2-47C6-BDA8-3AD9F00B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93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D64C-6E82-4E6D-90F0-35FBC9CC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6A147-4D2B-43F7-9DAF-980EC3EDB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4344B-2F37-4041-B60E-6598887E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B0CD3-43D0-4934-AF0D-9B501278E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D8659-6E2A-4E16-BFAA-67A1377AC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01772-7F66-4C0D-A67F-F53C5538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F3243-8391-4CB3-8ED1-5DDBC498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E614A-34D2-4252-A1D1-C99EF420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9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8FE3-C4F1-4452-9E73-C97ECF11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1765C-36B7-40DA-99CF-8D778501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DB213-83C8-4297-B349-386E9567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E3A2E-6EB6-4708-A8BD-76D1F941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86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5B919-D4C7-4A78-90E7-3CB5741F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77544-E2D1-4629-8D8A-5EC9C90F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FBFA7-B095-4CC8-9C0D-1612D2C3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93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87FD-C772-431A-BE14-7933404E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504A-0F9D-400B-8178-B3FE0E48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C600D-7009-45EC-96CD-2FC5DE40B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DBE8-F390-4235-A51A-A8B4BA6F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03C35-7E7A-4FFA-B8FA-E6D60D98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B72A7-CB24-493B-B70D-197C4FCE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30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A6E3-2DBD-4A58-A298-A7150F31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EFEBF-6EDE-479F-904D-55078767F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05CA9-FD63-4110-8553-4BD6FD55F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A1B6D-0AEE-48EB-9B74-6BAD33CB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4ED3-25AD-4501-A3D0-B7CF1556DFF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C0498-E2BA-4F6C-B2E1-9175749B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A2193-0896-40A0-B004-EA904955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56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59972-D65D-4BCC-A07F-F4A38FA9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6D224-45C6-4A82-A89C-CA6C3005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AF176-40EF-443C-B823-DA9C95875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4ED3-25AD-4501-A3D0-B7CF1556DFF4}" type="datetimeFigureOut">
              <a:rPr lang="en-GB" smtClean="0"/>
              <a:t>10/03/2020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8ED5-F35A-402E-86B2-658629092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82E76-86D8-4EC3-A41C-A5739F59A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2D33F-525F-418B-85BF-08246B340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3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E6FC7F-887F-4D03-B57A-11B44768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6A2C0-3FFD-4FB3-A424-88F91CD4C7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Topic: marine plastic pollution</a:t>
            </a:r>
          </a:p>
          <a:p>
            <a:r>
              <a:rPr lang="en-GB" dirty="0"/>
              <a:t>Why?</a:t>
            </a:r>
          </a:p>
          <a:p>
            <a:endParaRPr lang="en-GB" dirty="0"/>
          </a:p>
          <a:p>
            <a:r>
              <a:rPr lang="en-GB" dirty="0"/>
              <a:t>Interested in surface plastic/floating plastic size</a:t>
            </a:r>
          </a:p>
          <a:p>
            <a:r>
              <a:rPr lang="en-GB" dirty="0"/>
              <a:t>Identified a sub-topic area each and went off to find </a:t>
            </a:r>
            <a:r>
              <a:rPr lang="en-GB" dirty="0" err="1"/>
              <a:t>datasources</a:t>
            </a:r>
            <a:r>
              <a:rPr lang="en-GB" dirty="0"/>
              <a:t> &amp; articles</a:t>
            </a:r>
          </a:p>
          <a:p>
            <a:pPr lvl="1"/>
            <a:r>
              <a:rPr lang="en-GB" dirty="0"/>
              <a:t>Sources of plastic pollution</a:t>
            </a:r>
          </a:p>
          <a:p>
            <a:pPr lvl="1"/>
            <a:r>
              <a:rPr lang="en-GB" dirty="0"/>
              <a:t>Shipping and plastic pollution</a:t>
            </a:r>
          </a:p>
          <a:p>
            <a:pPr lvl="1"/>
            <a:r>
              <a:rPr lang="en-GB" dirty="0"/>
              <a:t>Where the plastic pollution is, and size</a:t>
            </a:r>
          </a:p>
          <a:p>
            <a:pPr lvl="1"/>
            <a:r>
              <a:rPr lang="en-GB" dirty="0"/>
              <a:t>How the plastic pollution is being distributed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8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5935C2-DD67-4A0A-B685-ADEF98D1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Problems/ What we found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0E1A1-20D5-4BBD-8DEE-C3BE0D6EB9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Majority of pollution was under the surface</a:t>
            </a:r>
          </a:p>
          <a:p>
            <a:r>
              <a:rPr lang="en-GB" dirty="0"/>
              <a:t>Conflicting claims about plastic pollution</a:t>
            </a:r>
          </a:p>
          <a:p>
            <a:pPr lvl="1"/>
            <a:r>
              <a:rPr lang="en-GB" dirty="0"/>
              <a:t>90% plastic waste comes from shipping</a:t>
            </a:r>
          </a:p>
          <a:p>
            <a:pPr lvl="1"/>
            <a:r>
              <a:rPr lang="en-GB" dirty="0"/>
              <a:t>90% plastic waste comes from 10 rivers</a:t>
            </a:r>
          </a:p>
          <a:p>
            <a:endParaRPr lang="en-GB" dirty="0"/>
          </a:p>
          <a:p>
            <a:r>
              <a:rPr lang="en-GB" dirty="0"/>
              <a:t>Datasets from articles were</a:t>
            </a:r>
          </a:p>
          <a:p>
            <a:pPr lvl="1"/>
            <a:r>
              <a:rPr lang="en-GB" dirty="0"/>
              <a:t>Already prepared/cleaned</a:t>
            </a:r>
          </a:p>
          <a:p>
            <a:pPr lvl="1"/>
            <a:r>
              <a:rPr lang="en-GB" dirty="0"/>
              <a:t>Already explored in articles</a:t>
            </a:r>
          </a:p>
          <a:p>
            <a:pPr lvl="1"/>
            <a:r>
              <a:rPr lang="en-GB" dirty="0"/>
              <a:t>Non-relevant data removed meaning no scope to explore beyond the article’s discussion itself</a:t>
            </a:r>
          </a:p>
          <a:p>
            <a:pPr lvl="1"/>
            <a:endParaRPr lang="en-GB" dirty="0"/>
          </a:p>
          <a:p>
            <a:r>
              <a:rPr lang="en-GB" dirty="0"/>
              <a:t>We had many references, but no hypothesis…</a:t>
            </a:r>
          </a:p>
        </p:txBody>
      </p:sp>
    </p:spTree>
    <p:extLst>
      <p:ext uri="{BB962C8B-B14F-4D97-AF65-F5344CB8AC3E}">
        <p14:creationId xmlns:p14="http://schemas.microsoft.com/office/powerpoint/2010/main" val="194691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106587-00C1-4D8B-9A5F-037E32FA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Turning Point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00B22-6E76-4776-8880-0C773DA469B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35038"/>
            <a:ext cx="6267450" cy="5241925"/>
          </a:xfrm>
        </p:spPr>
        <p:txBody>
          <a:bodyPr/>
          <a:lstStyle/>
          <a:p>
            <a:r>
              <a:rPr lang="en-GB" dirty="0"/>
              <a:t>We found a raw dataset of plastic debris identified in locations</a:t>
            </a:r>
          </a:p>
          <a:p>
            <a:r>
              <a:rPr lang="en-GB" dirty="0"/>
              <a:t>Narrowed focus &amp; developed hypothesis</a:t>
            </a:r>
          </a:p>
          <a:p>
            <a:pPr lvl="1"/>
            <a:r>
              <a:rPr lang="en-GB" dirty="0"/>
              <a:t>If the % of plastic pollution remains constant over time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608F30-4868-4CD1-9506-4C1B6D1BB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43" y="1372668"/>
            <a:ext cx="4367047" cy="4367047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3434485-2054-4C2A-8549-A2A2A77A6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35" y="3328235"/>
            <a:ext cx="4622911" cy="330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1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15CB84-2703-4DD6-B74B-2DCB669B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We’ve Done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A1BA1-41C3-4A24-BEBE-B2A8CDF399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3164" y="872359"/>
            <a:ext cx="5505349" cy="530460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Data needed cleaning</a:t>
            </a:r>
          </a:p>
          <a:p>
            <a:pPr lvl="1"/>
            <a:r>
              <a:rPr lang="en-GB" dirty="0"/>
              <a:t>Some things classified as rubber gloves, weren’t rubber at all</a:t>
            </a:r>
          </a:p>
          <a:p>
            <a:pPr lvl="1"/>
            <a:r>
              <a:rPr lang="en-GB" dirty="0"/>
              <a:t>Some long/</a:t>
            </a:r>
            <a:r>
              <a:rPr lang="en-GB" dirty="0" err="1"/>
              <a:t>lat</a:t>
            </a:r>
            <a:r>
              <a:rPr lang="en-GB" dirty="0"/>
              <a:t> positions seemed incorrect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Found some interesting stories</a:t>
            </a:r>
          </a:p>
          <a:p>
            <a:pPr lvl="1"/>
            <a:r>
              <a:rPr lang="en-GB" dirty="0"/>
              <a:t>Cigarette butts decrease over time</a:t>
            </a:r>
          </a:p>
          <a:p>
            <a:pPr lvl="2"/>
            <a:r>
              <a:rPr lang="en-GB" dirty="0"/>
              <a:t>Possibly indicative of less smokers or more vaping?</a:t>
            </a:r>
          </a:p>
          <a:p>
            <a:pPr lvl="1"/>
            <a:r>
              <a:rPr lang="en-GB" dirty="0"/>
              <a:t>Fireworks are collected most in July and in </a:t>
            </a:r>
            <a:r>
              <a:rPr lang="en-GB" dirty="0" err="1"/>
              <a:t>N.America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Possibly indicative of 4 Jul celebrations?</a:t>
            </a:r>
          </a:p>
          <a:p>
            <a:pPr lvl="1"/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970FCF-106C-48C6-BF85-1A384A0C5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538" y="3653367"/>
            <a:ext cx="4971298" cy="306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7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94BA6C-012F-44DF-9552-88801B10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we’re doing next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C09C5-D29E-4A80-9669-4453C61467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en-GB" dirty="0"/>
              <a:t>Exploring the ideas of</a:t>
            </a:r>
          </a:p>
          <a:p>
            <a:pPr lvl="1"/>
            <a:r>
              <a:rPr lang="en-GB" dirty="0"/>
              <a:t>Event driven pollution</a:t>
            </a:r>
          </a:p>
          <a:p>
            <a:pPr lvl="2"/>
            <a:r>
              <a:rPr lang="en-GB" dirty="0"/>
              <a:t>e.g. fireworks after 4</a:t>
            </a:r>
            <a:r>
              <a:rPr lang="en-GB" baseline="30000" dirty="0"/>
              <a:t>th</a:t>
            </a:r>
            <a:r>
              <a:rPr lang="en-GB" dirty="0"/>
              <a:t> July</a:t>
            </a:r>
          </a:p>
          <a:p>
            <a:pPr lvl="1"/>
            <a:r>
              <a:rPr lang="en-GB" dirty="0"/>
              <a:t>Location driven pollution</a:t>
            </a:r>
          </a:p>
          <a:p>
            <a:pPr lvl="2"/>
            <a:r>
              <a:rPr lang="en-GB" dirty="0"/>
              <a:t>e.g. fireworks recorded in North America and no where else</a:t>
            </a:r>
          </a:p>
          <a:p>
            <a:pPr lvl="1"/>
            <a:r>
              <a:rPr lang="en-GB" dirty="0"/>
              <a:t>Item-pairing</a:t>
            </a:r>
          </a:p>
          <a:p>
            <a:pPr lvl="2"/>
            <a:r>
              <a:rPr lang="en-GB" dirty="0"/>
              <a:t>E.g. </a:t>
            </a:r>
          </a:p>
          <a:p>
            <a:pPr lvl="1"/>
            <a:r>
              <a:rPr lang="en-GB" dirty="0"/>
              <a:t>Building a model to predict…</a:t>
            </a:r>
          </a:p>
          <a:p>
            <a:pPr lvl="1"/>
            <a:r>
              <a:rPr lang="en-GB" dirty="0"/>
              <a:t>Time Series?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30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266</Words>
  <Application>Microsoft Office PowerPoint</Application>
  <PresentationFormat>Widescreen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Starting</vt:lpstr>
      <vt:lpstr>Problems/ What we found</vt:lpstr>
      <vt:lpstr>Turning Point</vt:lpstr>
      <vt:lpstr>What We’ve Done</vt:lpstr>
      <vt:lpstr>What we’re doing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Jewell</dc:creator>
  <cp:lastModifiedBy>Karen Jewell</cp:lastModifiedBy>
  <cp:revision>1</cp:revision>
  <dcterms:created xsi:type="dcterms:W3CDTF">2020-03-04T08:58:15Z</dcterms:created>
  <dcterms:modified xsi:type="dcterms:W3CDTF">2020-03-11T10:27:28Z</dcterms:modified>
</cp:coreProperties>
</file>