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6" r:id="rId6"/>
    <p:sldId id="258" r:id="rId7"/>
    <p:sldId id="260" r:id="rId8"/>
    <p:sldId id="266" r:id="rId9"/>
    <p:sldId id="259" r:id="rId10"/>
    <p:sldId id="261" r:id="rId11"/>
    <p:sldId id="262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A099"/>
    <a:srgbClr val="D5DDDE"/>
    <a:srgbClr val="00B198"/>
    <a:srgbClr val="6B8E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C130FC-103E-4BF6-A3A6-97DF1D8E1D34}" v="125" dt="2020-06-05T17:36:16.1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5" d="100"/>
          <a:sy n="95" d="100"/>
        </p:scale>
        <p:origin x="5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CATERINA VIDRASCU (1911716)" userId="a23b18e7-c7ae-4921-b703-8a27d2d018bb" providerId="ADAL" clId="{48C130FC-103E-4BF6-A3A6-97DF1D8E1D34}"/>
    <pc:docChg chg="undo custSel addSld delSld modSld sldOrd modMainMaster">
      <pc:chgData name="ECATERINA VIDRASCU (1911716)" userId="a23b18e7-c7ae-4921-b703-8a27d2d018bb" providerId="ADAL" clId="{48C130FC-103E-4BF6-A3A6-97DF1D8E1D34}" dt="2020-06-05T17:36:16.158" v="915" actId="164"/>
      <pc:docMkLst>
        <pc:docMk/>
      </pc:docMkLst>
      <pc:sldChg chg="addSp modSp mod">
        <pc:chgData name="ECATERINA VIDRASCU (1911716)" userId="a23b18e7-c7ae-4921-b703-8a27d2d018bb" providerId="ADAL" clId="{48C130FC-103E-4BF6-A3A6-97DF1D8E1D34}" dt="2020-06-05T16:17:55.825" v="436" actId="20577"/>
        <pc:sldMkLst>
          <pc:docMk/>
          <pc:sldMk cId="2261781304" sldId="256"/>
        </pc:sldMkLst>
        <pc:spChg chg="add mod">
          <ac:chgData name="ECATERINA VIDRASCU (1911716)" userId="a23b18e7-c7ae-4921-b703-8a27d2d018bb" providerId="ADAL" clId="{48C130FC-103E-4BF6-A3A6-97DF1D8E1D34}" dt="2020-06-05T16:17:55.825" v="436" actId="20577"/>
          <ac:spMkLst>
            <pc:docMk/>
            <pc:sldMk cId="2261781304" sldId="256"/>
            <ac:spMk id="4" creationId="{B867E90D-22DB-4F78-9DA8-ADB0902E124C}"/>
          </ac:spMkLst>
        </pc:spChg>
      </pc:sldChg>
      <pc:sldChg chg="addSp modSp mod">
        <pc:chgData name="ECATERINA VIDRASCU (1911716)" userId="a23b18e7-c7ae-4921-b703-8a27d2d018bb" providerId="ADAL" clId="{48C130FC-103E-4BF6-A3A6-97DF1D8E1D34}" dt="2020-06-05T16:17:29.716" v="431" actId="6549"/>
        <pc:sldMkLst>
          <pc:docMk/>
          <pc:sldMk cId="349358821" sldId="258"/>
        </pc:sldMkLst>
        <pc:spChg chg="add mod">
          <ac:chgData name="ECATERINA VIDRASCU (1911716)" userId="a23b18e7-c7ae-4921-b703-8a27d2d018bb" providerId="ADAL" clId="{48C130FC-103E-4BF6-A3A6-97DF1D8E1D34}" dt="2020-06-05T16:17:29.716" v="431" actId="6549"/>
          <ac:spMkLst>
            <pc:docMk/>
            <pc:sldMk cId="349358821" sldId="258"/>
            <ac:spMk id="2" creationId="{8C321FDF-A1C5-4D8A-8864-0CE0E83BEF21}"/>
          </ac:spMkLst>
        </pc:spChg>
      </pc:sldChg>
      <pc:sldChg chg="addSp delSp modSp mod">
        <pc:chgData name="ECATERINA VIDRASCU (1911716)" userId="a23b18e7-c7ae-4921-b703-8a27d2d018bb" providerId="ADAL" clId="{48C130FC-103E-4BF6-A3A6-97DF1D8E1D34}" dt="2020-06-05T16:26:31.455" v="623" actId="1076"/>
        <pc:sldMkLst>
          <pc:docMk/>
          <pc:sldMk cId="3929638118" sldId="259"/>
        </pc:sldMkLst>
        <pc:spChg chg="add del mod">
          <ac:chgData name="ECATERINA VIDRASCU (1911716)" userId="a23b18e7-c7ae-4921-b703-8a27d2d018bb" providerId="ADAL" clId="{48C130FC-103E-4BF6-A3A6-97DF1D8E1D34}" dt="2020-06-05T15:33:32.074" v="54" actId="478"/>
          <ac:spMkLst>
            <pc:docMk/>
            <pc:sldMk cId="3929638118" sldId="259"/>
            <ac:spMk id="5" creationId="{4F349056-FF70-4A27-99F0-DCA6D071ED64}"/>
          </ac:spMkLst>
        </pc:spChg>
        <pc:picChg chg="add mod modCrop">
          <ac:chgData name="ECATERINA VIDRASCU (1911716)" userId="a23b18e7-c7ae-4921-b703-8a27d2d018bb" providerId="ADAL" clId="{48C130FC-103E-4BF6-A3A6-97DF1D8E1D34}" dt="2020-06-05T15:31:25.105" v="40" actId="14100"/>
          <ac:picMkLst>
            <pc:docMk/>
            <pc:sldMk cId="3929638118" sldId="259"/>
            <ac:picMk id="2" creationId="{CF95953E-49A3-4FFD-95F8-0F68CB0AFFE7}"/>
          </ac:picMkLst>
        </pc:picChg>
        <pc:picChg chg="add mod">
          <ac:chgData name="ECATERINA VIDRASCU (1911716)" userId="a23b18e7-c7ae-4921-b703-8a27d2d018bb" providerId="ADAL" clId="{48C130FC-103E-4BF6-A3A6-97DF1D8E1D34}" dt="2020-06-05T15:35:27.168" v="65" actId="1076"/>
          <ac:picMkLst>
            <pc:docMk/>
            <pc:sldMk cId="3929638118" sldId="259"/>
            <ac:picMk id="4" creationId="{A4283EBE-12FF-4887-A04D-0ECD6C971A4E}"/>
          </ac:picMkLst>
        </pc:picChg>
        <pc:picChg chg="add mod">
          <ac:chgData name="ECATERINA VIDRASCU (1911716)" userId="a23b18e7-c7ae-4921-b703-8a27d2d018bb" providerId="ADAL" clId="{48C130FC-103E-4BF6-A3A6-97DF1D8E1D34}" dt="2020-06-05T15:35:24.752" v="64" actId="1076"/>
          <ac:picMkLst>
            <pc:docMk/>
            <pc:sldMk cId="3929638118" sldId="259"/>
            <ac:picMk id="6" creationId="{1020CFB4-7FCE-401C-9FE8-BD9C27337E4D}"/>
          </ac:picMkLst>
        </pc:picChg>
        <pc:picChg chg="add mod">
          <ac:chgData name="ECATERINA VIDRASCU (1911716)" userId="a23b18e7-c7ae-4921-b703-8a27d2d018bb" providerId="ADAL" clId="{48C130FC-103E-4BF6-A3A6-97DF1D8E1D34}" dt="2020-06-05T15:35:19.136" v="63" actId="14100"/>
          <ac:picMkLst>
            <pc:docMk/>
            <pc:sldMk cId="3929638118" sldId="259"/>
            <ac:picMk id="7" creationId="{9ACE872A-4F17-4603-92BC-70407357B2ED}"/>
          </ac:picMkLst>
        </pc:picChg>
        <pc:picChg chg="add del mod">
          <ac:chgData name="ECATERINA VIDRASCU (1911716)" userId="a23b18e7-c7ae-4921-b703-8a27d2d018bb" providerId="ADAL" clId="{48C130FC-103E-4BF6-A3A6-97DF1D8E1D34}" dt="2020-06-05T15:38:23.695" v="76" actId="478"/>
          <ac:picMkLst>
            <pc:docMk/>
            <pc:sldMk cId="3929638118" sldId="259"/>
            <ac:picMk id="8" creationId="{A6BF7FFF-AE44-4097-930A-CCDC523C5073}"/>
          </ac:picMkLst>
        </pc:picChg>
        <pc:picChg chg="add del mod">
          <ac:chgData name="ECATERINA VIDRASCU (1911716)" userId="a23b18e7-c7ae-4921-b703-8a27d2d018bb" providerId="ADAL" clId="{48C130FC-103E-4BF6-A3A6-97DF1D8E1D34}" dt="2020-06-05T16:21:02.665" v="484" actId="478"/>
          <ac:picMkLst>
            <pc:docMk/>
            <pc:sldMk cId="3929638118" sldId="259"/>
            <ac:picMk id="9" creationId="{CB7BEE1F-076A-4A54-8EB9-FEDB469B7571}"/>
          </ac:picMkLst>
        </pc:picChg>
        <pc:picChg chg="add mod">
          <ac:chgData name="ECATERINA VIDRASCU (1911716)" userId="a23b18e7-c7ae-4921-b703-8a27d2d018bb" providerId="ADAL" clId="{48C130FC-103E-4BF6-A3A6-97DF1D8E1D34}" dt="2020-06-05T16:26:13.869" v="618" actId="1076"/>
          <ac:picMkLst>
            <pc:docMk/>
            <pc:sldMk cId="3929638118" sldId="259"/>
            <ac:picMk id="11" creationId="{63C472C2-7F64-4A8B-818A-7B0807D8B477}"/>
          </ac:picMkLst>
        </pc:picChg>
        <pc:picChg chg="add mod">
          <ac:chgData name="ECATERINA VIDRASCU (1911716)" userId="a23b18e7-c7ae-4921-b703-8a27d2d018bb" providerId="ADAL" clId="{48C130FC-103E-4BF6-A3A6-97DF1D8E1D34}" dt="2020-06-05T16:26:31.455" v="623" actId="1076"/>
          <ac:picMkLst>
            <pc:docMk/>
            <pc:sldMk cId="3929638118" sldId="259"/>
            <ac:picMk id="12" creationId="{F34A7C57-16F7-49E5-9477-F3F99D381866}"/>
          </ac:picMkLst>
        </pc:picChg>
        <pc:picChg chg="add mod">
          <ac:chgData name="ECATERINA VIDRASCU (1911716)" userId="a23b18e7-c7ae-4921-b703-8a27d2d018bb" providerId="ADAL" clId="{48C130FC-103E-4BF6-A3A6-97DF1D8E1D34}" dt="2020-06-05T16:26:14.973" v="619" actId="1076"/>
          <ac:picMkLst>
            <pc:docMk/>
            <pc:sldMk cId="3929638118" sldId="259"/>
            <ac:picMk id="13" creationId="{4EB2EE07-0678-413B-A3DB-BBE55B3BC585}"/>
          </ac:picMkLst>
        </pc:picChg>
      </pc:sldChg>
      <pc:sldChg chg="addSp delSp modSp add mod ord">
        <pc:chgData name="ECATERINA VIDRASCU (1911716)" userId="a23b18e7-c7ae-4921-b703-8a27d2d018bb" providerId="ADAL" clId="{48C130FC-103E-4BF6-A3A6-97DF1D8E1D34}" dt="2020-06-05T17:36:16.158" v="915" actId="164"/>
        <pc:sldMkLst>
          <pc:docMk/>
          <pc:sldMk cId="296849657" sldId="260"/>
        </pc:sldMkLst>
        <pc:spChg chg="mod">
          <ac:chgData name="ECATERINA VIDRASCU (1911716)" userId="a23b18e7-c7ae-4921-b703-8a27d2d018bb" providerId="ADAL" clId="{48C130FC-103E-4BF6-A3A6-97DF1D8E1D34}" dt="2020-06-05T15:32:54.644" v="51" actId="20577"/>
          <ac:spMkLst>
            <pc:docMk/>
            <pc:sldMk cId="296849657" sldId="260"/>
            <ac:spMk id="3" creationId="{6EACBD5A-78AF-4988-BDAF-0F2774B020B5}"/>
          </ac:spMkLst>
        </pc:spChg>
        <pc:spChg chg="add del mod">
          <ac:chgData name="ECATERINA VIDRASCU (1911716)" userId="a23b18e7-c7ae-4921-b703-8a27d2d018bb" providerId="ADAL" clId="{48C130FC-103E-4BF6-A3A6-97DF1D8E1D34}" dt="2020-06-05T16:25:15.473" v="603" actId="478"/>
          <ac:spMkLst>
            <pc:docMk/>
            <pc:sldMk cId="296849657" sldId="260"/>
            <ac:spMk id="21" creationId="{D4C83070-A2BD-417F-842F-15D0B61228F8}"/>
          </ac:spMkLst>
        </pc:spChg>
        <pc:spChg chg="add del mod">
          <ac:chgData name="ECATERINA VIDRASCU (1911716)" userId="a23b18e7-c7ae-4921-b703-8a27d2d018bb" providerId="ADAL" clId="{48C130FC-103E-4BF6-A3A6-97DF1D8E1D34}" dt="2020-06-05T17:15:49.734" v="693" actId="478"/>
          <ac:spMkLst>
            <pc:docMk/>
            <pc:sldMk cId="296849657" sldId="260"/>
            <ac:spMk id="25" creationId="{9536172C-4592-42AB-9A30-1981C7E8E25F}"/>
          </ac:spMkLst>
        </pc:spChg>
        <pc:spChg chg="add del mod">
          <ac:chgData name="ECATERINA VIDRASCU (1911716)" userId="a23b18e7-c7ae-4921-b703-8a27d2d018bb" providerId="ADAL" clId="{48C130FC-103E-4BF6-A3A6-97DF1D8E1D34}" dt="2020-06-05T16:25:17.421" v="604" actId="478"/>
          <ac:spMkLst>
            <pc:docMk/>
            <pc:sldMk cId="296849657" sldId="260"/>
            <ac:spMk id="26" creationId="{D57787FA-83FC-4873-BC7C-7280C8AE0EB1}"/>
          </ac:spMkLst>
        </pc:spChg>
        <pc:spChg chg="add mod">
          <ac:chgData name="ECATERINA VIDRASCU (1911716)" userId="a23b18e7-c7ae-4921-b703-8a27d2d018bb" providerId="ADAL" clId="{48C130FC-103E-4BF6-A3A6-97DF1D8E1D34}" dt="2020-06-05T17:36:16.158" v="915" actId="164"/>
          <ac:spMkLst>
            <pc:docMk/>
            <pc:sldMk cId="296849657" sldId="260"/>
            <ac:spMk id="34" creationId="{D7436B80-04A7-4B73-B1C7-CBB1CAD1D9CB}"/>
          </ac:spMkLst>
        </pc:spChg>
        <pc:spChg chg="add mod">
          <ac:chgData name="ECATERINA VIDRASCU (1911716)" userId="a23b18e7-c7ae-4921-b703-8a27d2d018bb" providerId="ADAL" clId="{48C130FC-103E-4BF6-A3A6-97DF1D8E1D34}" dt="2020-06-05T17:27:30.775" v="828" actId="164"/>
          <ac:spMkLst>
            <pc:docMk/>
            <pc:sldMk cId="296849657" sldId="260"/>
            <ac:spMk id="35" creationId="{7440343D-9897-49B6-9ED7-C0F6B61A467C}"/>
          </ac:spMkLst>
        </pc:spChg>
        <pc:spChg chg="add del mod">
          <ac:chgData name="ECATERINA VIDRASCU (1911716)" userId="a23b18e7-c7ae-4921-b703-8a27d2d018bb" providerId="ADAL" clId="{48C130FC-103E-4BF6-A3A6-97DF1D8E1D34}" dt="2020-06-05T17:25:23.572" v="800" actId="478"/>
          <ac:spMkLst>
            <pc:docMk/>
            <pc:sldMk cId="296849657" sldId="260"/>
            <ac:spMk id="36" creationId="{F4DF66D0-C4D6-48A2-8B0D-9B5FF2AAEFA4}"/>
          </ac:spMkLst>
        </pc:spChg>
        <pc:spChg chg="add mod">
          <ac:chgData name="ECATERINA VIDRASCU (1911716)" userId="a23b18e7-c7ae-4921-b703-8a27d2d018bb" providerId="ADAL" clId="{48C130FC-103E-4BF6-A3A6-97DF1D8E1D34}" dt="2020-06-05T17:31:51.600" v="898" actId="208"/>
          <ac:spMkLst>
            <pc:docMk/>
            <pc:sldMk cId="296849657" sldId="260"/>
            <ac:spMk id="43" creationId="{4948D511-0C95-4D7E-801B-F941480D2165}"/>
          </ac:spMkLst>
        </pc:spChg>
        <pc:grpChg chg="add mod">
          <ac:chgData name="ECATERINA VIDRASCU (1911716)" userId="a23b18e7-c7ae-4921-b703-8a27d2d018bb" providerId="ADAL" clId="{48C130FC-103E-4BF6-A3A6-97DF1D8E1D34}" dt="2020-06-05T17:36:16.158" v="915" actId="164"/>
          <ac:grpSpMkLst>
            <pc:docMk/>
            <pc:sldMk cId="296849657" sldId="260"/>
            <ac:grpSpMk id="39" creationId="{08F9ECFB-8189-4CE1-8623-DB4A248B9A38}"/>
          </ac:grpSpMkLst>
        </pc:grpChg>
        <pc:grpChg chg="add mod">
          <ac:chgData name="ECATERINA VIDRASCU (1911716)" userId="a23b18e7-c7ae-4921-b703-8a27d2d018bb" providerId="ADAL" clId="{48C130FC-103E-4BF6-A3A6-97DF1D8E1D34}" dt="2020-06-05T17:36:16.158" v="915" actId="164"/>
          <ac:grpSpMkLst>
            <pc:docMk/>
            <pc:sldMk cId="296849657" sldId="260"/>
            <ac:grpSpMk id="45" creationId="{5E44DD38-A7D1-4C3A-809A-82E487D7ADB5}"/>
          </ac:grpSpMkLst>
        </pc:grpChg>
        <pc:graphicFrameChg chg="add del mod">
          <ac:chgData name="ECATERINA VIDRASCU (1911716)" userId="a23b18e7-c7ae-4921-b703-8a27d2d018bb" providerId="ADAL" clId="{48C130FC-103E-4BF6-A3A6-97DF1D8E1D34}" dt="2020-06-05T16:02:52.082" v="305" actId="478"/>
          <ac:graphicFrameMkLst>
            <pc:docMk/>
            <pc:sldMk cId="296849657" sldId="260"/>
            <ac:graphicFrameMk id="17" creationId="{6793F3CF-3C48-4F82-8665-1010524AB67C}"/>
          </ac:graphicFrameMkLst>
        </pc:graphicFrameChg>
        <pc:picChg chg="add del mod">
          <ac:chgData name="ECATERINA VIDRASCU (1911716)" userId="a23b18e7-c7ae-4921-b703-8a27d2d018bb" providerId="ADAL" clId="{48C130FC-103E-4BF6-A3A6-97DF1D8E1D34}" dt="2020-06-05T16:12:22.255" v="389" actId="478"/>
          <ac:picMkLst>
            <pc:docMk/>
            <pc:sldMk cId="296849657" sldId="260"/>
            <ac:picMk id="4" creationId="{880AA74C-626F-4DFD-84C7-21629FD05ABA}"/>
          </ac:picMkLst>
        </pc:picChg>
        <pc:picChg chg="add del mod">
          <ac:chgData name="ECATERINA VIDRASCU (1911716)" userId="a23b18e7-c7ae-4921-b703-8a27d2d018bb" providerId="ADAL" clId="{48C130FC-103E-4BF6-A3A6-97DF1D8E1D34}" dt="2020-06-05T16:21:14.086" v="489" actId="478"/>
          <ac:picMkLst>
            <pc:docMk/>
            <pc:sldMk cId="296849657" sldId="260"/>
            <ac:picMk id="5" creationId="{07187BCD-AF45-455F-858A-E04AE0E4BCFE}"/>
          </ac:picMkLst>
        </pc:picChg>
        <pc:picChg chg="add del mod">
          <ac:chgData name="ECATERINA VIDRASCU (1911716)" userId="a23b18e7-c7ae-4921-b703-8a27d2d018bb" providerId="ADAL" clId="{48C130FC-103E-4BF6-A3A6-97DF1D8E1D34}" dt="2020-06-05T17:11:28.907" v="633" actId="478"/>
          <ac:picMkLst>
            <pc:docMk/>
            <pc:sldMk cId="296849657" sldId="260"/>
            <ac:picMk id="6" creationId="{065B714D-B2D0-4959-BDD2-C4DDE59FD614}"/>
          </ac:picMkLst>
        </pc:picChg>
        <pc:picChg chg="add del mod">
          <ac:chgData name="ECATERINA VIDRASCU (1911716)" userId="a23b18e7-c7ae-4921-b703-8a27d2d018bb" providerId="ADAL" clId="{48C130FC-103E-4BF6-A3A6-97DF1D8E1D34}" dt="2020-06-05T16:25:12.922" v="601" actId="478"/>
          <ac:picMkLst>
            <pc:docMk/>
            <pc:sldMk cId="296849657" sldId="260"/>
            <ac:picMk id="8" creationId="{D9C85711-4C4C-4E14-9CAB-660CB974C3D6}"/>
          </ac:picMkLst>
        </pc:picChg>
        <pc:picChg chg="add del mod">
          <ac:chgData name="ECATERINA VIDRASCU (1911716)" userId="a23b18e7-c7ae-4921-b703-8a27d2d018bb" providerId="ADAL" clId="{48C130FC-103E-4BF6-A3A6-97DF1D8E1D34}" dt="2020-06-05T16:20:47.646" v="479" actId="478"/>
          <ac:picMkLst>
            <pc:docMk/>
            <pc:sldMk cId="296849657" sldId="260"/>
            <ac:picMk id="9" creationId="{5254635C-E4DF-45A7-B309-6B0069C659A7}"/>
          </ac:picMkLst>
        </pc:picChg>
        <pc:picChg chg="add del mod">
          <ac:chgData name="ECATERINA VIDRASCU (1911716)" userId="a23b18e7-c7ae-4921-b703-8a27d2d018bb" providerId="ADAL" clId="{48C130FC-103E-4BF6-A3A6-97DF1D8E1D34}" dt="2020-06-05T16:20:06.215" v="473" actId="478"/>
          <ac:picMkLst>
            <pc:docMk/>
            <pc:sldMk cId="296849657" sldId="260"/>
            <ac:picMk id="10" creationId="{38F184CD-9965-4313-A502-A152358E1BE5}"/>
          </ac:picMkLst>
        </pc:picChg>
        <pc:picChg chg="add del mod">
          <ac:chgData name="ECATERINA VIDRASCU (1911716)" userId="a23b18e7-c7ae-4921-b703-8a27d2d018bb" providerId="ADAL" clId="{48C130FC-103E-4BF6-A3A6-97DF1D8E1D34}" dt="2020-06-05T16:19:42.818" v="467" actId="478"/>
          <ac:picMkLst>
            <pc:docMk/>
            <pc:sldMk cId="296849657" sldId="260"/>
            <ac:picMk id="11" creationId="{99EEE1D4-BE01-49AB-A953-636664EC1A31}"/>
          </ac:picMkLst>
        </pc:picChg>
        <pc:picChg chg="add del mod">
          <ac:chgData name="ECATERINA VIDRASCU (1911716)" userId="a23b18e7-c7ae-4921-b703-8a27d2d018bb" providerId="ADAL" clId="{48C130FC-103E-4BF6-A3A6-97DF1D8E1D34}" dt="2020-06-05T16:19:54.772" v="470" actId="478"/>
          <ac:picMkLst>
            <pc:docMk/>
            <pc:sldMk cId="296849657" sldId="260"/>
            <ac:picMk id="12" creationId="{341F3200-F060-41C8-B52C-93769998655F}"/>
          </ac:picMkLst>
        </pc:picChg>
        <pc:picChg chg="add del mod">
          <ac:chgData name="ECATERINA VIDRASCU (1911716)" userId="a23b18e7-c7ae-4921-b703-8a27d2d018bb" providerId="ADAL" clId="{48C130FC-103E-4BF6-A3A6-97DF1D8E1D34}" dt="2020-06-05T16:25:10.459" v="599" actId="478"/>
          <ac:picMkLst>
            <pc:docMk/>
            <pc:sldMk cId="296849657" sldId="260"/>
            <ac:picMk id="14" creationId="{B23A6C8E-B9B9-4BAE-B2A4-77BBBF9944F5}"/>
          </ac:picMkLst>
        </pc:picChg>
        <pc:picChg chg="add del mod">
          <ac:chgData name="ECATERINA VIDRASCU (1911716)" userId="a23b18e7-c7ae-4921-b703-8a27d2d018bb" providerId="ADAL" clId="{48C130FC-103E-4BF6-A3A6-97DF1D8E1D34}" dt="2020-06-05T16:20:03.314" v="472" actId="478"/>
          <ac:picMkLst>
            <pc:docMk/>
            <pc:sldMk cId="296849657" sldId="260"/>
            <ac:picMk id="16" creationId="{666855AB-5D81-472B-A501-6495D1E5ED92}"/>
          </ac:picMkLst>
        </pc:picChg>
        <pc:picChg chg="add del mod modCrop">
          <ac:chgData name="ECATERINA VIDRASCU (1911716)" userId="a23b18e7-c7ae-4921-b703-8a27d2d018bb" providerId="ADAL" clId="{48C130FC-103E-4BF6-A3A6-97DF1D8E1D34}" dt="2020-06-05T16:19:34.250" v="466" actId="478"/>
          <ac:picMkLst>
            <pc:docMk/>
            <pc:sldMk cId="296849657" sldId="260"/>
            <ac:picMk id="19" creationId="{EF75CA1E-4855-49F0-B4C6-874B0018133A}"/>
          </ac:picMkLst>
        </pc:picChg>
        <pc:picChg chg="add del mod">
          <ac:chgData name="ECATERINA VIDRASCU (1911716)" userId="a23b18e7-c7ae-4921-b703-8a27d2d018bb" providerId="ADAL" clId="{48C130FC-103E-4BF6-A3A6-97DF1D8E1D34}" dt="2020-06-05T16:18:35.117" v="440"/>
          <ac:picMkLst>
            <pc:docMk/>
            <pc:sldMk cId="296849657" sldId="260"/>
            <ac:picMk id="20" creationId="{080085BE-49CF-44EC-9B50-4138A7ABC52A}"/>
          </ac:picMkLst>
        </pc:picChg>
        <pc:picChg chg="add del mod modCrop">
          <ac:chgData name="ECATERINA VIDRASCU (1911716)" userId="a23b18e7-c7ae-4921-b703-8a27d2d018bb" providerId="ADAL" clId="{48C130FC-103E-4BF6-A3A6-97DF1D8E1D34}" dt="2020-06-05T17:15:10.778" v="674" actId="478"/>
          <ac:picMkLst>
            <pc:docMk/>
            <pc:sldMk cId="296849657" sldId="260"/>
            <ac:picMk id="22" creationId="{C4D9E39E-77E7-435D-90FB-7ED6EBBB42E9}"/>
          </ac:picMkLst>
        </pc:picChg>
        <pc:picChg chg="add del mod">
          <ac:chgData name="ECATERINA VIDRASCU (1911716)" userId="a23b18e7-c7ae-4921-b703-8a27d2d018bb" providerId="ADAL" clId="{48C130FC-103E-4BF6-A3A6-97DF1D8E1D34}" dt="2020-06-05T16:25:18.595" v="605" actId="478"/>
          <ac:picMkLst>
            <pc:docMk/>
            <pc:sldMk cId="296849657" sldId="260"/>
            <ac:picMk id="23" creationId="{5B7F9777-F9CD-4696-9EE0-94CE3CE88FED}"/>
          </ac:picMkLst>
        </pc:picChg>
        <pc:picChg chg="add del mod">
          <ac:chgData name="ECATERINA VIDRASCU (1911716)" userId="a23b18e7-c7ae-4921-b703-8a27d2d018bb" providerId="ADAL" clId="{48C130FC-103E-4BF6-A3A6-97DF1D8E1D34}" dt="2020-06-05T17:15:09.193" v="673" actId="478"/>
          <ac:picMkLst>
            <pc:docMk/>
            <pc:sldMk cId="296849657" sldId="260"/>
            <ac:picMk id="24" creationId="{123F2D6D-36FB-4493-9FEE-30E859356BC0}"/>
          </ac:picMkLst>
        </pc:picChg>
        <pc:picChg chg="add mod">
          <ac:chgData name="ECATERINA VIDRASCU (1911716)" userId="a23b18e7-c7ae-4921-b703-8a27d2d018bb" providerId="ADAL" clId="{48C130FC-103E-4BF6-A3A6-97DF1D8E1D34}" dt="2020-06-05T17:36:16.158" v="915" actId="164"/>
          <ac:picMkLst>
            <pc:docMk/>
            <pc:sldMk cId="296849657" sldId="260"/>
            <ac:picMk id="31" creationId="{2CA5CD1D-C42C-47C4-B3AB-AB3176C452C6}"/>
          </ac:picMkLst>
        </pc:picChg>
        <pc:picChg chg="add mod modCrop">
          <ac:chgData name="ECATERINA VIDRASCU (1911716)" userId="a23b18e7-c7ae-4921-b703-8a27d2d018bb" providerId="ADAL" clId="{48C130FC-103E-4BF6-A3A6-97DF1D8E1D34}" dt="2020-06-05T17:33:35.977" v="909" actId="1076"/>
          <ac:picMkLst>
            <pc:docMk/>
            <pc:sldMk cId="296849657" sldId="260"/>
            <ac:picMk id="33" creationId="{2A76606D-1903-4DFB-83DB-3B9F44A269B6}"/>
          </ac:picMkLst>
        </pc:picChg>
        <pc:picChg chg="add mod">
          <ac:chgData name="ECATERINA VIDRASCU (1911716)" userId="a23b18e7-c7ae-4921-b703-8a27d2d018bb" providerId="ADAL" clId="{48C130FC-103E-4BF6-A3A6-97DF1D8E1D34}" dt="2020-06-05T17:32:25.680" v="907" actId="1076"/>
          <ac:picMkLst>
            <pc:docMk/>
            <pc:sldMk cId="296849657" sldId="260"/>
            <ac:picMk id="42" creationId="{DF367576-DA69-4EE3-9C8B-F9D50567E810}"/>
          </ac:picMkLst>
        </pc:picChg>
        <pc:picChg chg="add mod">
          <ac:chgData name="ECATERINA VIDRASCU (1911716)" userId="a23b18e7-c7ae-4921-b703-8a27d2d018bb" providerId="ADAL" clId="{48C130FC-103E-4BF6-A3A6-97DF1D8E1D34}" dt="2020-06-05T17:32:20.421" v="906" actId="1037"/>
          <ac:picMkLst>
            <pc:docMk/>
            <pc:sldMk cId="296849657" sldId="260"/>
            <ac:picMk id="44" creationId="{A4380DC8-E2FB-4366-9EFF-1364DEB7E208}"/>
          </ac:picMkLst>
        </pc:picChg>
        <pc:inkChg chg="add del">
          <ac:chgData name="ECATERINA VIDRASCU (1911716)" userId="a23b18e7-c7ae-4921-b703-8a27d2d018bb" providerId="ADAL" clId="{48C130FC-103E-4BF6-A3A6-97DF1D8E1D34}" dt="2020-06-05T16:25:14.049" v="602" actId="478"/>
          <ac:inkMkLst>
            <pc:docMk/>
            <pc:sldMk cId="296849657" sldId="260"/>
            <ac:inkMk id="27" creationId="{0A4A2EE4-2D6C-4BF7-9669-CD67CFC3D0FC}"/>
          </ac:inkMkLst>
        </pc:inkChg>
        <pc:inkChg chg="add del">
          <ac:chgData name="ECATERINA VIDRASCU (1911716)" userId="a23b18e7-c7ae-4921-b703-8a27d2d018bb" providerId="ADAL" clId="{48C130FC-103E-4BF6-A3A6-97DF1D8E1D34}" dt="2020-06-05T16:25:12.289" v="600" actId="478"/>
          <ac:inkMkLst>
            <pc:docMk/>
            <pc:sldMk cId="296849657" sldId="260"/>
            <ac:inkMk id="28" creationId="{07A5E9C7-C6F9-4B25-9CC5-8E9412FCC0EA}"/>
          </ac:inkMkLst>
        </pc:inkChg>
        <pc:inkChg chg="add del">
          <ac:chgData name="ECATERINA VIDRASCU (1911716)" userId="a23b18e7-c7ae-4921-b703-8a27d2d018bb" providerId="ADAL" clId="{48C130FC-103E-4BF6-A3A6-97DF1D8E1D34}" dt="2020-06-05T17:14:17.101" v="655" actId="478"/>
          <ac:inkMkLst>
            <pc:docMk/>
            <pc:sldMk cId="296849657" sldId="260"/>
            <ac:inkMk id="29" creationId="{ED6A1D19-EE4A-4FC5-B84B-3D385D3B5C75}"/>
          </ac:inkMkLst>
        </pc:inkChg>
        <pc:cxnChg chg="add mod">
          <ac:chgData name="ECATERINA VIDRASCU (1911716)" userId="a23b18e7-c7ae-4921-b703-8a27d2d018bb" providerId="ADAL" clId="{48C130FC-103E-4BF6-A3A6-97DF1D8E1D34}" dt="2020-06-05T17:27:30.775" v="828" actId="164"/>
          <ac:cxnSpMkLst>
            <pc:docMk/>
            <pc:sldMk cId="296849657" sldId="260"/>
            <ac:cxnSpMk id="38" creationId="{CF707BF2-45C2-43B4-9B6A-10F51CE64F03}"/>
          </ac:cxnSpMkLst>
        </pc:cxnChg>
        <pc:cxnChg chg="add del mod">
          <ac:chgData name="ECATERINA VIDRASCU (1911716)" userId="a23b18e7-c7ae-4921-b703-8a27d2d018bb" providerId="ADAL" clId="{48C130FC-103E-4BF6-A3A6-97DF1D8E1D34}" dt="2020-06-05T17:35:26.531" v="914" actId="478"/>
          <ac:cxnSpMkLst>
            <pc:docMk/>
            <pc:sldMk cId="296849657" sldId="260"/>
            <ac:cxnSpMk id="41" creationId="{657EB1E1-C651-463D-A13D-177F7D34AE3A}"/>
          </ac:cxnSpMkLst>
        </pc:cxnChg>
      </pc:sldChg>
      <pc:sldChg chg="addSp delSp modSp new mod">
        <pc:chgData name="ECATERINA VIDRASCU (1911716)" userId="a23b18e7-c7ae-4921-b703-8a27d2d018bb" providerId="ADAL" clId="{48C130FC-103E-4BF6-A3A6-97DF1D8E1D34}" dt="2020-06-05T15:40:41.711" v="148" actId="478"/>
        <pc:sldMkLst>
          <pc:docMk/>
          <pc:sldMk cId="179948904" sldId="261"/>
        </pc:sldMkLst>
        <pc:spChg chg="add mod">
          <ac:chgData name="ECATERINA VIDRASCU (1911716)" userId="a23b18e7-c7ae-4921-b703-8a27d2d018bb" providerId="ADAL" clId="{48C130FC-103E-4BF6-A3A6-97DF1D8E1D34}" dt="2020-06-05T15:39:54.005" v="133" actId="20577"/>
          <ac:spMkLst>
            <pc:docMk/>
            <pc:sldMk cId="179948904" sldId="261"/>
            <ac:spMk id="4" creationId="{60F70569-6BDB-4B54-915E-15979AB1910A}"/>
          </ac:spMkLst>
        </pc:spChg>
        <pc:graphicFrameChg chg="add del mod">
          <ac:chgData name="ECATERINA VIDRASCU (1911716)" userId="a23b18e7-c7ae-4921-b703-8a27d2d018bb" providerId="ADAL" clId="{48C130FC-103E-4BF6-A3A6-97DF1D8E1D34}" dt="2020-06-05T15:40:34.170" v="145" actId="478"/>
          <ac:graphicFrameMkLst>
            <pc:docMk/>
            <pc:sldMk cId="179948904" sldId="261"/>
            <ac:graphicFrameMk id="10" creationId="{8AFE0B55-ACF1-4BC5-A897-BACD4B401039}"/>
          </ac:graphicFrameMkLst>
        </pc:graphicFrameChg>
        <pc:graphicFrameChg chg="add del mod">
          <ac:chgData name="ECATERINA VIDRASCU (1911716)" userId="a23b18e7-c7ae-4921-b703-8a27d2d018bb" providerId="ADAL" clId="{48C130FC-103E-4BF6-A3A6-97DF1D8E1D34}" dt="2020-06-05T15:40:41.711" v="148" actId="478"/>
          <ac:graphicFrameMkLst>
            <pc:docMk/>
            <pc:sldMk cId="179948904" sldId="261"/>
            <ac:graphicFrameMk id="11" creationId="{2E63249B-1C3A-41E7-97A0-19D160DAC9FC}"/>
          </ac:graphicFrameMkLst>
        </pc:graphicFrameChg>
        <pc:picChg chg="add mod">
          <ac:chgData name="ECATERINA VIDRASCU (1911716)" userId="a23b18e7-c7ae-4921-b703-8a27d2d018bb" providerId="ADAL" clId="{48C130FC-103E-4BF6-A3A6-97DF1D8E1D34}" dt="2020-06-05T15:39:22.661" v="113" actId="1076"/>
          <ac:picMkLst>
            <pc:docMk/>
            <pc:sldMk cId="179948904" sldId="261"/>
            <ac:picMk id="2" creationId="{A6597C0F-01D8-48AE-AB5D-232FC9D97EF5}"/>
          </ac:picMkLst>
        </pc:picChg>
        <pc:picChg chg="add mod">
          <ac:chgData name="ECATERINA VIDRASCU (1911716)" userId="a23b18e7-c7ae-4921-b703-8a27d2d018bb" providerId="ADAL" clId="{48C130FC-103E-4BF6-A3A6-97DF1D8E1D34}" dt="2020-06-05T15:39:29.653" v="118" actId="1076"/>
          <ac:picMkLst>
            <pc:docMk/>
            <pc:sldMk cId="179948904" sldId="261"/>
            <ac:picMk id="3" creationId="{31E040F3-C0C0-4518-84AE-038B8D436F7F}"/>
          </ac:picMkLst>
        </pc:picChg>
        <pc:picChg chg="add del mod">
          <ac:chgData name="ECATERINA VIDRASCU (1911716)" userId="a23b18e7-c7ae-4921-b703-8a27d2d018bb" providerId="ADAL" clId="{48C130FC-103E-4BF6-A3A6-97DF1D8E1D34}" dt="2020-06-05T15:39:27.788" v="117" actId="478"/>
          <ac:picMkLst>
            <pc:docMk/>
            <pc:sldMk cId="179948904" sldId="261"/>
            <ac:picMk id="6" creationId="{E5E394D3-B354-432D-B76C-A30A7A339541}"/>
          </ac:picMkLst>
        </pc:picChg>
        <pc:picChg chg="add mod">
          <ac:chgData name="ECATERINA VIDRASCU (1911716)" userId="a23b18e7-c7ae-4921-b703-8a27d2d018bb" providerId="ADAL" clId="{48C130FC-103E-4BF6-A3A6-97DF1D8E1D34}" dt="2020-06-05T15:39:42.783" v="125" actId="1076"/>
          <ac:picMkLst>
            <pc:docMk/>
            <pc:sldMk cId="179948904" sldId="261"/>
            <ac:picMk id="7" creationId="{474D0824-0777-421E-8FE5-627045420CF5}"/>
          </ac:picMkLst>
        </pc:picChg>
        <pc:picChg chg="add mod">
          <ac:chgData name="ECATERINA VIDRASCU (1911716)" userId="a23b18e7-c7ae-4921-b703-8a27d2d018bb" providerId="ADAL" clId="{48C130FC-103E-4BF6-A3A6-97DF1D8E1D34}" dt="2020-06-05T15:40:20.139" v="143" actId="27614"/>
          <ac:picMkLst>
            <pc:docMk/>
            <pc:sldMk cId="179948904" sldId="261"/>
            <ac:picMk id="9" creationId="{970308C0-C5C1-4A2C-A33C-A7C5A24C32D1}"/>
          </ac:picMkLst>
        </pc:picChg>
      </pc:sldChg>
      <pc:sldChg chg="addSp delSp modSp add mod">
        <pc:chgData name="ECATERINA VIDRASCU (1911716)" userId="a23b18e7-c7ae-4921-b703-8a27d2d018bb" providerId="ADAL" clId="{48C130FC-103E-4BF6-A3A6-97DF1D8E1D34}" dt="2020-06-05T15:42:01.151" v="151" actId="1076"/>
        <pc:sldMkLst>
          <pc:docMk/>
          <pc:sldMk cId="3734837921" sldId="262"/>
        </pc:sldMkLst>
        <pc:spChg chg="mod">
          <ac:chgData name="ECATERINA VIDRASCU (1911716)" userId="a23b18e7-c7ae-4921-b703-8a27d2d018bb" providerId="ADAL" clId="{48C130FC-103E-4BF6-A3A6-97DF1D8E1D34}" dt="2020-06-05T15:39:48.847" v="129" actId="20577"/>
          <ac:spMkLst>
            <pc:docMk/>
            <pc:sldMk cId="3734837921" sldId="262"/>
            <ac:spMk id="4" creationId="{60F70569-6BDB-4B54-915E-15979AB1910A}"/>
          </ac:spMkLst>
        </pc:spChg>
        <pc:picChg chg="del">
          <ac:chgData name="ECATERINA VIDRASCU (1911716)" userId="a23b18e7-c7ae-4921-b703-8a27d2d018bb" providerId="ADAL" clId="{48C130FC-103E-4BF6-A3A6-97DF1D8E1D34}" dt="2020-06-05T15:39:56.797" v="134" actId="478"/>
          <ac:picMkLst>
            <pc:docMk/>
            <pc:sldMk cId="3734837921" sldId="262"/>
            <ac:picMk id="2" creationId="{A6597C0F-01D8-48AE-AB5D-232FC9D97EF5}"/>
          </ac:picMkLst>
        </pc:picChg>
        <pc:picChg chg="del">
          <ac:chgData name="ECATERINA VIDRASCU (1911716)" userId="a23b18e7-c7ae-4921-b703-8a27d2d018bb" providerId="ADAL" clId="{48C130FC-103E-4BF6-A3A6-97DF1D8E1D34}" dt="2020-06-05T15:39:57.682" v="136" actId="478"/>
          <ac:picMkLst>
            <pc:docMk/>
            <pc:sldMk cId="3734837921" sldId="262"/>
            <ac:picMk id="3" creationId="{31E040F3-C0C0-4518-84AE-038B8D436F7F}"/>
          </ac:picMkLst>
        </pc:picChg>
        <pc:picChg chg="del">
          <ac:chgData name="ECATERINA VIDRASCU (1911716)" userId="a23b18e7-c7ae-4921-b703-8a27d2d018bb" providerId="ADAL" clId="{48C130FC-103E-4BF6-A3A6-97DF1D8E1D34}" dt="2020-06-05T15:39:57.326" v="135" actId="478"/>
          <ac:picMkLst>
            <pc:docMk/>
            <pc:sldMk cId="3734837921" sldId="262"/>
            <ac:picMk id="6" creationId="{E5E394D3-B354-432D-B76C-A30A7A339541}"/>
          </ac:picMkLst>
        </pc:picChg>
        <pc:picChg chg="add del mod">
          <ac:chgData name="ECATERINA VIDRASCU (1911716)" userId="a23b18e7-c7ae-4921-b703-8a27d2d018bb" providerId="ADAL" clId="{48C130FC-103E-4BF6-A3A6-97DF1D8E1D34}" dt="2020-06-05T15:41:59.582" v="149" actId="478"/>
          <ac:picMkLst>
            <pc:docMk/>
            <pc:sldMk cId="3734837921" sldId="262"/>
            <ac:picMk id="7" creationId="{310284DA-59A4-47E8-8F20-0D79F21714C0}"/>
          </ac:picMkLst>
        </pc:picChg>
        <pc:picChg chg="add mod">
          <ac:chgData name="ECATERINA VIDRASCU (1911716)" userId="a23b18e7-c7ae-4921-b703-8a27d2d018bb" providerId="ADAL" clId="{48C130FC-103E-4BF6-A3A6-97DF1D8E1D34}" dt="2020-06-05T15:42:01.151" v="151" actId="1076"/>
          <ac:picMkLst>
            <pc:docMk/>
            <pc:sldMk cId="3734837921" sldId="262"/>
            <ac:picMk id="8" creationId="{74864D93-5879-4E8D-8920-07DB7330B506}"/>
          </ac:picMkLst>
        </pc:picChg>
      </pc:sldChg>
      <pc:sldChg chg="add del">
        <pc:chgData name="ECATERINA VIDRASCU (1911716)" userId="a23b18e7-c7ae-4921-b703-8a27d2d018bb" providerId="ADAL" clId="{48C130FC-103E-4BF6-A3A6-97DF1D8E1D34}" dt="2020-06-05T15:39:34.043" v="120" actId="47"/>
        <pc:sldMkLst>
          <pc:docMk/>
          <pc:sldMk cId="2129598831" sldId="263"/>
        </pc:sldMkLst>
      </pc:sldChg>
      <pc:sldChg chg="addSp delSp modSp add mod">
        <pc:chgData name="ECATERINA VIDRASCU (1911716)" userId="a23b18e7-c7ae-4921-b703-8a27d2d018bb" providerId="ADAL" clId="{48C130FC-103E-4BF6-A3A6-97DF1D8E1D34}" dt="2020-06-05T15:42:40.261" v="157" actId="1076"/>
        <pc:sldMkLst>
          <pc:docMk/>
          <pc:sldMk cId="2681386605" sldId="263"/>
        </pc:sldMkLst>
        <pc:spChg chg="mod">
          <ac:chgData name="ECATERINA VIDRASCU (1911716)" userId="a23b18e7-c7ae-4921-b703-8a27d2d018bb" providerId="ADAL" clId="{48C130FC-103E-4BF6-A3A6-97DF1D8E1D34}" dt="2020-06-05T15:42:11.083" v="154" actId="20577"/>
          <ac:spMkLst>
            <pc:docMk/>
            <pc:sldMk cId="2681386605" sldId="263"/>
            <ac:spMk id="4" creationId="{60F70569-6BDB-4B54-915E-15979AB1910A}"/>
          </ac:spMkLst>
        </pc:spChg>
        <pc:picChg chg="add mod">
          <ac:chgData name="ECATERINA VIDRASCU (1911716)" userId="a23b18e7-c7ae-4921-b703-8a27d2d018bb" providerId="ADAL" clId="{48C130FC-103E-4BF6-A3A6-97DF1D8E1D34}" dt="2020-06-05T15:42:40.261" v="157" actId="1076"/>
          <ac:picMkLst>
            <pc:docMk/>
            <pc:sldMk cId="2681386605" sldId="263"/>
            <ac:picMk id="2" creationId="{9F835B4B-9B06-4E7B-8373-217A5F046C14}"/>
          </ac:picMkLst>
        </pc:picChg>
        <pc:picChg chg="del">
          <ac:chgData name="ECATERINA VIDRASCU (1911716)" userId="a23b18e7-c7ae-4921-b703-8a27d2d018bb" providerId="ADAL" clId="{48C130FC-103E-4BF6-A3A6-97DF1D8E1D34}" dt="2020-06-05T15:42:12.935" v="155" actId="478"/>
          <ac:picMkLst>
            <pc:docMk/>
            <pc:sldMk cId="2681386605" sldId="263"/>
            <ac:picMk id="8" creationId="{74864D93-5879-4E8D-8920-07DB7330B506}"/>
          </ac:picMkLst>
        </pc:picChg>
      </pc:sldChg>
      <pc:sldChg chg="addSp delSp modSp add mod">
        <pc:chgData name="ECATERINA VIDRASCU (1911716)" userId="a23b18e7-c7ae-4921-b703-8a27d2d018bb" providerId="ADAL" clId="{48C130FC-103E-4BF6-A3A6-97DF1D8E1D34}" dt="2020-06-05T16:14:42.269" v="392" actId="1076"/>
        <pc:sldMkLst>
          <pc:docMk/>
          <pc:sldMk cId="2776112171" sldId="264"/>
        </pc:sldMkLst>
        <pc:spChg chg="mod">
          <ac:chgData name="ECATERINA VIDRASCU (1911716)" userId="a23b18e7-c7ae-4921-b703-8a27d2d018bb" providerId="ADAL" clId="{48C130FC-103E-4BF6-A3A6-97DF1D8E1D34}" dt="2020-06-05T15:47:26.762" v="212" actId="20577"/>
          <ac:spMkLst>
            <pc:docMk/>
            <pc:sldMk cId="2776112171" sldId="264"/>
            <ac:spMk id="4" creationId="{60F70569-6BDB-4B54-915E-15979AB1910A}"/>
          </ac:spMkLst>
        </pc:spChg>
        <pc:picChg chg="del">
          <ac:chgData name="ECATERINA VIDRASCU (1911716)" userId="a23b18e7-c7ae-4921-b703-8a27d2d018bb" providerId="ADAL" clId="{48C130FC-103E-4BF6-A3A6-97DF1D8E1D34}" dt="2020-06-05T15:43:30.022" v="165" actId="478"/>
          <ac:picMkLst>
            <pc:docMk/>
            <pc:sldMk cId="2776112171" sldId="264"/>
            <ac:picMk id="2" creationId="{9F835B4B-9B06-4E7B-8373-217A5F046C14}"/>
          </ac:picMkLst>
        </pc:picChg>
        <pc:picChg chg="add del mod">
          <ac:chgData name="ECATERINA VIDRASCU (1911716)" userId="a23b18e7-c7ae-4921-b703-8a27d2d018bb" providerId="ADAL" clId="{48C130FC-103E-4BF6-A3A6-97DF1D8E1D34}" dt="2020-06-05T16:01:41.072" v="297" actId="478"/>
          <ac:picMkLst>
            <pc:docMk/>
            <pc:sldMk cId="2776112171" sldId="264"/>
            <ac:picMk id="3" creationId="{DEB7FD7F-EB46-448C-8764-2EF339FA2A13}"/>
          </ac:picMkLst>
        </pc:picChg>
        <pc:picChg chg="add mod">
          <ac:chgData name="ECATERINA VIDRASCU (1911716)" userId="a23b18e7-c7ae-4921-b703-8a27d2d018bb" providerId="ADAL" clId="{48C130FC-103E-4BF6-A3A6-97DF1D8E1D34}" dt="2020-06-05T16:01:44.106" v="299" actId="1076"/>
          <ac:picMkLst>
            <pc:docMk/>
            <pc:sldMk cId="2776112171" sldId="264"/>
            <ac:picMk id="5" creationId="{05F18330-CEB8-4F03-ACA3-3D6BB706841F}"/>
          </ac:picMkLst>
        </pc:picChg>
        <pc:picChg chg="add mod">
          <ac:chgData name="ECATERINA VIDRASCU (1911716)" userId="a23b18e7-c7ae-4921-b703-8a27d2d018bb" providerId="ADAL" clId="{48C130FC-103E-4BF6-A3A6-97DF1D8E1D34}" dt="2020-06-05T16:01:42.695" v="298" actId="1076"/>
          <ac:picMkLst>
            <pc:docMk/>
            <pc:sldMk cId="2776112171" sldId="264"/>
            <ac:picMk id="6" creationId="{3D9C655C-13D5-47AD-B2A0-DCBA1F54A854}"/>
          </ac:picMkLst>
        </pc:picChg>
        <pc:picChg chg="add del">
          <ac:chgData name="ECATERINA VIDRASCU (1911716)" userId="a23b18e7-c7ae-4921-b703-8a27d2d018bb" providerId="ADAL" clId="{48C130FC-103E-4BF6-A3A6-97DF1D8E1D34}" dt="2020-06-05T16:01:37.028" v="295" actId="478"/>
          <ac:picMkLst>
            <pc:docMk/>
            <pc:sldMk cId="2776112171" sldId="264"/>
            <ac:picMk id="7" creationId="{67789102-A3B3-4CD0-A2FC-9C3E4D652005}"/>
          </ac:picMkLst>
        </pc:picChg>
        <pc:picChg chg="add mod">
          <ac:chgData name="ECATERINA VIDRASCU (1911716)" userId="a23b18e7-c7ae-4921-b703-8a27d2d018bb" providerId="ADAL" clId="{48C130FC-103E-4BF6-A3A6-97DF1D8E1D34}" dt="2020-06-05T16:14:42.269" v="392" actId="1076"/>
          <ac:picMkLst>
            <pc:docMk/>
            <pc:sldMk cId="2776112171" sldId="264"/>
            <ac:picMk id="8" creationId="{16436A6D-1A4D-4D88-BB9B-FAB71929D385}"/>
          </ac:picMkLst>
        </pc:picChg>
      </pc:sldChg>
      <pc:sldChg chg="delSp modSp add mod">
        <pc:chgData name="ECATERINA VIDRASCU (1911716)" userId="a23b18e7-c7ae-4921-b703-8a27d2d018bb" providerId="ADAL" clId="{48C130FC-103E-4BF6-A3A6-97DF1D8E1D34}" dt="2020-06-05T16:01:48.896" v="300" actId="21"/>
        <pc:sldMkLst>
          <pc:docMk/>
          <pc:sldMk cId="272250386" sldId="265"/>
        </pc:sldMkLst>
        <pc:picChg chg="del">
          <ac:chgData name="ECATERINA VIDRASCU (1911716)" userId="a23b18e7-c7ae-4921-b703-8a27d2d018bb" providerId="ADAL" clId="{48C130FC-103E-4BF6-A3A6-97DF1D8E1D34}" dt="2020-06-05T15:47:30.271" v="214" actId="478"/>
          <ac:picMkLst>
            <pc:docMk/>
            <pc:sldMk cId="272250386" sldId="265"/>
            <ac:picMk id="3" creationId="{DEB7FD7F-EB46-448C-8764-2EF339FA2A13}"/>
          </ac:picMkLst>
        </pc:picChg>
        <pc:picChg chg="del">
          <ac:chgData name="ECATERINA VIDRASCU (1911716)" userId="a23b18e7-c7ae-4921-b703-8a27d2d018bb" providerId="ADAL" clId="{48C130FC-103E-4BF6-A3A6-97DF1D8E1D34}" dt="2020-06-05T15:47:32.903" v="216" actId="478"/>
          <ac:picMkLst>
            <pc:docMk/>
            <pc:sldMk cId="272250386" sldId="265"/>
            <ac:picMk id="5" creationId="{05F18330-CEB8-4F03-ACA3-3D6BB706841F}"/>
          </ac:picMkLst>
        </pc:picChg>
        <pc:picChg chg="del">
          <ac:chgData name="ECATERINA VIDRASCU (1911716)" userId="a23b18e7-c7ae-4921-b703-8a27d2d018bb" providerId="ADAL" clId="{48C130FC-103E-4BF6-A3A6-97DF1D8E1D34}" dt="2020-06-05T15:47:29.733" v="213" actId="478"/>
          <ac:picMkLst>
            <pc:docMk/>
            <pc:sldMk cId="272250386" sldId="265"/>
            <ac:picMk id="6" creationId="{3D9C655C-13D5-47AD-B2A0-DCBA1F54A854}"/>
          </ac:picMkLst>
        </pc:picChg>
        <pc:picChg chg="del mod">
          <ac:chgData name="ECATERINA VIDRASCU (1911716)" userId="a23b18e7-c7ae-4921-b703-8a27d2d018bb" providerId="ADAL" clId="{48C130FC-103E-4BF6-A3A6-97DF1D8E1D34}" dt="2020-06-05T16:01:48.896" v="300" actId="21"/>
          <ac:picMkLst>
            <pc:docMk/>
            <pc:sldMk cId="272250386" sldId="265"/>
            <ac:picMk id="7" creationId="{67789102-A3B3-4CD0-A2FC-9C3E4D652005}"/>
          </ac:picMkLst>
        </pc:picChg>
      </pc:sldChg>
      <pc:sldChg chg="add del">
        <pc:chgData name="ECATERINA VIDRASCU (1911716)" userId="a23b18e7-c7ae-4921-b703-8a27d2d018bb" providerId="ADAL" clId="{48C130FC-103E-4BF6-A3A6-97DF1D8E1D34}" dt="2020-06-05T15:43:32.522" v="167"/>
        <pc:sldMkLst>
          <pc:docMk/>
          <pc:sldMk cId="1472056535" sldId="265"/>
        </pc:sldMkLst>
      </pc:sldChg>
      <pc:sldChg chg="addSp delSp modSp add mod setBg">
        <pc:chgData name="ECATERINA VIDRASCU (1911716)" userId="a23b18e7-c7ae-4921-b703-8a27d2d018bb" providerId="ADAL" clId="{48C130FC-103E-4BF6-A3A6-97DF1D8E1D34}" dt="2020-06-05T17:13:37.816" v="652" actId="732"/>
        <pc:sldMkLst>
          <pc:docMk/>
          <pc:sldMk cId="1800569351" sldId="266"/>
        </pc:sldMkLst>
        <pc:spChg chg="add mod">
          <ac:chgData name="ECATERINA VIDRASCU (1911716)" userId="a23b18e7-c7ae-4921-b703-8a27d2d018bb" providerId="ADAL" clId="{48C130FC-103E-4BF6-A3A6-97DF1D8E1D34}" dt="2020-06-05T16:42:17.285" v="624" actId="1076"/>
          <ac:spMkLst>
            <pc:docMk/>
            <pc:sldMk cId="1800569351" sldId="266"/>
            <ac:spMk id="2" creationId="{51B0BDE1-B638-4385-9C9C-398954905ACD}"/>
          </ac:spMkLst>
        </pc:spChg>
        <pc:spChg chg="mod">
          <ac:chgData name="ECATERINA VIDRASCU (1911716)" userId="a23b18e7-c7ae-4921-b703-8a27d2d018bb" providerId="ADAL" clId="{48C130FC-103E-4BF6-A3A6-97DF1D8E1D34}" dt="2020-06-05T16:19:12.303" v="461" actId="20577"/>
          <ac:spMkLst>
            <pc:docMk/>
            <pc:sldMk cId="1800569351" sldId="266"/>
            <ac:spMk id="3" creationId="{6EACBD5A-78AF-4988-BDAF-0F2774B020B5}"/>
          </ac:spMkLst>
        </pc:spChg>
        <pc:picChg chg="del">
          <ac:chgData name="ECATERINA VIDRASCU (1911716)" userId="a23b18e7-c7ae-4921-b703-8a27d2d018bb" providerId="ADAL" clId="{48C130FC-103E-4BF6-A3A6-97DF1D8E1D34}" dt="2020-06-05T16:19:03.382" v="455" actId="478"/>
          <ac:picMkLst>
            <pc:docMk/>
            <pc:sldMk cId="1800569351" sldId="266"/>
            <ac:picMk id="5" creationId="{07187BCD-AF45-455F-858A-E04AE0E4BCFE}"/>
          </ac:picMkLst>
        </pc:picChg>
        <pc:picChg chg="del">
          <ac:chgData name="ECATERINA VIDRASCU (1911716)" userId="a23b18e7-c7ae-4921-b703-8a27d2d018bb" providerId="ADAL" clId="{48C130FC-103E-4BF6-A3A6-97DF1D8E1D34}" dt="2020-06-05T16:19:03.382" v="455" actId="478"/>
          <ac:picMkLst>
            <pc:docMk/>
            <pc:sldMk cId="1800569351" sldId="266"/>
            <ac:picMk id="6" creationId="{065B714D-B2D0-4959-BDD2-C4DDE59FD614}"/>
          </ac:picMkLst>
        </pc:picChg>
        <pc:picChg chg="add mod">
          <ac:chgData name="ECATERINA VIDRASCU (1911716)" userId="a23b18e7-c7ae-4921-b703-8a27d2d018bb" providerId="ADAL" clId="{48C130FC-103E-4BF6-A3A6-97DF1D8E1D34}" dt="2020-06-05T16:42:21.478" v="626" actId="1076"/>
          <ac:picMkLst>
            <pc:docMk/>
            <pc:sldMk cId="1800569351" sldId="266"/>
            <ac:picMk id="7" creationId="{90616FC6-8395-49B2-B647-1AFE018EEB34}"/>
          </ac:picMkLst>
        </pc:picChg>
        <pc:picChg chg="mod modCrop">
          <ac:chgData name="ECATERINA VIDRASCU (1911716)" userId="a23b18e7-c7ae-4921-b703-8a27d2d018bb" providerId="ADAL" clId="{48C130FC-103E-4BF6-A3A6-97DF1D8E1D34}" dt="2020-06-05T17:13:37.816" v="652" actId="732"/>
          <ac:picMkLst>
            <pc:docMk/>
            <pc:sldMk cId="1800569351" sldId="266"/>
            <ac:picMk id="8" creationId="{D9C85711-4C4C-4E14-9CAB-660CB974C3D6}"/>
          </ac:picMkLst>
        </pc:picChg>
        <pc:picChg chg="del">
          <ac:chgData name="ECATERINA VIDRASCU (1911716)" userId="a23b18e7-c7ae-4921-b703-8a27d2d018bb" providerId="ADAL" clId="{48C130FC-103E-4BF6-A3A6-97DF1D8E1D34}" dt="2020-06-05T16:19:03.382" v="455" actId="478"/>
          <ac:picMkLst>
            <pc:docMk/>
            <pc:sldMk cId="1800569351" sldId="266"/>
            <ac:picMk id="9" creationId="{5254635C-E4DF-45A7-B309-6B0069C659A7}"/>
          </ac:picMkLst>
        </pc:picChg>
        <pc:picChg chg="del">
          <ac:chgData name="ECATERINA VIDRASCU (1911716)" userId="a23b18e7-c7ae-4921-b703-8a27d2d018bb" providerId="ADAL" clId="{48C130FC-103E-4BF6-A3A6-97DF1D8E1D34}" dt="2020-06-05T16:19:03.382" v="455" actId="478"/>
          <ac:picMkLst>
            <pc:docMk/>
            <pc:sldMk cId="1800569351" sldId="266"/>
            <ac:picMk id="10" creationId="{38F184CD-9965-4313-A502-A152358E1BE5}"/>
          </ac:picMkLst>
        </pc:picChg>
        <pc:picChg chg="del">
          <ac:chgData name="ECATERINA VIDRASCU (1911716)" userId="a23b18e7-c7ae-4921-b703-8a27d2d018bb" providerId="ADAL" clId="{48C130FC-103E-4BF6-A3A6-97DF1D8E1D34}" dt="2020-06-05T16:19:00.579" v="454" actId="478"/>
          <ac:picMkLst>
            <pc:docMk/>
            <pc:sldMk cId="1800569351" sldId="266"/>
            <ac:picMk id="11" creationId="{99EEE1D4-BE01-49AB-A953-636664EC1A31}"/>
          </ac:picMkLst>
        </pc:picChg>
        <pc:picChg chg="del">
          <ac:chgData name="ECATERINA VIDRASCU (1911716)" userId="a23b18e7-c7ae-4921-b703-8a27d2d018bb" providerId="ADAL" clId="{48C130FC-103E-4BF6-A3A6-97DF1D8E1D34}" dt="2020-06-05T16:19:05.586" v="456" actId="478"/>
          <ac:picMkLst>
            <pc:docMk/>
            <pc:sldMk cId="1800569351" sldId="266"/>
            <ac:picMk id="12" creationId="{341F3200-F060-41C8-B52C-93769998655F}"/>
          </ac:picMkLst>
        </pc:picChg>
        <pc:picChg chg="del">
          <ac:chgData name="ECATERINA VIDRASCU (1911716)" userId="a23b18e7-c7ae-4921-b703-8a27d2d018bb" providerId="ADAL" clId="{48C130FC-103E-4BF6-A3A6-97DF1D8E1D34}" dt="2020-06-05T16:19:05.586" v="456" actId="478"/>
          <ac:picMkLst>
            <pc:docMk/>
            <pc:sldMk cId="1800569351" sldId="266"/>
            <ac:picMk id="14" creationId="{B23A6C8E-B9B9-4BAE-B2A4-77BBBF9944F5}"/>
          </ac:picMkLst>
        </pc:picChg>
        <pc:picChg chg="del mod">
          <ac:chgData name="ECATERINA VIDRASCU (1911716)" userId="a23b18e7-c7ae-4921-b703-8a27d2d018bb" providerId="ADAL" clId="{48C130FC-103E-4BF6-A3A6-97DF1D8E1D34}" dt="2020-06-05T16:19:05.586" v="456" actId="478"/>
          <ac:picMkLst>
            <pc:docMk/>
            <pc:sldMk cId="1800569351" sldId="266"/>
            <ac:picMk id="16" creationId="{666855AB-5D81-472B-A501-6495D1E5ED92}"/>
          </ac:picMkLst>
        </pc:picChg>
        <pc:picChg chg="del">
          <ac:chgData name="ECATERINA VIDRASCU (1911716)" userId="a23b18e7-c7ae-4921-b703-8a27d2d018bb" providerId="ADAL" clId="{48C130FC-103E-4BF6-A3A6-97DF1D8E1D34}" dt="2020-06-05T16:19:03.382" v="455" actId="478"/>
          <ac:picMkLst>
            <pc:docMk/>
            <pc:sldMk cId="1800569351" sldId="266"/>
            <ac:picMk id="19" creationId="{EF75CA1E-4855-49F0-B4C6-874B0018133A}"/>
          </ac:picMkLst>
        </pc:picChg>
        <pc:inkChg chg="add">
          <ac:chgData name="ECATERINA VIDRASCU (1911716)" userId="a23b18e7-c7ae-4921-b703-8a27d2d018bb" providerId="ADAL" clId="{48C130FC-103E-4BF6-A3A6-97DF1D8E1D34}" dt="2020-06-05T16:24:32.158" v="551" actId="9405"/>
          <ac:inkMkLst>
            <pc:docMk/>
            <pc:sldMk cId="1800569351" sldId="266"/>
            <ac:inkMk id="4" creationId="{C11C830D-6A68-43F0-80D7-EA76E0568C81}"/>
          </ac:inkMkLst>
        </pc:inkChg>
      </pc:sldChg>
      <pc:sldMasterChg chg="setBg modSldLayout">
        <pc:chgData name="ECATERINA VIDRASCU (1911716)" userId="a23b18e7-c7ae-4921-b703-8a27d2d018bb" providerId="ADAL" clId="{48C130FC-103E-4BF6-A3A6-97DF1D8E1D34}" dt="2020-06-05T16:24:58.345" v="597"/>
        <pc:sldMasterMkLst>
          <pc:docMk/>
          <pc:sldMasterMk cId="2756571871" sldId="2147483648"/>
        </pc:sldMasterMkLst>
        <pc:sldLayoutChg chg="setBg">
          <pc:chgData name="ECATERINA VIDRASCU (1911716)" userId="a23b18e7-c7ae-4921-b703-8a27d2d018bb" providerId="ADAL" clId="{48C130FC-103E-4BF6-A3A6-97DF1D8E1D34}" dt="2020-06-05T16:24:58.345" v="597"/>
          <pc:sldLayoutMkLst>
            <pc:docMk/>
            <pc:sldMasterMk cId="2756571871" sldId="2147483648"/>
            <pc:sldLayoutMk cId="2927131052" sldId="2147483649"/>
          </pc:sldLayoutMkLst>
        </pc:sldLayoutChg>
        <pc:sldLayoutChg chg="setBg">
          <pc:chgData name="ECATERINA VIDRASCU (1911716)" userId="a23b18e7-c7ae-4921-b703-8a27d2d018bb" providerId="ADAL" clId="{48C130FC-103E-4BF6-A3A6-97DF1D8E1D34}" dt="2020-06-05T16:24:58.345" v="597"/>
          <pc:sldLayoutMkLst>
            <pc:docMk/>
            <pc:sldMasterMk cId="2756571871" sldId="2147483648"/>
            <pc:sldLayoutMk cId="1073055874" sldId="2147483650"/>
          </pc:sldLayoutMkLst>
        </pc:sldLayoutChg>
        <pc:sldLayoutChg chg="setBg">
          <pc:chgData name="ECATERINA VIDRASCU (1911716)" userId="a23b18e7-c7ae-4921-b703-8a27d2d018bb" providerId="ADAL" clId="{48C130FC-103E-4BF6-A3A6-97DF1D8E1D34}" dt="2020-06-05T16:24:58.345" v="597"/>
          <pc:sldLayoutMkLst>
            <pc:docMk/>
            <pc:sldMasterMk cId="2756571871" sldId="2147483648"/>
            <pc:sldLayoutMk cId="2776148970" sldId="2147483651"/>
          </pc:sldLayoutMkLst>
        </pc:sldLayoutChg>
        <pc:sldLayoutChg chg="setBg">
          <pc:chgData name="ECATERINA VIDRASCU (1911716)" userId="a23b18e7-c7ae-4921-b703-8a27d2d018bb" providerId="ADAL" clId="{48C130FC-103E-4BF6-A3A6-97DF1D8E1D34}" dt="2020-06-05T16:24:58.345" v="597"/>
          <pc:sldLayoutMkLst>
            <pc:docMk/>
            <pc:sldMasterMk cId="2756571871" sldId="2147483648"/>
            <pc:sldLayoutMk cId="2746186723" sldId="2147483652"/>
          </pc:sldLayoutMkLst>
        </pc:sldLayoutChg>
        <pc:sldLayoutChg chg="setBg">
          <pc:chgData name="ECATERINA VIDRASCU (1911716)" userId="a23b18e7-c7ae-4921-b703-8a27d2d018bb" providerId="ADAL" clId="{48C130FC-103E-4BF6-A3A6-97DF1D8E1D34}" dt="2020-06-05T16:24:58.345" v="597"/>
          <pc:sldLayoutMkLst>
            <pc:docMk/>
            <pc:sldMasterMk cId="2756571871" sldId="2147483648"/>
            <pc:sldLayoutMk cId="517261538" sldId="2147483653"/>
          </pc:sldLayoutMkLst>
        </pc:sldLayoutChg>
        <pc:sldLayoutChg chg="setBg">
          <pc:chgData name="ECATERINA VIDRASCU (1911716)" userId="a23b18e7-c7ae-4921-b703-8a27d2d018bb" providerId="ADAL" clId="{48C130FC-103E-4BF6-A3A6-97DF1D8E1D34}" dt="2020-06-05T16:24:58.345" v="597"/>
          <pc:sldLayoutMkLst>
            <pc:docMk/>
            <pc:sldMasterMk cId="2756571871" sldId="2147483648"/>
            <pc:sldLayoutMk cId="1859801521" sldId="2147483654"/>
          </pc:sldLayoutMkLst>
        </pc:sldLayoutChg>
        <pc:sldLayoutChg chg="setBg">
          <pc:chgData name="ECATERINA VIDRASCU (1911716)" userId="a23b18e7-c7ae-4921-b703-8a27d2d018bb" providerId="ADAL" clId="{48C130FC-103E-4BF6-A3A6-97DF1D8E1D34}" dt="2020-06-05T16:24:58.345" v="597"/>
          <pc:sldLayoutMkLst>
            <pc:docMk/>
            <pc:sldMasterMk cId="2756571871" sldId="2147483648"/>
            <pc:sldLayoutMk cId="1688942194" sldId="2147483655"/>
          </pc:sldLayoutMkLst>
        </pc:sldLayoutChg>
        <pc:sldLayoutChg chg="setBg">
          <pc:chgData name="ECATERINA VIDRASCU (1911716)" userId="a23b18e7-c7ae-4921-b703-8a27d2d018bb" providerId="ADAL" clId="{48C130FC-103E-4BF6-A3A6-97DF1D8E1D34}" dt="2020-06-05T16:24:58.345" v="597"/>
          <pc:sldLayoutMkLst>
            <pc:docMk/>
            <pc:sldMasterMk cId="2756571871" sldId="2147483648"/>
            <pc:sldLayoutMk cId="3382664108" sldId="2147483656"/>
          </pc:sldLayoutMkLst>
        </pc:sldLayoutChg>
        <pc:sldLayoutChg chg="setBg">
          <pc:chgData name="ECATERINA VIDRASCU (1911716)" userId="a23b18e7-c7ae-4921-b703-8a27d2d018bb" providerId="ADAL" clId="{48C130FC-103E-4BF6-A3A6-97DF1D8E1D34}" dt="2020-06-05T16:24:58.345" v="597"/>
          <pc:sldLayoutMkLst>
            <pc:docMk/>
            <pc:sldMasterMk cId="2756571871" sldId="2147483648"/>
            <pc:sldLayoutMk cId="4179105610" sldId="2147483657"/>
          </pc:sldLayoutMkLst>
        </pc:sldLayoutChg>
        <pc:sldLayoutChg chg="setBg">
          <pc:chgData name="ECATERINA VIDRASCU (1911716)" userId="a23b18e7-c7ae-4921-b703-8a27d2d018bb" providerId="ADAL" clId="{48C130FC-103E-4BF6-A3A6-97DF1D8E1D34}" dt="2020-06-05T16:24:58.345" v="597"/>
          <pc:sldLayoutMkLst>
            <pc:docMk/>
            <pc:sldMasterMk cId="2756571871" sldId="2147483648"/>
            <pc:sldLayoutMk cId="243480471" sldId="2147483658"/>
          </pc:sldLayoutMkLst>
        </pc:sldLayoutChg>
        <pc:sldLayoutChg chg="setBg">
          <pc:chgData name="ECATERINA VIDRASCU (1911716)" userId="a23b18e7-c7ae-4921-b703-8a27d2d018bb" providerId="ADAL" clId="{48C130FC-103E-4BF6-A3A6-97DF1D8E1D34}" dt="2020-06-05T16:24:58.345" v="597"/>
          <pc:sldLayoutMkLst>
            <pc:docMk/>
            <pc:sldMasterMk cId="2756571871" sldId="2147483648"/>
            <pc:sldLayoutMk cId="293700522" sldId="2147483659"/>
          </pc:sldLayoutMkLst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05T16:24:32.158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0 0,'0'0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77229-8515-40A4-AF0E-BBE9581E77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AC59E0-6401-4C88-B69B-FD9ADBCFB2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2D82D8-5831-4A3B-9624-549D999E2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37879-6A70-4177-91F5-5539F067FE2C}" type="datetimeFigureOut">
              <a:rPr lang="en-GB" smtClean="0"/>
              <a:t>05/06/2020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7CB84-7C02-41BC-9716-D8DC3295A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30D0F-DD3E-4029-AF55-F635E0078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2B897-EA45-49E5-B57F-69179349B8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7131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7A79C-3DED-4EE7-958A-111796B33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CCBC0B-9125-4332-8000-78F21B682A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33FF52-05E2-40D5-9501-1157B391B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37879-6A70-4177-91F5-5539F067FE2C}" type="datetimeFigureOut">
              <a:rPr lang="en-GB" smtClean="0"/>
              <a:t>05/06/2020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80339-B5ED-44ED-972E-F033B77AC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6DAAB-C665-4352-923D-CE4D070D0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2B897-EA45-49E5-B57F-69179349B8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480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B8922E-75F8-4F7D-95A5-6D9194A176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718A36-0624-4578-9F66-CE1B0FFD46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662CED-8BB4-47FA-8DD1-FB0239867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37879-6A70-4177-91F5-5539F067FE2C}" type="datetimeFigureOut">
              <a:rPr lang="en-GB" smtClean="0"/>
              <a:t>05/06/2020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E9E60-CADD-43E7-8BA2-CFCC8452D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63284-B133-4CF4-9316-C0BD45350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2B897-EA45-49E5-B57F-69179349B8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700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B94B2-922B-40A5-A003-ADAE261B9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ED65F-A1C3-428D-A9A0-47B2502D5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8607B-F412-4CED-A9EC-817A1E003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37879-6A70-4177-91F5-5539F067FE2C}" type="datetimeFigureOut">
              <a:rPr lang="en-GB" smtClean="0"/>
              <a:t>05/06/2020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094C9A-F59A-40BF-A787-70ECD2EDD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F6D717-9C57-412D-A088-4581E7E7B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2B897-EA45-49E5-B57F-69179349B8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3055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69471-18E0-4BDE-82C6-09CE63E2A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EDF666-AB64-42DC-9023-8B675634BA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3E21D-750D-41CE-BAA0-555518A4E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37879-6A70-4177-91F5-5539F067FE2C}" type="datetimeFigureOut">
              <a:rPr lang="en-GB" smtClean="0"/>
              <a:t>05/06/2020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BA9C6-F420-40E8-8886-0B16CDC77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E457A-479C-4A30-A470-93B3670E8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2B897-EA45-49E5-B57F-69179349B8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6148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0D7D6-26CC-4729-932D-897207D0D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5CB58-2966-4AED-9429-CB1C270556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2242F4-68F5-468F-9FE6-559A33EF5C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78647C-8610-4181-920C-262046DD7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37879-6A70-4177-91F5-5539F067FE2C}" type="datetimeFigureOut">
              <a:rPr lang="en-GB" smtClean="0"/>
              <a:t>05/06/2020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ED3680-3DCA-479F-9125-4AE06AF92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B013BF-14A7-4269-A54D-A27D8A87F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2B897-EA45-49E5-B57F-69179349B8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6186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87D86-776C-4E0E-95A3-9C5352713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08C252-253E-498F-8139-1426FBD0C4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844A1B-5B0E-4448-A055-792B8C6480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C6EEA0-3530-42A2-9747-8E00AF569F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5F9E82-683A-48E6-A19D-4D82BE4AC9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523F45-40BC-43E0-AED6-2B7B9D1BF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37879-6A70-4177-91F5-5539F067FE2C}" type="datetimeFigureOut">
              <a:rPr lang="en-GB" smtClean="0"/>
              <a:t>05/06/2020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865ABB-A014-44CD-834F-7F120C500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15231F-1267-4423-B723-56B313A0C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2B897-EA45-49E5-B57F-69179349B8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61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EE764-2429-461D-ACB8-BADD610B7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32F1A8-88AD-4EE5-B94F-DE6732525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37879-6A70-4177-91F5-5539F067FE2C}" type="datetimeFigureOut">
              <a:rPr lang="en-GB" smtClean="0"/>
              <a:t>05/06/2020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00CD50-353D-4F65-BD92-2ADB95FA3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1F42BE-8971-4A16-9B9E-5B724885F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2B897-EA45-49E5-B57F-69179349B8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9801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BE137E-6A01-417D-9F85-7B8B4FDE6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37879-6A70-4177-91F5-5539F067FE2C}" type="datetimeFigureOut">
              <a:rPr lang="en-GB" smtClean="0"/>
              <a:t>05/06/2020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53EE55-6766-4C55-8F5D-A09AD4739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D34D13-E358-40C3-AD03-950E6FD9B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2B897-EA45-49E5-B57F-69179349B8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8942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D9076-DAA9-41B8-B99B-1B020D49C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E2992-95E8-450B-92E9-00EAF90B2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237AA4-329A-47A5-9FDE-0A1D5F102E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44A724-E066-40A9-99EA-3E0E7A559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37879-6A70-4177-91F5-5539F067FE2C}" type="datetimeFigureOut">
              <a:rPr lang="en-GB" smtClean="0"/>
              <a:t>05/06/2020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A1FB74-5305-4661-97D2-A6EF353BC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359533-ECDF-4380-B507-DEACC2F87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2B897-EA45-49E5-B57F-69179349B8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2664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DAE12-5F38-4AB7-9C50-72F41AB3F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6B698B-89D1-4A23-916E-A2FE69408D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3D8FDD-0FD5-4E3C-BD5C-84D0D64B22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3A8618-F76F-4F31-9D9C-810560637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37879-6A70-4177-91F5-5539F067FE2C}" type="datetimeFigureOut">
              <a:rPr lang="en-GB" smtClean="0"/>
              <a:t>05/06/2020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101C67-4E9A-43B4-9F28-B1DFD62A9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D4AA2D-3807-46B7-AB98-09A0DFD12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2B897-EA45-49E5-B57F-69179349B8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9105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198">
            <a:alpha val="7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996E44-E1DF-435A-AB15-F31F21466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1DE109-1D0D-4418-B788-8F6CFC834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7D98B-3F0D-46B8-A6B1-E6FE2B1B6C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37879-6A70-4177-91F5-5539F067FE2C}" type="datetimeFigureOut">
              <a:rPr lang="en-GB" smtClean="0"/>
              <a:t>05/06/2020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F330DF-7B3B-43F1-AAF6-7AE9968A83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0B38CC-D5C7-48A9-A63D-D334606A90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2B897-EA45-49E5-B57F-69179349B8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6571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AD38D-0E0E-40F3-BBBD-136421E4E9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Visual Identity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BB031D-7164-4468-8D18-98B2D468CC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RGU Team 2</a:t>
            </a:r>
          </a:p>
        </p:txBody>
      </p:sp>
    </p:spTree>
    <p:extLst>
      <p:ext uri="{BB962C8B-B14F-4D97-AF65-F5344CB8AC3E}">
        <p14:creationId xmlns:p14="http://schemas.microsoft.com/office/powerpoint/2010/main" val="1539294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60F70569-6BDB-4B54-915E-15979AB1910A}"/>
              </a:ext>
            </a:extLst>
          </p:cNvPr>
          <p:cNvSpPr txBox="1">
            <a:spLocks/>
          </p:cNvSpPr>
          <p:nvPr/>
        </p:nvSpPr>
        <p:spPr>
          <a:xfrm>
            <a:off x="938073" y="468222"/>
            <a:ext cx="8880630" cy="321891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App/ design Ideas (4)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F18330-CEB8-4F03-ACA3-3D6BB70684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756" y="4068569"/>
            <a:ext cx="4359018" cy="26215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D9C655C-13D5-47AD-B2A0-DCBA1F54A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821" y="790113"/>
            <a:ext cx="3878972" cy="32108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6436A6D-1A4D-4D88-BB9B-FAB71929D3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2996" y="629167"/>
            <a:ext cx="4892464" cy="359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112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60F70569-6BDB-4B54-915E-15979AB1910A}"/>
              </a:ext>
            </a:extLst>
          </p:cNvPr>
          <p:cNvSpPr txBox="1">
            <a:spLocks/>
          </p:cNvSpPr>
          <p:nvPr/>
        </p:nvSpPr>
        <p:spPr>
          <a:xfrm>
            <a:off x="938073" y="468222"/>
            <a:ext cx="8880630" cy="321891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App/ design Ideas (5)</a:t>
            </a:r>
          </a:p>
        </p:txBody>
      </p:sp>
    </p:spTree>
    <p:extLst>
      <p:ext uri="{BB962C8B-B14F-4D97-AF65-F5344CB8AC3E}">
        <p14:creationId xmlns:p14="http://schemas.microsoft.com/office/powerpoint/2010/main" val="272250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EACBD5A-78AF-4988-BDAF-0F2774B020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8073" y="468222"/>
            <a:ext cx="8880630" cy="321891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GB" dirty="0"/>
              <a:t>App Name Ideas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67E90D-22DB-4F78-9DA8-ADB0902E124C}"/>
              </a:ext>
            </a:extLst>
          </p:cNvPr>
          <p:cNvSpPr txBox="1"/>
          <p:nvPr/>
        </p:nvSpPr>
        <p:spPr>
          <a:xfrm>
            <a:off x="1447061" y="1207361"/>
            <a:ext cx="830062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UpSMART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Go SMART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b="1" dirty="0" err="1">
                <a:solidFill>
                  <a:srgbClr val="00B050"/>
                </a:solidFill>
              </a:rPr>
              <a:t>UPcycle</a:t>
            </a:r>
            <a:r>
              <a:rPr lang="en-GB" b="1" dirty="0"/>
              <a:t> Glasgow</a:t>
            </a:r>
          </a:p>
          <a:p>
            <a:endParaRPr lang="en-GB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UPCycle</a:t>
            </a:r>
            <a:r>
              <a:rPr lang="en-GB" dirty="0"/>
              <a:t> AI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RePURPOSE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RIP Waste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1781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EACBD5A-78AF-4988-BDAF-0F2774B020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8073" y="468222"/>
            <a:ext cx="8880630" cy="321891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GB" dirty="0"/>
              <a:t>Slogan Ideas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321FDF-A1C5-4D8A-8864-0CE0E83BEF21}"/>
              </a:ext>
            </a:extLst>
          </p:cNvPr>
          <p:cNvSpPr txBox="1"/>
          <p:nvPr/>
        </p:nvSpPr>
        <p:spPr>
          <a:xfrm>
            <a:off x="745724" y="1003176"/>
            <a:ext cx="76170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There is </a:t>
            </a:r>
            <a:r>
              <a:rPr lang="en-GB" b="1" dirty="0">
                <a:solidFill>
                  <a:srgbClr val="00B050"/>
                </a:solidFill>
              </a:rPr>
              <a:t>VALUE </a:t>
            </a:r>
            <a:r>
              <a:rPr lang="en-GB" b="1" dirty="0"/>
              <a:t>in waste!</a:t>
            </a:r>
          </a:p>
          <a:p>
            <a:endParaRPr lang="en-GB" b="1" dirty="0">
              <a:solidFill>
                <a:srgbClr val="00B050"/>
              </a:solidFill>
            </a:endParaRPr>
          </a:p>
          <a:p>
            <a:endParaRPr lang="en-GB" b="1" dirty="0">
              <a:solidFill>
                <a:srgbClr val="00B050"/>
              </a:solidFill>
            </a:endParaRPr>
          </a:p>
          <a:p>
            <a:endParaRPr lang="en-GB" b="1" dirty="0">
              <a:solidFill>
                <a:srgbClr val="00B050"/>
              </a:solidFill>
            </a:endParaRPr>
          </a:p>
          <a:p>
            <a:r>
              <a:rPr lang="en-GB" b="1" dirty="0">
                <a:solidFill>
                  <a:srgbClr val="00B050"/>
                </a:solidFill>
              </a:rPr>
              <a:t>RIP</a:t>
            </a:r>
            <a:r>
              <a:rPr lang="en-GB" b="1" dirty="0"/>
              <a:t> Waste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358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EACBD5A-78AF-4988-BDAF-0F2774B020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8073" y="468222"/>
            <a:ext cx="8880630" cy="321891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GB" dirty="0"/>
              <a:t>Logo Ideas</a:t>
            </a:r>
          </a:p>
        </p:txBody>
      </p:sp>
      <p:pic>
        <p:nvPicPr>
          <p:cNvPr id="33" name="Picture 32" descr="A close up of a black background&#10;&#10;Description automatically generated">
            <a:extLst>
              <a:ext uri="{FF2B5EF4-FFF2-40B4-BE49-F238E27FC236}">
                <a16:creationId xmlns:a16="http://schemas.microsoft.com/office/drawing/2014/main" id="{2A76606D-1903-4DFB-83DB-3B9F44A269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72" t="23948" r="8588" b="39774"/>
          <a:stretch/>
        </p:blipFill>
        <p:spPr>
          <a:xfrm>
            <a:off x="8992761" y="790113"/>
            <a:ext cx="2680914" cy="926392"/>
          </a:xfrm>
          <a:prstGeom prst="rect">
            <a:avLst/>
          </a:prstGeom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id="{5E44DD38-A7D1-4C3A-809A-82E487D7ADB5}"/>
              </a:ext>
            </a:extLst>
          </p:cNvPr>
          <p:cNvGrpSpPr/>
          <p:nvPr/>
        </p:nvGrpSpPr>
        <p:grpSpPr>
          <a:xfrm>
            <a:off x="1162947" y="944641"/>
            <a:ext cx="6420575" cy="1588937"/>
            <a:chOff x="1162947" y="944641"/>
            <a:chExt cx="6420575" cy="1588937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2CA5CD1D-C42C-47C4-B3AB-AB3176C452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2947" y="944641"/>
              <a:ext cx="1494648" cy="1543435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7436B80-04A7-4B73-B1C7-CBB1CAD1D9CB}"/>
                </a:ext>
              </a:extLst>
            </p:cNvPr>
            <p:cNvSpPr txBox="1"/>
            <p:nvPr/>
          </p:nvSpPr>
          <p:spPr>
            <a:xfrm>
              <a:off x="2657595" y="1394804"/>
              <a:ext cx="4925927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400" dirty="0">
                  <a:latin typeface="Adam Medium" panose="02000403000000000000" pitchFamily="2" charset="0"/>
                </a:rPr>
                <a:t>GLASGOW</a:t>
              </a:r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08F9ECFB-8189-4CE1-8623-DB4A248B9A38}"/>
                </a:ext>
              </a:extLst>
            </p:cNvPr>
            <p:cNvGrpSpPr/>
            <p:nvPr/>
          </p:nvGrpSpPr>
          <p:grpSpPr>
            <a:xfrm>
              <a:off x="2116446" y="1531209"/>
              <a:ext cx="3130856" cy="1002369"/>
              <a:chOff x="2106969" y="1565332"/>
              <a:chExt cx="3130856" cy="1002369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440343D-9897-49B6-9ED7-C0F6B61A467C}"/>
                  </a:ext>
                </a:extLst>
              </p:cNvPr>
              <p:cNvSpPr txBox="1"/>
              <p:nvPr/>
            </p:nvSpPr>
            <p:spPr>
              <a:xfrm>
                <a:off x="2106969" y="1736704"/>
                <a:ext cx="313085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4800" b="1" dirty="0">
                    <a:solidFill>
                      <a:srgbClr val="1EA099"/>
                    </a:solidFill>
                    <a:latin typeface="Adam Medium" panose="02000403000000000000" pitchFamily="2" charset="0"/>
                    <a:ea typeface="Malgun Gothic" panose="020B0503020000020004" pitchFamily="34" charset="-127"/>
                  </a:rPr>
                  <a:t>UPCYCLE</a:t>
                </a:r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CF707BF2-45C2-43B4-9B6A-10F51CE64F03}"/>
                  </a:ext>
                </a:extLst>
              </p:cNvPr>
              <p:cNvCxnSpPr/>
              <p:nvPr/>
            </p:nvCxnSpPr>
            <p:spPr>
              <a:xfrm flipV="1">
                <a:off x="2533818" y="1565332"/>
                <a:ext cx="0" cy="523782"/>
              </a:xfrm>
              <a:prstGeom prst="straightConnector1">
                <a:avLst/>
              </a:prstGeom>
              <a:ln w="37465">
                <a:solidFill>
                  <a:srgbClr val="1EA09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42" name="Picture 41">
            <a:extLst>
              <a:ext uri="{FF2B5EF4-FFF2-40B4-BE49-F238E27FC236}">
                <a16:creationId xmlns:a16="http://schemas.microsoft.com/office/drawing/2014/main" id="{DF367576-DA69-4EE3-9C8B-F9D50567E81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079"/>
          <a:stretch/>
        </p:blipFill>
        <p:spPr>
          <a:xfrm>
            <a:off x="8904220" y="1902744"/>
            <a:ext cx="2857996" cy="2653186"/>
          </a:xfrm>
          <a:prstGeom prst="rect">
            <a:avLst/>
          </a:prstGeom>
        </p:spPr>
      </p:pic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4948D511-0C95-4D7E-801B-F941480D2165}"/>
              </a:ext>
            </a:extLst>
          </p:cNvPr>
          <p:cNvSpPr/>
          <p:nvPr/>
        </p:nvSpPr>
        <p:spPr>
          <a:xfrm>
            <a:off x="1608881" y="3229337"/>
            <a:ext cx="1494648" cy="1543435"/>
          </a:xfrm>
          <a:prstGeom prst="roundRect">
            <a:avLst/>
          </a:prstGeom>
          <a:solidFill>
            <a:srgbClr val="1EA099"/>
          </a:solidFill>
          <a:ln>
            <a:solidFill>
              <a:srgbClr val="1EA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A4380DC8-E2FB-4366-9EFF-1364DEB7E208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2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260" y="2899844"/>
            <a:ext cx="1761522" cy="1819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49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EACBD5A-78AF-4988-BDAF-0F2774B020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8073" y="468222"/>
            <a:ext cx="8880630" cy="321891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GB" dirty="0"/>
              <a:t>Advertising Ideas</a:t>
            </a:r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D9C85711-4C4C-4E14-9CAB-660CB974C3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52" t="10833" r="28981" b="14823"/>
          <a:stretch/>
        </p:blipFill>
        <p:spPr>
          <a:xfrm>
            <a:off x="1819713" y="1642729"/>
            <a:ext cx="2049303" cy="280498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1B0BDE1-B638-4385-9C9C-398954905ACD}"/>
              </a:ext>
            </a:extLst>
          </p:cNvPr>
          <p:cNvSpPr/>
          <p:nvPr/>
        </p:nvSpPr>
        <p:spPr>
          <a:xfrm>
            <a:off x="3808222" y="468222"/>
            <a:ext cx="1148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rgbClr val="00B050"/>
                </a:solidFill>
              </a:rPr>
              <a:t>RIP</a:t>
            </a:r>
            <a:r>
              <a:rPr lang="en-GB" b="1" dirty="0"/>
              <a:t> Waste</a:t>
            </a:r>
            <a:endParaRPr lang="en-GB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11C830D-6A68-43F0-80D7-EA76E0568C81}"/>
                  </a:ext>
                </a:extLst>
              </p14:cNvPr>
              <p14:cNvContentPartPr/>
              <p14:nvPr/>
            </p14:nvContentPartPr>
            <p14:xfrm>
              <a:off x="1819713" y="6160946"/>
              <a:ext cx="36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11C830D-6A68-43F0-80D7-EA76E0568C8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56713" y="6097946"/>
                <a:ext cx="126000" cy="12600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90616FC6-8395-49B2-B647-1AFE018EEB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50518" y="468222"/>
            <a:ext cx="2568163" cy="4191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569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EACBD5A-78AF-4988-BDAF-0F2774B020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8073" y="468222"/>
            <a:ext cx="8880630" cy="321891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GB" dirty="0"/>
              <a:t>Colour Palette Ideas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F95953E-49A3-4FFD-95F8-0F68CB0AFF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079"/>
          <a:stretch/>
        </p:blipFill>
        <p:spPr>
          <a:xfrm>
            <a:off x="444497" y="886253"/>
            <a:ext cx="2857996" cy="265318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4283EBE-12FF-4887-A04D-0ECD6C971A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1178" y="3692919"/>
            <a:ext cx="2857997" cy="8864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020CFB4-7FCE-401C-9FE8-BD9C27337E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7047" y="4670502"/>
            <a:ext cx="2686261" cy="13012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CE872A-4F17-4603-92BC-70407357B2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497" y="3695073"/>
            <a:ext cx="2872946" cy="2276674"/>
          </a:xfrm>
          <a:prstGeom prst="rect">
            <a:avLst/>
          </a:prstGeom>
        </p:spPr>
      </p:pic>
      <p:pic>
        <p:nvPicPr>
          <p:cNvPr id="11" name="Picture 10" descr="A picture containing drawing, food&#10;&#10;Description automatically generated">
            <a:extLst>
              <a:ext uri="{FF2B5EF4-FFF2-40B4-BE49-F238E27FC236}">
                <a16:creationId xmlns:a16="http://schemas.microsoft.com/office/drawing/2014/main" id="{63C472C2-7F64-4A8B-818A-7B0807D8B4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899" y="322627"/>
            <a:ext cx="1701393" cy="28810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34A7C57-16F7-49E5-9477-F3F99D3818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12692" y="468222"/>
            <a:ext cx="2055181" cy="2119694"/>
          </a:xfrm>
          <a:prstGeom prst="rect">
            <a:avLst/>
          </a:prstGeom>
        </p:spPr>
      </p:pic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4EB2EE07-0678-413B-A3DB-BBE55B3BC58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693" y="3038047"/>
            <a:ext cx="3599632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638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6597C0F-01D8-48AE-AB5D-232FC9D97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499" y="790113"/>
            <a:ext cx="4543840" cy="379186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1E040F3-C0C0-4518-84AE-038B8D436F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3034" y="790113"/>
            <a:ext cx="2438611" cy="5380186"/>
          </a:xfrm>
          <a:prstGeom prst="rect">
            <a:avLst/>
          </a:prstGeom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60F70569-6BDB-4B54-915E-15979AB1910A}"/>
              </a:ext>
            </a:extLst>
          </p:cNvPr>
          <p:cNvSpPr txBox="1">
            <a:spLocks/>
          </p:cNvSpPr>
          <p:nvPr/>
        </p:nvSpPr>
        <p:spPr>
          <a:xfrm>
            <a:off x="938073" y="468222"/>
            <a:ext cx="8880630" cy="321891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App/ design Ideas (1)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474D0824-0777-421E-8FE5-627045420C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2878" y="790113"/>
            <a:ext cx="4171650" cy="2778879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970308C0-C5C1-4A2C-A33C-A7C5A24C32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40" y="3724275"/>
            <a:ext cx="384810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48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60F70569-6BDB-4B54-915E-15979AB1910A}"/>
              </a:ext>
            </a:extLst>
          </p:cNvPr>
          <p:cNvSpPr txBox="1">
            <a:spLocks/>
          </p:cNvSpPr>
          <p:nvPr/>
        </p:nvSpPr>
        <p:spPr>
          <a:xfrm>
            <a:off x="938073" y="468222"/>
            <a:ext cx="8880630" cy="321891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App/ design Ideas (2)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4864D93-5879-4E8D-8920-07DB7330B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073" y="849406"/>
            <a:ext cx="9594411" cy="515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837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60F70569-6BDB-4B54-915E-15979AB1910A}"/>
              </a:ext>
            </a:extLst>
          </p:cNvPr>
          <p:cNvSpPr txBox="1">
            <a:spLocks/>
          </p:cNvSpPr>
          <p:nvPr/>
        </p:nvSpPr>
        <p:spPr>
          <a:xfrm>
            <a:off x="938073" y="468222"/>
            <a:ext cx="8880630" cy="321891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App/ design Ideas (3)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F835B4B-9B06-4E7B-8373-217A5F046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674" y="902903"/>
            <a:ext cx="9830652" cy="548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386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75BD8637779B741A4FCD67FB2CD2716" ma:contentTypeVersion="5" ma:contentTypeDescription="Create a new document." ma:contentTypeScope="" ma:versionID="b5ea87438df7a37042e1ce6c0db1b388">
  <xsd:schema xmlns:xsd="http://www.w3.org/2001/XMLSchema" xmlns:xs="http://www.w3.org/2001/XMLSchema" xmlns:p="http://schemas.microsoft.com/office/2006/metadata/properties" xmlns:ns2="8a8adc75-c3d2-4430-8e81-8def2e2f7f7a" targetNamespace="http://schemas.microsoft.com/office/2006/metadata/properties" ma:root="true" ma:fieldsID="9278610db6b30b5b890a55a406351548" ns2:_="">
    <xsd:import namespace="8a8adc75-c3d2-4430-8e81-8def2e2f7f7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8adc75-c3d2-4430-8e81-8def2e2f7f7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77F75DC-6709-4A39-9F16-89724CE7E764}">
  <ds:schemaRefs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8a8adc75-c3d2-4430-8e81-8def2e2f7f7a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75BC0E9F-A712-424B-9A48-070B1FF642E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8D2A19A-B496-44B9-9A23-9F76CC3E7C4E}"/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74</Words>
  <Application>Microsoft Office PowerPoint</Application>
  <PresentationFormat>Widescreen</PresentationFormat>
  <Paragraphs>28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Adam Medium</vt:lpstr>
      <vt:lpstr>Arial</vt:lpstr>
      <vt:lpstr>Calibri</vt:lpstr>
      <vt:lpstr>Calibri Light</vt:lpstr>
      <vt:lpstr>Office Theme</vt:lpstr>
      <vt:lpstr>Visual Identity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ECATERINA VIDRASCU (1911716)</dc:creator>
  <cp:lastModifiedBy>ECATERINA VIDRASCU (1911716)</cp:lastModifiedBy>
  <cp:revision>2</cp:revision>
  <dcterms:created xsi:type="dcterms:W3CDTF">2020-06-05T15:24:32Z</dcterms:created>
  <dcterms:modified xsi:type="dcterms:W3CDTF">2020-06-05T17:36:49Z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0x010100475BD8637779B741A4FCD67FB2CD2716</vt:lpwstr>
  </property>
</Properties>
</file>