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  <p:sldId id="264" r:id="rId9"/>
    <p:sldId id="274" r:id="rId10"/>
    <p:sldId id="313" r:id="rId11"/>
  </p:sldIdLst>
  <p:sldSz cx="9144000" cy="5143500" type="screen16x9"/>
  <p:notesSz cx="6858000" cy="9144000"/>
  <p:embeddedFontLst>
    <p:embeddedFont>
      <p:font typeface="Jua" panose="020B0604020202020204" charset="-127"/>
      <p:regular r:id="rId13"/>
    </p:embeddedFont>
    <p:embeddedFont>
      <p:font typeface="Overpass" panose="020B0604020202020204" charset="0"/>
      <p:regular r:id="rId14"/>
      <p:bold r:id="rId15"/>
      <p:italic r:id="rId16"/>
      <p:boldItalic r:id="rId17"/>
    </p:embeddedFont>
    <p:embeddedFont>
      <p:font typeface="Oxanium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05E337-94CE-4173-AA37-6F96B643A044}">
  <a:tblStyle styleId="{4705E337-94CE-4173-AA37-6F96B643A0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gf0710f2cc8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2" name="Google Shape;1372;gf0710f2cc8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035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f0710f2cc8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f0710f2cc8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f0710f2cc8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f0710f2cc8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f0710f2cc8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f0710f2cc8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e21fa792a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e21fa792a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f08a788ee6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8" name="Google Shape;1418;gf08a788ee6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gf0710f2cc8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2" name="Google Shape;1372;gf0710f2cc8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gf0710f2cc8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2" name="Google Shape;1662;gf0710f2cc8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slide" Target="../slides/slide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" name="Google Shape;10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-83525" y="-233775"/>
            <a:ext cx="9339050" cy="5417100"/>
            <a:chOff x="-83525" y="-233775"/>
            <a:chExt cx="9339050" cy="5417100"/>
          </a:xfrm>
        </p:grpSpPr>
        <p:cxnSp>
          <p:nvCxnSpPr>
            <p:cNvPr id="13" name="Google Shape;13;p2"/>
            <p:cNvCxnSpPr/>
            <p:nvPr/>
          </p:nvCxnSpPr>
          <p:spPr>
            <a:xfrm rot="10800000" flipH="1">
              <a:off x="-83525" y="4026525"/>
              <a:ext cx="4902900" cy="61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3297225" y="4026550"/>
              <a:ext cx="1927800" cy="110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6053925" y="3975"/>
              <a:ext cx="2345400" cy="12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4338225" y="-28150"/>
              <a:ext cx="4917300" cy="931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 flipH="1">
              <a:off x="173650" y="-233775"/>
              <a:ext cx="173400" cy="5417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8;p2"/>
            <p:cNvGrpSpPr/>
            <p:nvPr/>
          </p:nvGrpSpPr>
          <p:grpSpPr>
            <a:xfrm>
              <a:off x="-83525" y="4333650"/>
              <a:ext cx="539700" cy="539700"/>
              <a:chOff x="-83525" y="4333650"/>
              <a:chExt cx="539700" cy="5397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3297225" y="3935250"/>
              <a:ext cx="539700" cy="539700"/>
              <a:chOff x="-83525" y="4333650"/>
              <a:chExt cx="539700" cy="5397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>
              <a:off x="6542926" y="112425"/>
              <a:ext cx="718341" cy="718341"/>
              <a:chOff x="-83525" y="4333650"/>
              <a:chExt cx="539700" cy="5397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7165201" y="112422"/>
              <a:ext cx="265640" cy="265640"/>
              <a:chOff x="-83525" y="4333650"/>
              <a:chExt cx="539700" cy="5397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814201" y="1436147"/>
              <a:ext cx="265640" cy="265640"/>
              <a:chOff x="-83525" y="4333650"/>
              <a:chExt cx="539700" cy="5397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" name="Google Shape;33;p2"/>
            <p:cNvGrpSpPr/>
            <p:nvPr/>
          </p:nvGrpSpPr>
          <p:grpSpPr>
            <a:xfrm>
              <a:off x="2718476" y="4603497"/>
              <a:ext cx="265640" cy="265640"/>
              <a:chOff x="-83525" y="4333650"/>
              <a:chExt cx="539700" cy="539700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546526" y="112422"/>
              <a:ext cx="265640" cy="265640"/>
              <a:chOff x="-83525" y="4333650"/>
              <a:chExt cx="539700" cy="539700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>
              <a:off x="308751" y="767847"/>
              <a:ext cx="265640" cy="265640"/>
              <a:chOff x="-83525" y="4333650"/>
              <a:chExt cx="539700" cy="539700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 rot="-615">
            <a:off x="719999" y="2993858"/>
            <a:ext cx="33540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6378600" cy="255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5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_1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17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32" name="Google Shape;432;p1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17"/>
          <p:cNvGrpSpPr/>
          <p:nvPr/>
        </p:nvGrpSpPr>
        <p:grpSpPr>
          <a:xfrm>
            <a:off x="-36725" y="-52250"/>
            <a:ext cx="9274275" cy="5264400"/>
            <a:chOff x="-36725" y="-52250"/>
            <a:chExt cx="9274275" cy="5264400"/>
          </a:xfrm>
        </p:grpSpPr>
        <p:cxnSp>
          <p:nvCxnSpPr>
            <p:cNvPr id="435" name="Google Shape;435;p17"/>
            <p:cNvCxnSpPr/>
            <p:nvPr/>
          </p:nvCxnSpPr>
          <p:spPr>
            <a:xfrm>
              <a:off x="6162550" y="-14825"/>
              <a:ext cx="3075000" cy="1453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6" name="Google Shape;436;p17"/>
            <p:cNvCxnSpPr/>
            <p:nvPr/>
          </p:nvCxnSpPr>
          <p:spPr>
            <a:xfrm rot="10800000" flipH="1">
              <a:off x="-24925" y="-45950"/>
              <a:ext cx="7759200" cy="1515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7" name="Google Shape;437;p17"/>
            <p:cNvCxnSpPr/>
            <p:nvPr/>
          </p:nvCxnSpPr>
          <p:spPr>
            <a:xfrm>
              <a:off x="288300" y="-52250"/>
              <a:ext cx="966900" cy="5264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8" name="Google Shape;438;p17"/>
            <p:cNvCxnSpPr/>
            <p:nvPr/>
          </p:nvCxnSpPr>
          <p:spPr>
            <a:xfrm>
              <a:off x="-36725" y="3696400"/>
              <a:ext cx="5233200" cy="1472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9" name="Google Shape;439;p17"/>
            <p:cNvCxnSpPr/>
            <p:nvPr/>
          </p:nvCxnSpPr>
          <p:spPr>
            <a:xfrm rot="10800000" flipH="1">
              <a:off x="7224300" y="3484225"/>
              <a:ext cx="1952400" cy="17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40" name="Google Shape;440;p17"/>
            <p:cNvGrpSpPr/>
            <p:nvPr/>
          </p:nvGrpSpPr>
          <p:grpSpPr>
            <a:xfrm>
              <a:off x="6335552" y="-45952"/>
              <a:ext cx="482600" cy="482600"/>
              <a:chOff x="-83525" y="4333650"/>
              <a:chExt cx="539700" cy="539700"/>
            </a:xfrm>
          </p:grpSpPr>
          <p:sp>
            <p:nvSpPr>
              <p:cNvPr id="441" name="Google Shape;441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3" name="Google Shape;443;p17"/>
            <p:cNvGrpSpPr/>
            <p:nvPr/>
          </p:nvGrpSpPr>
          <p:grpSpPr>
            <a:xfrm>
              <a:off x="8347110" y="3885135"/>
              <a:ext cx="344976" cy="344976"/>
              <a:chOff x="-83525" y="4333650"/>
              <a:chExt cx="539700" cy="539700"/>
            </a:xfrm>
          </p:grpSpPr>
          <p:sp>
            <p:nvSpPr>
              <p:cNvPr id="444" name="Google Shape;444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6" name="Google Shape;446;p17"/>
            <p:cNvGrpSpPr/>
            <p:nvPr/>
          </p:nvGrpSpPr>
          <p:grpSpPr>
            <a:xfrm>
              <a:off x="748661" y="3711952"/>
              <a:ext cx="566361" cy="566361"/>
              <a:chOff x="-83525" y="4333650"/>
              <a:chExt cx="539700" cy="539700"/>
            </a:xfrm>
          </p:grpSpPr>
          <p:sp>
            <p:nvSpPr>
              <p:cNvPr id="447" name="Google Shape;447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9" name="Google Shape;449;p17"/>
            <p:cNvGrpSpPr/>
            <p:nvPr/>
          </p:nvGrpSpPr>
          <p:grpSpPr>
            <a:xfrm>
              <a:off x="297778" y="1107973"/>
              <a:ext cx="482600" cy="482600"/>
              <a:chOff x="-83525" y="4333650"/>
              <a:chExt cx="539700" cy="539700"/>
            </a:xfrm>
          </p:grpSpPr>
          <p:sp>
            <p:nvSpPr>
              <p:cNvPr id="450" name="Google Shape;450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2" name="Google Shape;452;p17"/>
            <p:cNvGrpSpPr/>
            <p:nvPr/>
          </p:nvGrpSpPr>
          <p:grpSpPr>
            <a:xfrm>
              <a:off x="403685" y="3351435"/>
              <a:ext cx="344976" cy="344976"/>
              <a:chOff x="-83525" y="4333650"/>
              <a:chExt cx="539700" cy="539700"/>
            </a:xfrm>
          </p:grpSpPr>
          <p:sp>
            <p:nvSpPr>
              <p:cNvPr id="453" name="Google Shape;453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5" name="Google Shape;455;p17"/>
            <p:cNvGrpSpPr/>
            <p:nvPr/>
          </p:nvGrpSpPr>
          <p:grpSpPr>
            <a:xfrm>
              <a:off x="910235" y="669360"/>
              <a:ext cx="344976" cy="344976"/>
              <a:chOff x="-83525" y="4333650"/>
              <a:chExt cx="539700" cy="539700"/>
            </a:xfrm>
          </p:grpSpPr>
          <p:sp>
            <p:nvSpPr>
              <p:cNvPr id="456" name="Google Shape;456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8" name="Google Shape;458;p17"/>
          <p:cNvSpPr txBox="1">
            <a:spLocks noGrp="1"/>
          </p:cNvSpPr>
          <p:nvPr>
            <p:ph type="title"/>
          </p:nvPr>
        </p:nvSpPr>
        <p:spPr>
          <a:xfrm>
            <a:off x="3221500" y="1872900"/>
            <a:ext cx="5268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title" idx="2" hasCustomPrompt="1"/>
          </p:nvPr>
        </p:nvSpPr>
        <p:spPr>
          <a:xfrm>
            <a:off x="1172013" y="1921500"/>
            <a:ext cx="15501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60" name="Google Shape;460;p17"/>
          <p:cNvSpPr txBox="1">
            <a:spLocks noGrp="1"/>
          </p:cNvSpPr>
          <p:nvPr>
            <p:ph type="subTitle" idx="1"/>
          </p:nvPr>
        </p:nvSpPr>
        <p:spPr>
          <a:xfrm rot="462">
            <a:off x="3221487" y="2639862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0"/>
                </a:srgbClr>
              </a:gs>
              <a:gs pos="50000">
                <a:srgbClr val="748BFF">
                  <a:alpha val="53333"/>
                </a:srgbClr>
              </a:gs>
              <a:gs pos="100000">
                <a:srgbClr val="006AFF">
                  <a:alpha val="54117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2_1_1_2"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5" name="Google Shape;995;p3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996" name="Google Shape;996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8" name="Google Shape;998;p34"/>
          <p:cNvGrpSpPr/>
          <p:nvPr/>
        </p:nvGrpSpPr>
        <p:grpSpPr>
          <a:xfrm>
            <a:off x="-211800" y="-216925"/>
            <a:ext cx="9518250" cy="5601275"/>
            <a:chOff x="-211800" y="-216925"/>
            <a:chExt cx="9518250" cy="5601275"/>
          </a:xfrm>
        </p:grpSpPr>
        <p:cxnSp>
          <p:nvCxnSpPr>
            <p:cNvPr id="999" name="Google Shape;999;p34"/>
            <p:cNvCxnSpPr/>
            <p:nvPr/>
          </p:nvCxnSpPr>
          <p:spPr>
            <a:xfrm>
              <a:off x="7116875" y="-52250"/>
              <a:ext cx="2033400" cy="163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0" name="Google Shape;1000;p34"/>
            <p:cNvGrpSpPr/>
            <p:nvPr/>
          </p:nvGrpSpPr>
          <p:grpSpPr>
            <a:xfrm>
              <a:off x="263431" y="690168"/>
              <a:ext cx="334182" cy="334182"/>
              <a:chOff x="-83525" y="4333650"/>
              <a:chExt cx="539700" cy="539700"/>
            </a:xfrm>
          </p:grpSpPr>
          <p:sp>
            <p:nvSpPr>
              <p:cNvPr id="1001" name="Google Shape;1001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03" name="Google Shape;1003;p34"/>
            <p:cNvCxnSpPr/>
            <p:nvPr/>
          </p:nvCxnSpPr>
          <p:spPr>
            <a:xfrm>
              <a:off x="7852875" y="-77200"/>
              <a:ext cx="1291200" cy="393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4" name="Google Shape;1004;p34"/>
            <p:cNvCxnSpPr/>
            <p:nvPr/>
          </p:nvCxnSpPr>
          <p:spPr>
            <a:xfrm rot="10800000" flipH="1">
              <a:off x="7921650" y="2826975"/>
              <a:ext cx="1384800" cy="2445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5" name="Google Shape;1005;p34"/>
            <p:cNvCxnSpPr/>
            <p:nvPr/>
          </p:nvCxnSpPr>
          <p:spPr>
            <a:xfrm flipH="1">
              <a:off x="-211800" y="-216925"/>
              <a:ext cx="1634100" cy="3667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6" name="Google Shape;1006;p34"/>
            <p:cNvCxnSpPr/>
            <p:nvPr/>
          </p:nvCxnSpPr>
          <p:spPr>
            <a:xfrm>
              <a:off x="-149525" y="1280050"/>
              <a:ext cx="1160100" cy="410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7" name="Google Shape;1007;p34"/>
            <p:cNvGrpSpPr/>
            <p:nvPr/>
          </p:nvGrpSpPr>
          <p:grpSpPr>
            <a:xfrm>
              <a:off x="7774404" y="406675"/>
              <a:ext cx="718341" cy="718341"/>
              <a:chOff x="30975" y="3360397"/>
              <a:chExt cx="539700" cy="539700"/>
            </a:xfrm>
          </p:grpSpPr>
          <p:sp>
            <p:nvSpPr>
              <p:cNvPr id="1008" name="Google Shape;1008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0" name="Google Shape;1010;p34"/>
            <p:cNvGrpSpPr/>
            <p:nvPr/>
          </p:nvGrpSpPr>
          <p:grpSpPr>
            <a:xfrm>
              <a:off x="360829" y="3949925"/>
              <a:ext cx="718341" cy="718341"/>
              <a:chOff x="30975" y="3360397"/>
              <a:chExt cx="539700" cy="539700"/>
            </a:xfrm>
          </p:grpSpPr>
          <p:sp>
            <p:nvSpPr>
              <p:cNvPr id="1011" name="Google Shape;1011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3" name="Google Shape;1013;p34"/>
            <p:cNvGrpSpPr/>
            <p:nvPr/>
          </p:nvGrpSpPr>
          <p:grpSpPr>
            <a:xfrm>
              <a:off x="837256" y="1663218"/>
              <a:ext cx="334182" cy="334182"/>
              <a:chOff x="-83525" y="4333650"/>
              <a:chExt cx="539700" cy="539700"/>
            </a:xfrm>
          </p:grpSpPr>
          <p:sp>
            <p:nvSpPr>
              <p:cNvPr id="1014" name="Google Shape;1014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34"/>
            <p:cNvGrpSpPr/>
            <p:nvPr/>
          </p:nvGrpSpPr>
          <p:grpSpPr>
            <a:xfrm>
              <a:off x="8158556" y="3680318"/>
              <a:ext cx="334182" cy="334182"/>
              <a:chOff x="-83525" y="4333650"/>
              <a:chExt cx="539700" cy="539700"/>
            </a:xfrm>
          </p:grpSpPr>
          <p:sp>
            <p:nvSpPr>
              <p:cNvPr id="1017" name="Google Shape;1017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9" name="Google Shape;1019;p34"/>
            <p:cNvGrpSpPr/>
            <p:nvPr/>
          </p:nvGrpSpPr>
          <p:grpSpPr>
            <a:xfrm>
              <a:off x="7721931" y="2571743"/>
              <a:ext cx="334182" cy="334182"/>
              <a:chOff x="-83525" y="4333650"/>
              <a:chExt cx="539700" cy="539700"/>
            </a:xfrm>
          </p:grpSpPr>
          <p:sp>
            <p:nvSpPr>
              <p:cNvPr id="1020" name="Google Shape;1020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2_1_1_1_1"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3" name="Google Shape;1023;p35"/>
          <p:cNvGrpSpPr/>
          <p:nvPr/>
        </p:nvGrpSpPr>
        <p:grpSpPr>
          <a:xfrm rot="10800000" flipH="1">
            <a:off x="0" y="0"/>
            <a:ext cx="9144000" cy="5143500"/>
            <a:chOff x="0" y="0"/>
            <a:chExt cx="9144000" cy="5143500"/>
          </a:xfrm>
        </p:grpSpPr>
        <p:sp>
          <p:nvSpPr>
            <p:cNvPr id="1024" name="Google Shape;1024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6" name="Google Shape;1026;p35"/>
          <p:cNvGrpSpPr/>
          <p:nvPr/>
        </p:nvGrpSpPr>
        <p:grpSpPr>
          <a:xfrm>
            <a:off x="-162000" y="-104750"/>
            <a:ext cx="9456100" cy="5526550"/>
            <a:chOff x="-162000" y="-104750"/>
            <a:chExt cx="9456100" cy="5526550"/>
          </a:xfrm>
        </p:grpSpPr>
        <p:cxnSp>
          <p:nvCxnSpPr>
            <p:cNvPr id="1027" name="Google Shape;1027;p35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28" name="Google Shape;1028;p35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1029" name="Google Shape;102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1" name="Google Shape;1031;p35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2" name="Google Shape;1032;p35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3" name="Google Shape;1033;p35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4" name="Google Shape;1034;p35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5" name="Google Shape;1035;p35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36" name="Google Shape;1036;p35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1037" name="Google Shape;1037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9" name="Google Shape;1039;p35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1040" name="Google Shape;1040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2" name="Google Shape;1042;p35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1043" name="Google Shape;1043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5" name="Google Shape;1045;p35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1046" name="Google Shape;1046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8" name="Google Shape;1048;p35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1049" name="Google Shape;104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1" name="Google Shape;1051;p35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1052" name="Google Shape;1052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2"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6" name="Google Shape;1056;p36"/>
          <p:cNvGrpSpPr/>
          <p:nvPr/>
        </p:nvGrpSpPr>
        <p:grpSpPr>
          <a:xfrm>
            <a:off x="-12825" y="-83450"/>
            <a:ext cx="9219398" cy="5308025"/>
            <a:chOff x="-12825" y="-83450"/>
            <a:chExt cx="9219398" cy="5308025"/>
          </a:xfrm>
        </p:grpSpPr>
        <p:cxnSp>
          <p:nvCxnSpPr>
            <p:cNvPr id="1057" name="Google Shape;1057;p36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8" name="Google Shape;1058;p36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Google Shape;1059;p36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36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36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2" name="Google Shape;1062;p36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1063" name="Google Shape;1063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5" name="Google Shape;1065;p36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1066" name="Google Shape;1066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8" name="Google Shape;1068;p36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1069" name="Google Shape;1069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1" name="Google Shape;1071;p36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1072" name="Google Shape;1072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4" name="Google Shape;1074;p36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1075" name="Google Shape;1075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36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1078" name="Google Shape;1078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0" name="Google Shape;1080;p36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1081" name="Google Shape;1081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TITLE_AND_TWO_COLUMNS_1_1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4" name="Google Shape;1084;p37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85" name="Google Shape;1085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37"/>
          <p:cNvGrpSpPr/>
          <p:nvPr/>
        </p:nvGrpSpPr>
        <p:grpSpPr>
          <a:xfrm>
            <a:off x="-57340" y="-86000"/>
            <a:ext cx="9209740" cy="5293875"/>
            <a:chOff x="-57340" y="-86000"/>
            <a:chExt cx="9209740" cy="5293875"/>
          </a:xfrm>
        </p:grpSpPr>
        <p:cxnSp>
          <p:nvCxnSpPr>
            <p:cNvPr id="1088" name="Google Shape;1088;p37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37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Google Shape;1090;p37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1" name="Google Shape;1091;p37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2" name="Google Shape;1092;p37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93" name="Google Shape;1093;p37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1094" name="Google Shape;1094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6" name="Google Shape;1096;p37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1097" name="Google Shape;1097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9" name="Google Shape;1099;p37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1100" name="Google Shape;1100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2" name="Google Shape;1102;p37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1103" name="Google Shape;1103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5" name="Google Shape;1105;p37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1106" name="Google Shape;1106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6" name="Google Shape;46;p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3"/>
          <p:cNvGrpSpPr/>
          <p:nvPr/>
        </p:nvGrpSpPr>
        <p:grpSpPr>
          <a:xfrm>
            <a:off x="-57340" y="-86000"/>
            <a:ext cx="9209740" cy="5293875"/>
            <a:chOff x="-57340" y="-86000"/>
            <a:chExt cx="9209740" cy="5293875"/>
          </a:xfrm>
        </p:grpSpPr>
        <p:cxnSp>
          <p:nvCxnSpPr>
            <p:cNvPr id="49" name="Google Shape;49;p3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3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3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3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3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4" name="Google Shape;54;p3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57;p3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58" name="Google Shape;58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3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61" name="Google Shape;61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" name="Google Shape;63;p3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64" name="Google Shape;64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" name="Google Shape;66;p3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67" name="Google Shape;67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" name="Google Shape;69;p3"/>
          <p:cNvSpPr txBox="1">
            <a:spLocks noGrp="1"/>
          </p:cNvSpPr>
          <p:nvPr>
            <p:ph type="title"/>
          </p:nvPr>
        </p:nvSpPr>
        <p:spPr>
          <a:xfrm>
            <a:off x="4063800" y="267735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" name="Google Shape;70;p3"/>
          <p:cNvSpPr txBox="1">
            <a:spLocks noGrp="1"/>
          </p:cNvSpPr>
          <p:nvPr>
            <p:ph type="title" idx="2" hasCustomPrompt="1"/>
          </p:nvPr>
        </p:nvSpPr>
        <p:spPr>
          <a:xfrm>
            <a:off x="5468750" y="731700"/>
            <a:ext cx="15501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 rot="462">
            <a:off x="5127376" y="3972750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74" name="Google Shape;74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76;p4"/>
          <p:cNvGrpSpPr/>
          <p:nvPr/>
        </p:nvGrpSpPr>
        <p:grpSpPr>
          <a:xfrm>
            <a:off x="-38625" y="-124550"/>
            <a:ext cx="9277700" cy="5339850"/>
            <a:chOff x="-38625" y="-124550"/>
            <a:chExt cx="9277700" cy="5339850"/>
          </a:xfrm>
        </p:grpSpPr>
        <p:cxnSp>
          <p:nvCxnSpPr>
            <p:cNvPr id="77" name="Google Shape;77;p4"/>
            <p:cNvCxnSpPr/>
            <p:nvPr/>
          </p:nvCxnSpPr>
          <p:spPr>
            <a:xfrm>
              <a:off x="7441175" y="-66725"/>
              <a:ext cx="1733700" cy="259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4"/>
            <p:cNvCxnSpPr/>
            <p:nvPr/>
          </p:nvCxnSpPr>
          <p:spPr>
            <a:xfrm flipH="1">
              <a:off x="2350325" y="4547050"/>
              <a:ext cx="6824400" cy="61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4"/>
            <p:cNvCxnSpPr/>
            <p:nvPr/>
          </p:nvCxnSpPr>
          <p:spPr>
            <a:xfrm>
              <a:off x="6533700" y="4694850"/>
              <a:ext cx="2255400" cy="46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4"/>
            <p:cNvCxnSpPr/>
            <p:nvPr/>
          </p:nvCxnSpPr>
          <p:spPr>
            <a:xfrm flipH="1">
              <a:off x="8911300" y="-73150"/>
              <a:ext cx="32100" cy="1516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4"/>
            <p:cNvCxnSpPr/>
            <p:nvPr/>
          </p:nvCxnSpPr>
          <p:spPr>
            <a:xfrm>
              <a:off x="7420475" y="241725"/>
              <a:ext cx="1818600" cy="533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4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4"/>
            <p:cNvCxnSpPr/>
            <p:nvPr/>
          </p:nvCxnSpPr>
          <p:spPr>
            <a:xfrm>
              <a:off x="337800" y="-124550"/>
              <a:ext cx="289200" cy="528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4"/>
            <p:cNvCxnSpPr/>
            <p:nvPr/>
          </p:nvCxnSpPr>
          <p:spPr>
            <a:xfrm>
              <a:off x="-28475" y="4707700"/>
              <a:ext cx="1767000" cy="507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5" name="Google Shape;85;p4"/>
            <p:cNvGrpSpPr/>
            <p:nvPr/>
          </p:nvGrpSpPr>
          <p:grpSpPr>
            <a:xfrm>
              <a:off x="8673562" y="431300"/>
              <a:ext cx="507588" cy="507588"/>
              <a:chOff x="-83525" y="4333650"/>
              <a:chExt cx="539700" cy="539700"/>
            </a:xfrm>
          </p:grpSpPr>
          <p:sp>
            <p:nvSpPr>
              <p:cNvPr id="86" name="Google Shape;86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" name="Google Shape;88;p4"/>
            <p:cNvGrpSpPr/>
            <p:nvPr/>
          </p:nvGrpSpPr>
          <p:grpSpPr>
            <a:xfrm>
              <a:off x="7364046" y="-29918"/>
              <a:ext cx="723360" cy="723360"/>
              <a:chOff x="-83525" y="4333650"/>
              <a:chExt cx="539700" cy="539700"/>
            </a:xfrm>
          </p:grpSpPr>
          <p:sp>
            <p:nvSpPr>
              <p:cNvPr id="89" name="Google Shape;89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4"/>
            <p:cNvGrpSpPr/>
            <p:nvPr/>
          </p:nvGrpSpPr>
          <p:grpSpPr>
            <a:xfrm>
              <a:off x="244196" y="4490620"/>
              <a:ext cx="723360" cy="723360"/>
              <a:chOff x="-83525" y="4333650"/>
              <a:chExt cx="539700" cy="539700"/>
            </a:xfrm>
          </p:grpSpPr>
          <p:sp>
            <p:nvSpPr>
              <p:cNvPr id="92" name="Google Shape;92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" name="Google Shape;94;p4"/>
            <p:cNvGrpSpPr/>
            <p:nvPr/>
          </p:nvGrpSpPr>
          <p:grpSpPr>
            <a:xfrm>
              <a:off x="206291" y="1036783"/>
              <a:ext cx="389178" cy="389178"/>
              <a:chOff x="-83525" y="4333650"/>
              <a:chExt cx="539700" cy="539700"/>
            </a:xfrm>
          </p:grpSpPr>
          <p:sp>
            <p:nvSpPr>
              <p:cNvPr id="95" name="Google Shape;95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" name="Google Shape;97;p4"/>
            <p:cNvGrpSpPr/>
            <p:nvPr/>
          </p:nvGrpSpPr>
          <p:grpSpPr>
            <a:xfrm>
              <a:off x="1009541" y="107783"/>
              <a:ext cx="389178" cy="389178"/>
              <a:chOff x="-83525" y="4333650"/>
              <a:chExt cx="539700" cy="539700"/>
            </a:xfrm>
          </p:grpSpPr>
          <p:sp>
            <p:nvSpPr>
              <p:cNvPr id="98" name="Google Shape;98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4"/>
            <p:cNvGrpSpPr/>
            <p:nvPr/>
          </p:nvGrpSpPr>
          <p:grpSpPr>
            <a:xfrm>
              <a:off x="6501546" y="4420132"/>
              <a:ext cx="723360" cy="723360"/>
              <a:chOff x="-83525" y="4333650"/>
              <a:chExt cx="539700" cy="539700"/>
            </a:xfrm>
          </p:grpSpPr>
          <p:sp>
            <p:nvSpPr>
              <p:cNvPr id="101" name="Google Shape;101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720000" y="1217550"/>
            <a:ext cx="7704000" cy="3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05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5"/>
          <p:cNvGrpSpPr/>
          <p:nvPr/>
        </p:nvGrpSpPr>
        <p:grpSpPr>
          <a:xfrm>
            <a:off x="-12825" y="-92425"/>
            <a:ext cx="9277475" cy="5339875"/>
            <a:chOff x="-12825" y="-92425"/>
            <a:chExt cx="9277475" cy="5339875"/>
          </a:xfrm>
        </p:grpSpPr>
        <p:cxnSp>
          <p:nvCxnSpPr>
            <p:cNvPr id="108" name="Google Shape;108;p5"/>
            <p:cNvCxnSpPr/>
            <p:nvPr/>
          </p:nvCxnSpPr>
          <p:spPr>
            <a:xfrm>
              <a:off x="7595400" y="-15300"/>
              <a:ext cx="1566600" cy="36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5"/>
            <p:cNvCxnSpPr/>
            <p:nvPr/>
          </p:nvCxnSpPr>
          <p:spPr>
            <a:xfrm flipH="1">
              <a:off x="8397150" y="-53850"/>
              <a:ext cx="334200" cy="5301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5"/>
            <p:cNvCxnSpPr/>
            <p:nvPr/>
          </p:nvCxnSpPr>
          <p:spPr>
            <a:xfrm rot="10800000" flipH="1">
              <a:off x="3442850" y="4604900"/>
              <a:ext cx="58218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5"/>
            <p:cNvCxnSpPr/>
            <p:nvPr/>
          </p:nvCxnSpPr>
          <p:spPr>
            <a:xfrm>
              <a:off x="-12825" y="3075525"/>
              <a:ext cx="2949600" cy="2127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5"/>
            <p:cNvCxnSpPr/>
            <p:nvPr/>
          </p:nvCxnSpPr>
          <p:spPr>
            <a:xfrm rot="10800000" flipH="1">
              <a:off x="147875" y="3962200"/>
              <a:ext cx="2750400" cy="1266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5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4" name="Google Shape;114;p5"/>
            <p:cNvGrpSpPr/>
            <p:nvPr/>
          </p:nvGrpSpPr>
          <p:grpSpPr>
            <a:xfrm>
              <a:off x="8224354" y="1932425"/>
              <a:ext cx="718341" cy="718341"/>
              <a:chOff x="-83525" y="4333650"/>
              <a:chExt cx="539700" cy="5397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" name="Google Shape;117;p5"/>
            <p:cNvGrpSpPr/>
            <p:nvPr/>
          </p:nvGrpSpPr>
          <p:grpSpPr>
            <a:xfrm>
              <a:off x="8197378" y="4416357"/>
              <a:ext cx="533979" cy="533979"/>
              <a:chOff x="-83525" y="4333650"/>
              <a:chExt cx="539700" cy="539700"/>
            </a:xfrm>
          </p:grpSpPr>
          <p:sp>
            <p:nvSpPr>
              <p:cNvPr id="118" name="Google Shape;118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" name="Google Shape;120;p5"/>
            <p:cNvGrpSpPr/>
            <p:nvPr/>
          </p:nvGrpSpPr>
          <p:grpSpPr>
            <a:xfrm>
              <a:off x="1483629" y="4040125"/>
              <a:ext cx="718341" cy="718341"/>
              <a:chOff x="-83525" y="4333650"/>
              <a:chExt cx="539700" cy="539700"/>
            </a:xfrm>
          </p:grpSpPr>
          <p:sp>
            <p:nvSpPr>
              <p:cNvPr id="121" name="Google Shape;121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" name="Google Shape;123;p5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5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127" name="Google Shape;127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9" name="Google Shape;129;p5"/>
          <p:cNvSpPr txBox="1">
            <a:spLocks noGrp="1"/>
          </p:cNvSpPr>
          <p:nvPr>
            <p:ph type="subTitle" idx="1"/>
          </p:nvPr>
        </p:nvSpPr>
        <p:spPr>
          <a:xfrm>
            <a:off x="720000" y="1692750"/>
            <a:ext cx="29076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Oxanium"/>
                <a:ea typeface="Oxanium"/>
                <a:cs typeface="Oxanium"/>
                <a:sym typeface="Oxan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subTitle" idx="2"/>
          </p:nvPr>
        </p:nvSpPr>
        <p:spPr>
          <a:xfrm>
            <a:off x="5516400" y="3158775"/>
            <a:ext cx="29076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subTitle" idx="3"/>
          </p:nvPr>
        </p:nvSpPr>
        <p:spPr>
          <a:xfrm>
            <a:off x="720000" y="2073850"/>
            <a:ext cx="2907600" cy="8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subTitle" idx="4"/>
          </p:nvPr>
        </p:nvSpPr>
        <p:spPr>
          <a:xfrm>
            <a:off x="5516400" y="3539875"/>
            <a:ext cx="2907600" cy="8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7"/>
          <p:cNvGrpSpPr/>
          <p:nvPr/>
        </p:nvGrpSpPr>
        <p:grpSpPr>
          <a:xfrm rot="10800000" flipH="1">
            <a:off x="0" y="0"/>
            <a:ext cx="9144000" cy="5143500"/>
            <a:chOff x="0" y="0"/>
            <a:chExt cx="9144000" cy="5143500"/>
          </a:xfrm>
        </p:grpSpPr>
        <p:sp>
          <p:nvSpPr>
            <p:cNvPr id="155" name="Google Shape;155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63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" name="Google Shape;157;p7"/>
          <p:cNvGrpSpPr/>
          <p:nvPr/>
        </p:nvGrpSpPr>
        <p:grpSpPr>
          <a:xfrm>
            <a:off x="-24925" y="-58550"/>
            <a:ext cx="9280375" cy="5214400"/>
            <a:chOff x="-24925" y="-58550"/>
            <a:chExt cx="9280375" cy="5214400"/>
          </a:xfrm>
        </p:grpSpPr>
        <p:cxnSp>
          <p:nvCxnSpPr>
            <p:cNvPr id="158" name="Google Shape;158;p7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9" name="Google Shape;159;p7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160" name="Google Shape;160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" name="Google Shape;162;p7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163" name="Google Shape;163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5" name="Google Shape;165;p7"/>
            <p:cNvCxnSpPr/>
            <p:nvPr/>
          </p:nvCxnSpPr>
          <p:spPr>
            <a:xfrm>
              <a:off x="8552850" y="-58550"/>
              <a:ext cx="613500" cy="3070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7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7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8" name="Google Shape;168;p7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169" name="Google Shape;169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" name="Google Shape;171;p7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172" name="Google Shape;172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7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175" name="Google Shape;175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7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178" name="Google Shape;178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0" name="Google Shape;180;p7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181" name="Google Shape;181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7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184" name="Google Shape;184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6" name="Google Shape;186;p7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187" name="Google Shape;187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9" name="Google Shape;189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7"/>
          <p:cNvSpPr txBox="1">
            <a:spLocks noGrp="1"/>
          </p:cNvSpPr>
          <p:nvPr>
            <p:ph type="subTitle" idx="1"/>
          </p:nvPr>
        </p:nvSpPr>
        <p:spPr>
          <a:xfrm rot="-232">
            <a:off x="720000" y="1994206"/>
            <a:ext cx="4451700" cy="21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9"/>
          <p:cNvGrpSpPr/>
          <p:nvPr/>
        </p:nvGrpSpPr>
        <p:grpSpPr>
          <a:xfrm rot="10800000" flipH="1">
            <a:off x="0" y="0"/>
            <a:ext cx="9144000" cy="5143500"/>
            <a:chOff x="0" y="0"/>
            <a:chExt cx="9144000" cy="5143500"/>
          </a:xfrm>
        </p:grpSpPr>
        <p:sp>
          <p:nvSpPr>
            <p:cNvPr id="230" name="Google Shape;230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" name="Google Shape;232;p9"/>
          <p:cNvGrpSpPr/>
          <p:nvPr/>
        </p:nvGrpSpPr>
        <p:grpSpPr>
          <a:xfrm rot="10800000">
            <a:off x="-12750" y="-92425"/>
            <a:ext cx="9188775" cy="5282075"/>
            <a:chOff x="-12750" y="-92425"/>
            <a:chExt cx="9188775" cy="5282075"/>
          </a:xfrm>
        </p:grpSpPr>
        <p:cxnSp>
          <p:nvCxnSpPr>
            <p:cNvPr id="233" name="Google Shape;233;p9"/>
            <p:cNvCxnSpPr/>
            <p:nvPr/>
          </p:nvCxnSpPr>
          <p:spPr>
            <a:xfrm>
              <a:off x="7254825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9"/>
            <p:cNvCxnSpPr/>
            <p:nvPr/>
          </p:nvCxnSpPr>
          <p:spPr>
            <a:xfrm flipH="1">
              <a:off x="-6475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9"/>
            <p:cNvCxnSpPr/>
            <p:nvPr/>
          </p:nvCxnSpPr>
          <p:spPr>
            <a:xfrm flipH="1">
              <a:off x="-12750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9"/>
            <p:cNvCxnSpPr/>
            <p:nvPr/>
          </p:nvCxnSpPr>
          <p:spPr>
            <a:xfrm rot="10800000" flipH="1">
              <a:off x="8604325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37" name="Google Shape;237;p9"/>
            <p:cNvGrpSpPr/>
            <p:nvPr/>
          </p:nvGrpSpPr>
          <p:grpSpPr>
            <a:xfrm>
              <a:off x="120119" y="996242"/>
              <a:ext cx="419725" cy="419725"/>
              <a:chOff x="-83525" y="4333650"/>
              <a:chExt cx="539700" cy="539700"/>
            </a:xfrm>
          </p:grpSpPr>
          <p:sp>
            <p:nvSpPr>
              <p:cNvPr id="238" name="Google Shape;238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0" name="Google Shape;240;p9"/>
            <p:cNvGrpSpPr/>
            <p:nvPr/>
          </p:nvGrpSpPr>
          <p:grpSpPr>
            <a:xfrm>
              <a:off x="8126742" y="240026"/>
              <a:ext cx="599661" cy="599607"/>
              <a:chOff x="-83525" y="4333650"/>
              <a:chExt cx="539700" cy="539700"/>
            </a:xfrm>
          </p:grpSpPr>
          <p:sp>
            <p:nvSpPr>
              <p:cNvPr id="241" name="Google Shape;241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9"/>
            <p:cNvGrpSpPr/>
            <p:nvPr/>
          </p:nvGrpSpPr>
          <p:grpSpPr>
            <a:xfrm>
              <a:off x="8756294" y="3264592"/>
              <a:ext cx="419725" cy="419725"/>
              <a:chOff x="-83525" y="4333650"/>
              <a:chExt cx="539700" cy="539700"/>
            </a:xfrm>
          </p:grpSpPr>
          <p:sp>
            <p:nvSpPr>
              <p:cNvPr id="244" name="Google Shape;244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6" name="Google Shape;246;p9"/>
          <p:cNvSpPr txBox="1">
            <a:spLocks noGrp="1"/>
          </p:cNvSpPr>
          <p:nvPr>
            <p:ph type="title"/>
          </p:nvPr>
        </p:nvSpPr>
        <p:spPr>
          <a:xfrm>
            <a:off x="2251675" y="951375"/>
            <a:ext cx="4640700" cy="20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7" name="Google Shape;247;p9"/>
          <p:cNvSpPr txBox="1">
            <a:spLocks noGrp="1"/>
          </p:cNvSpPr>
          <p:nvPr>
            <p:ph type="subTitle" idx="1"/>
          </p:nvPr>
        </p:nvSpPr>
        <p:spPr>
          <a:xfrm>
            <a:off x="2070600" y="2988825"/>
            <a:ext cx="5002800" cy="12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3">
            <a:hlinkClick r:id="rId2" action="ppaction://hlinksldjump"/>
          </p:cNvPr>
          <p:cNvSpPr txBox="1">
            <a:spLocks noGrp="1"/>
          </p:cNvSpPr>
          <p:nvPr>
            <p:ph type="title" hasCustomPrompt="1"/>
          </p:nvPr>
        </p:nvSpPr>
        <p:spPr>
          <a:xfrm rot="1973">
            <a:off x="4049400" y="752338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>
            <a:hlinkClick r:id="rId2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541425"/>
            <a:ext cx="2488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2" name="Google Shape;302;p13">
            <a:hlinkClick r:id="rId2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872400" y="916741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13">
            <a:hlinkClick r:id="" action="ppaction://noaction"/>
          </p:cNvPr>
          <p:cNvSpPr txBox="1">
            <a:spLocks noGrp="1"/>
          </p:cNvSpPr>
          <p:nvPr>
            <p:ph type="title" idx="3" hasCustomPrompt="1"/>
          </p:nvPr>
        </p:nvSpPr>
        <p:spPr>
          <a:xfrm rot="1973">
            <a:off x="4049400" y="3837576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>
            <a:hlinkClick r:id="" action="ppaction://noaction"/>
          </p:cNvPr>
          <p:cNvSpPr txBox="1">
            <a:spLocks noGrp="1"/>
          </p:cNvSpPr>
          <p:nvPr>
            <p:ph type="title" idx="4"/>
          </p:nvPr>
        </p:nvSpPr>
        <p:spPr>
          <a:xfrm>
            <a:off x="720000" y="3626673"/>
            <a:ext cx="2488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5" name="Google Shape;305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872400" y="4001978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06" name="Google Shape;306;p13"/>
          <p:cNvGrpSpPr/>
          <p:nvPr/>
        </p:nvGrpSpPr>
        <p:grpSpPr>
          <a:xfrm>
            <a:off x="-12825" y="-92425"/>
            <a:ext cx="9277475" cy="5348950"/>
            <a:chOff x="-12825" y="-92425"/>
            <a:chExt cx="9277475" cy="5348950"/>
          </a:xfrm>
        </p:grpSpPr>
        <p:cxnSp>
          <p:nvCxnSpPr>
            <p:cNvPr id="307" name="Google Shape;307;p13"/>
            <p:cNvCxnSpPr/>
            <p:nvPr/>
          </p:nvCxnSpPr>
          <p:spPr>
            <a:xfrm>
              <a:off x="8573550" y="-24325"/>
              <a:ext cx="588600" cy="3658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" name="Google Shape;308;p13"/>
            <p:cNvCxnSpPr/>
            <p:nvPr/>
          </p:nvCxnSpPr>
          <p:spPr>
            <a:xfrm flipH="1">
              <a:off x="8705550" y="-53850"/>
              <a:ext cx="25800" cy="5289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13"/>
            <p:cNvCxnSpPr/>
            <p:nvPr/>
          </p:nvCxnSpPr>
          <p:spPr>
            <a:xfrm rot="10800000" flipH="1">
              <a:off x="3442850" y="4604900"/>
              <a:ext cx="58218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13"/>
            <p:cNvCxnSpPr/>
            <p:nvPr/>
          </p:nvCxnSpPr>
          <p:spPr>
            <a:xfrm>
              <a:off x="-12825" y="3075525"/>
              <a:ext cx="769500" cy="2181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13"/>
            <p:cNvCxnSpPr/>
            <p:nvPr/>
          </p:nvCxnSpPr>
          <p:spPr>
            <a:xfrm rot="10800000" flipH="1">
              <a:off x="147875" y="3331600"/>
              <a:ext cx="358800" cy="1896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13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13" name="Google Shape;313;p13"/>
            <p:cNvGrpSpPr/>
            <p:nvPr/>
          </p:nvGrpSpPr>
          <p:grpSpPr>
            <a:xfrm>
              <a:off x="8376754" y="637025"/>
              <a:ext cx="718341" cy="718341"/>
              <a:chOff x="30975" y="3360397"/>
              <a:chExt cx="539700" cy="539700"/>
            </a:xfrm>
          </p:grpSpPr>
          <p:sp>
            <p:nvSpPr>
              <p:cNvPr id="314" name="Google Shape;314;p1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6" name="Google Shape;316;p13"/>
            <p:cNvGrpSpPr/>
            <p:nvPr/>
          </p:nvGrpSpPr>
          <p:grpSpPr>
            <a:xfrm>
              <a:off x="8425978" y="4416357"/>
              <a:ext cx="533979" cy="533979"/>
              <a:chOff x="147524" y="4333650"/>
              <a:chExt cx="539700" cy="539700"/>
            </a:xfrm>
          </p:grpSpPr>
          <p:sp>
            <p:nvSpPr>
              <p:cNvPr id="317" name="Google Shape;317;p13"/>
              <p:cNvSpPr/>
              <p:nvPr/>
            </p:nvSpPr>
            <p:spPr>
              <a:xfrm>
                <a:off x="147524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3"/>
              <p:cNvSpPr/>
              <p:nvPr/>
            </p:nvSpPr>
            <p:spPr>
              <a:xfrm>
                <a:off x="256649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9" name="Google Shape;319;p13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320" name="Google Shape;320;p1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2" name="Google Shape;322;p13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323" name="Google Shape;323;p1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5" name="Google Shape;325;p13">
            <a:hlinkClick r:id="" action="ppaction://noaction"/>
          </p:cNvPr>
          <p:cNvSpPr txBox="1">
            <a:spLocks noGrp="1"/>
          </p:cNvSpPr>
          <p:nvPr>
            <p:ph type="title" idx="6" hasCustomPrompt="1"/>
          </p:nvPr>
        </p:nvSpPr>
        <p:spPr>
          <a:xfrm rot="1973">
            <a:off x="4049400" y="2294957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6" name="Google Shape;326;p13">
            <a:hlinkClick r:id="" action="ppaction://noaction"/>
          </p:cNvPr>
          <p:cNvSpPr txBox="1">
            <a:spLocks noGrp="1"/>
          </p:cNvSpPr>
          <p:nvPr>
            <p:ph type="title" idx="7"/>
          </p:nvPr>
        </p:nvSpPr>
        <p:spPr>
          <a:xfrm>
            <a:off x="720000" y="2064655"/>
            <a:ext cx="2488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7" name="Google Shape;327;p13">
            <a:hlinkClick r:id="" action="ppaction://noaction"/>
          </p:cNvPr>
          <p:cNvSpPr txBox="1">
            <a:spLocks noGrp="1"/>
          </p:cNvSpPr>
          <p:nvPr>
            <p:ph type="subTitle" idx="8"/>
          </p:nvPr>
        </p:nvSpPr>
        <p:spPr>
          <a:xfrm>
            <a:off x="872400" y="2439966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13">
            <a:hlinkClick r:id="rId3" action="ppaction://hlinksldjump"/>
          </p:cNvPr>
          <p:cNvSpPr txBox="1">
            <a:spLocks noGrp="1"/>
          </p:cNvSpPr>
          <p:nvPr>
            <p:ph type="title" idx="9" hasCustomPrompt="1"/>
          </p:nvPr>
        </p:nvSpPr>
        <p:spPr>
          <a:xfrm rot="-1973" flipH="1">
            <a:off x="4049400" y="1523647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9" name="Google Shape;329;p13">
            <a:hlinkClick r:id="rId3" action="ppaction://hlinksldjump"/>
          </p:cNvPr>
          <p:cNvSpPr txBox="1">
            <a:spLocks noGrp="1"/>
          </p:cNvSpPr>
          <p:nvPr>
            <p:ph type="title" idx="13"/>
          </p:nvPr>
        </p:nvSpPr>
        <p:spPr>
          <a:xfrm flipH="1">
            <a:off x="5934925" y="1349525"/>
            <a:ext cx="2559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0" name="Google Shape;330;p13">
            <a:hlinkClick r:id="rId3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 flipH="1">
            <a:off x="5935200" y="1724828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 rot="-1973" flipH="1">
            <a:off x="4049400" y="3066266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2" name="Google Shape;332;p13">
            <a:hlinkClick r:id="" action="ppaction://noaction"/>
          </p:cNvPr>
          <p:cNvSpPr txBox="1">
            <a:spLocks noGrp="1"/>
          </p:cNvSpPr>
          <p:nvPr>
            <p:ph type="title" idx="16"/>
          </p:nvPr>
        </p:nvSpPr>
        <p:spPr>
          <a:xfrm flipH="1">
            <a:off x="5935200" y="2836150"/>
            <a:ext cx="2559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3" name="Google Shape;333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 flipH="1">
            <a:off x="5935200" y="3211476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4"/>
          <p:cNvSpPr txBox="1">
            <a:spLocks noGrp="1"/>
          </p:cNvSpPr>
          <p:nvPr>
            <p:ph type="subTitle" idx="1"/>
          </p:nvPr>
        </p:nvSpPr>
        <p:spPr>
          <a:xfrm>
            <a:off x="720125" y="1409013"/>
            <a:ext cx="4563900" cy="15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37" name="Google Shape;337;p14"/>
          <p:cNvGrpSpPr/>
          <p:nvPr/>
        </p:nvGrpSpPr>
        <p:grpSpPr>
          <a:xfrm>
            <a:off x="-38475" y="-149400"/>
            <a:ext cx="9236700" cy="5454600"/>
            <a:chOff x="-38475" y="-149400"/>
            <a:chExt cx="9236700" cy="5454600"/>
          </a:xfrm>
        </p:grpSpPr>
        <p:cxnSp>
          <p:nvCxnSpPr>
            <p:cNvPr id="338" name="Google Shape;338;p14"/>
            <p:cNvCxnSpPr/>
            <p:nvPr/>
          </p:nvCxnSpPr>
          <p:spPr>
            <a:xfrm rot="10800000" flipH="1">
              <a:off x="8103025" y="935750"/>
              <a:ext cx="1073100" cy="4228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Google Shape;339;p14"/>
            <p:cNvCxnSpPr/>
            <p:nvPr/>
          </p:nvCxnSpPr>
          <p:spPr>
            <a:xfrm flipH="1">
              <a:off x="4433800" y="3088375"/>
              <a:ext cx="4750200" cy="2178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0" name="Google Shape;340;p14"/>
            <p:cNvCxnSpPr/>
            <p:nvPr/>
          </p:nvCxnSpPr>
          <p:spPr>
            <a:xfrm>
              <a:off x="5898975" y="4174350"/>
              <a:ext cx="2917200" cy="616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1" name="Google Shape;341;p14"/>
            <p:cNvCxnSpPr/>
            <p:nvPr/>
          </p:nvCxnSpPr>
          <p:spPr>
            <a:xfrm rot="10800000" flipH="1">
              <a:off x="-27775" y="-47550"/>
              <a:ext cx="3485100" cy="95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2" name="Google Shape;342;p14"/>
            <p:cNvCxnSpPr/>
            <p:nvPr/>
          </p:nvCxnSpPr>
          <p:spPr>
            <a:xfrm>
              <a:off x="-38475" y="158200"/>
              <a:ext cx="9236700" cy="30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3" name="Google Shape;343;p14"/>
            <p:cNvCxnSpPr/>
            <p:nvPr/>
          </p:nvCxnSpPr>
          <p:spPr>
            <a:xfrm>
              <a:off x="8015225" y="-73150"/>
              <a:ext cx="1176000" cy="354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44" name="Google Shape;344;p14"/>
            <p:cNvGrpSpPr/>
            <p:nvPr/>
          </p:nvGrpSpPr>
          <p:grpSpPr>
            <a:xfrm>
              <a:off x="7828101" y="93150"/>
              <a:ext cx="718341" cy="718341"/>
              <a:chOff x="-83525" y="4333650"/>
              <a:chExt cx="539700" cy="539700"/>
            </a:xfrm>
          </p:grpSpPr>
          <p:sp>
            <p:nvSpPr>
              <p:cNvPr id="345" name="Google Shape;345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7" name="Google Shape;347;p14"/>
            <p:cNvGrpSpPr/>
            <p:nvPr/>
          </p:nvGrpSpPr>
          <p:grpSpPr>
            <a:xfrm>
              <a:off x="8105174" y="2908534"/>
              <a:ext cx="909610" cy="909610"/>
              <a:chOff x="-83525" y="4333650"/>
              <a:chExt cx="539700" cy="539700"/>
            </a:xfrm>
          </p:grpSpPr>
          <p:sp>
            <p:nvSpPr>
              <p:cNvPr id="348" name="Google Shape;348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0" name="Google Shape;350;p14"/>
            <p:cNvGrpSpPr/>
            <p:nvPr/>
          </p:nvGrpSpPr>
          <p:grpSpPr>
            <a:xfrm>
              <a:off x="2518898" y="28099"/>
              <a:ext cx="438506" cy="438506"/>
              <a:chOff x="-83525" y="4333650"/>
              <a:chExt cx="539700" cy="539700"/>
            </a:xfrm>
          </p:grpSpPr>
          <p:sp>
            <p:nvSpPr>
              <p:cNvPr id="351" name="Google Shape;351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353" name="Google Shape;353;p14"/>
            <p:cNvCxnSpPr/>
            <p:nvPr/>
          </p:nvCxnSpPr>
          <p:spPr>
            <a:xfrm>
              <a:off x="5311625" y="-72950"/>
              <a:ext cx="3863400" cy="276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4" name="Google Shape;354;p14"/>
            <p:cNvCxnSpPr/>
            <p:nvPr/>
          </p:nvCxnSpPr>
          <p:spPr>
            <a:xfrm flipH="1">
              <a:off x="6374775" y="-149400"/>
              <a:ext cx="826800" cy="545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55" name="Google Shape;355;p14"/>
            <p:cNvGrpSpPr/>
            <p:nvPr/>
          </p:nvGrpSpPr>
          <p:grpSpPr>
            <a:xfrm>
              <a:off x="6278820" y="4063829"/>
              <a:ext cx="501219" cy="501219"/>
              <a:chOff x="-83525" y="4333650"/>
              <a:chExt cx="539700" cy="539700"/>
            </a:xfrm>
          </p:grpSpPr>
          <p:sp>
            <p:nvSpPr>
              <p:cNvPr id="356" name="Google Shape;356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8" name="Google Shape;358;p14"/>
            <p:cNvGrpSpPr/>
            <p:nvPr/>
          </p:nvGrpSpPr>
          <p:grpSpPr>
            <a:xfrm>
              <a:off x="6759200" y="899805"/>
              <a:ext cx="501219" cy="501219"/>
              <a:chOff x="-83525" y="4333650"/>
              <a:chExt cx="539700" cy="539700"/>
            </a:xfrm>
          </p:grpSpPr>
          <p:sp>
            <p:nvSpPr>
              <p:cNvPr id="359" name="Google Shape;359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1" name="Google Shape;361;p14"/>
            <p:cNvGrpSpPr/>
            <p:nvPr/>
          </p:nvGrpSpPr>
          <p:grpSpPr>
            <a:xfrm>
              <a:off x="5457861" y="-98116"/>
              <a:ext cx="909610" cy="909610"/>
              <a:chOff x="-83525" y="4333650"/>
              <a:chExt cx="539700" cy="539700"/>
            </a:xfrm>
          </p:grpSpPr>
          <p:sp>
            <p:nvSpPr>
              <p:cNvPr id="362" name="Google Shape;362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64" name="Google Shape;364;p14"/>
          <p:cNvSpPr txBox="1">
            <a:spLocks noGrp="1"/>
          </p:cNvSpPr>
          <p:nvPr>
            <p:ph type="title"/>
          </p:nvPr>
        </p:nvSpPr>
        <p:spPr>
          <a:xfrm rot="-594">
            <a:off x="720000" y="3175576"/>
            <a:ext cx="34728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17550"/>
            <a:ext cx="7704000" cy="3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8" r:id="rId7"/>
    <p:sldLayoutId id="2147483659" r:id="rId8"/>
    <p:sldLayoutId id="2147483660" r:id="rId9"/>
    <p:sldLayoutId id="2147483663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41"/>
          <p:cNvSpPr txBox="1">
            <a:spLocks noGrp="1"/>
          </p:cNvSpPr>
          <p:nvPr>
            <p:ph type="subTitle" idx="1"/>
          </p:nvPr>
        </p:nvSpPr>
        <p:spPr>
          <a:xfrm rot="-615">
            <a:off x="719999" y="2993858"/>
            <a:ext cx="33540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Karen Lorena Garzón Téllez</a:t>
            </a:r>
            <a:endParaRPr dirty="0"/>
          </a:p>
        </p:txBody>
      </p:sp>
      <p:sp>
        <p:nvSpPr>
          <p:cNvPr id="1119" name="Google Shape;1119;p41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7278704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dirty="0"/>
              <a:t>Configuración y proceso de arranque de un Router</a:t>
            </a:r>
            <a:endParaRPr dirty="0">
              <a:latin typeface="Oxanium"/>
              <a:ea typeface="Oxanium"/>
              <a:cs typeface="Oxanium"/>
              <a:sym typeface="Oxanium"/>
            </a:endParaRPr>
          </a:p>
        </p:txBody>
      </p:sp>
      <p:grpSp>
        <p:nvGrpSpPr>
          <p:cNvPr id="1120" name="Google Shape;1120;p41"/>
          <p:cNvGrpSpPr/>
          <p:nvPr/>
        </p:nvGrpSpPr>
        <p:grpSpPr>
          <a:xfrm flipH="1">
            <a:off x="5484611" y="1990954"/>
            <a:ext cx="3056331" cy="2813745"/>
            <a:chOff x="2074963" y="3797512"/>
            <a:chExt cx="1497688" cy="1378813"/>
          </a:xfrm>
        </p:grpSpPr>
        <p:grpSp>
          <p:nvGrpSpPr>
            <p:cNvPr id="1121" name="Google Shape;1121;p41"/>
            <p:cNvGrpSpPr/>
            <p:nvPr/>
          </p:nvGrpSpPr>
          <p:grpSpPr>
            <a:xfrm>
              <a:off x="2420109" y="3797512"/>
              <a:ext cx="467350" cy="626668"/>
              <a:chOff x="1484150" y="3776550"/>
              <a:chExt cx="417500" cy="559825"/>
            </a:xfrm>
          </p:grpSpPr>
          <p:sp>
            <p:nvSpPr>
              <p:cNvPr id="1122" name="Google Shape;1122;p41"/>
              <p:cNvSpPr/>
              <p:nvPr/>
            </p:nvSpPr>
            <p:spPr>
              <a:xfrm>
                <a:off x="1484400" y="3900525"/>
                <a:ext cx="103225" cy="435850"/>
              </a:xfrm>
              <a:custGeom>
                <a:avLst/>
                <a:gdLst/>
                <a:ahLst/>
                <a:cxnLst/>
                <a:rect l="l" t="t" r="r" b="b"/>
                <a:pathLst>
                  <a:path w="4129" h="17434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9" y="4"/>
                    </a:cubicBezTo>
                    <a:cubicBezTo>
                      <a:pt x="54" y="25"/>
                      <a:pt x="0" y="105"/>
                      <a:pt x="19" y="189"/>
                    </a:cubicBezTo>
                    <a:cubicBezTo>
                      <a:pt x="35" y="265"/>
                      <a:pt x="102" y="314"/>
                      <a:pt x="173" y="314"/>
                    </a:cubicBezTo>
                    <a:cubicBezTo>
                      <a:pt x="184" y="314"/>
                      <a:pt x="195" y="312"/>
                      <a:pt x="207" y="308"/>
                    </a:cubicBezTo>
                    <a:cubicBezTo>
                      <a:pt x="292" y="289"/>
                      <a:pt x="345" y="209"/>
                      <a:pt x="326" y="124"/>
                    </a:cubicBezTo>
                    <a:cubicBezTo>
                      <a:pt x="310" y="51"/>
                      <a:pt x="245" y="1"/>
                      <a:pt x="173" y="1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6"/>
                    </a:cubicBezTo>
                    <a:cubicBezTo>
                      <a:pt x="323" y="1244"/>
                      <a:pt x="273" y="1328"/>
                      <a:pt x="289" y="1414"/>
                    </a:cubicBezTo>
                    <a:cubicBezTo>
                      <a:pt x="308" y="1487"/>
                      <a:pt x="371" y="1535"/>
                      <a:pt x="442" y="1535"/>
                    </a:cubicBezTo>
                    <a:cubicBezTo>
                      <a:pt x="454" y="1535"/>
                      <a:pt x="464" y="1535"/>
                      <a:pt x="476" y="1533"/>
                    </a:cubicBezTo>
                    <a:cubicBezTo>
                      <a:pt x="562" y="1515"/>
                      <a:pt x="615" y="1431"/>
                      <a:pt x="595" y="1345"/>
                    </a:cubicBezTo>
                    <a:cubicBezTo>
                      <a:pt x="580" y="1272"/>
                      <a:pt x="515" y="1222"/>
                      <a:pt x="442" y="1222"/>
                    </a:cubicBezTo>
                    <a:close/>
                    <a:moveTo>
                      <a:pt x="715" y="2446"/>
                    </a:moveTo>
                    <a:cubicBezTo>
                      <a:pt x="704" y="2446"/>
                      <a:pt x="692" y="2448"/>
                      <a:pt x="681" y="2450"/>
                    </a:cubicBezTo>
                    <a:cubicBezTo>
                      <a:pt x="596" y="2468"/>
                      <a:pt x="542" y="2553"/>
                      <a:pt x="562" y="2637"/>
                    </a:cubicBezTo>
                    <a:cubicBezTo>
                      <a:pt x="578" y="2710"/>
                      <a:pt x="642" y="2760"/>
                      <a:pt x="713" y="2760"/>
                    </a:cubicBezTo>
                    <a:cubicBezTo>
                      <a:pt x="714" y="2760"/>
                      <a:pt x="714" y="2760"/>
                      <a:pt x="715" y="2760"/>
                    </a:cubicBezTo>
                    <a:cubicBezTo>
                      <a:pt x="724" y="2760"/>
                      <a:pt x="737" y="2757"/>
                      <a:pt x="746" y="2757"/>
                    </a:cubicBezTo>
                    <a:cubicBezTo>
                      <a:pt x="831" y="2735"/>
                      <a:pt x="884" y="2654"/>
                      <a:pt x="865" y="2570"/>
                    </a:cubicBezTo>
                    <a:cubicBezTo>
                      <a:pt x="849" y="2496"/>
                      <a:pt x="787" y="2446"/>
                      <a:pt x="715" y="2446"/>
                    </a:cubicBezTo>
                    <a:close/>
                    <a:moveTo>
                      <a:pt x="985" y="3668"/>
                    </a:moveTo>
                    <a:cubicBezTo>
                      <a:pt x="973" y="3668"/>
                      <a:pt x="962" y="3669"/>
                      <a:pt x="950" y="3672"/>
                    </a:cubicBezTo>
                    <a:cubicBezTo>
                      <a:pt x="865" y="3689"/>
                      <a:pt x="812" y="3774"/>
                      <a:pt x="831" y="3859"/>
                    </a:cubicBezTo>
                    <a:cubicBezTo>
                      <a:pt x="846" y="3932"/>
                      <a:pt x="912" y="3981"/>
                      <a:pt x="984" y="3981"/>
                    </a:cubicBezTo>
                    <a:cubicBezTo>
                      <a:pt x="993" y="3981"/>
                      <a:pt x="1007" y="3981"/>
                      <a:pt x="1018" y="3978"/>
                    </a:cubicBezTo>
                    <a:cubicBezTo>
                      <a:pt x="1104" y="3960"/>
                      <a:pt x="1157" y="3875"/>
                      <a:pt x="1137" y="3791"/>
                    </a:cubicBezTo>
                    <a:cubicBezTo>
                      <a:pt x="1123" y="3717"/>
                      <a:pt x="1057" y="3668"/>
                      <a:pt x="985" y="3668"/>
                    </a:cubicBezTo>
                    <a:close/>
                    <a:moveTo>
                      <a:pt x="1256" y="4893"/>
                    </a:moveTo>
                    <a:cubicBezTo>
                      <a:pt x="1244" y="4893"/>
                      <a:pt x="1231" y="4895"/>
                      <a:pt x="1219" y="4897"/>
                    </a:cubicBezTo>
                    <a:cubicBezTo>
                      <a:pt x="1135" y="4915"/>
                      <a:pt x="1081" y="5000"/>
                      <a:pt x="1100" y="5085"/>
                    </a:cubicBezTo>
                    <a:cubicBezTo>
                      <a:pt x="1118" y="5156"/>
                      <a:pt x="1181" y="5205"/>
                      <a:pt x="1254" y="5207"/>
                    </a:cubicBezTo>
                    <a:cubicBezTo>
                      <a:pt x="1262" y="5207"/>
                      <a:pt x="1276" y="5204"/>
                      <a:pt x="1288" y="5204"/>
                    </a:cubicBezTo>
                    <a:cubicBezTo>
                      <a:pt x="1373" y="5185"/>
                      <a:pt x="1426" y="5101"/>
                      <a:pt x="1407" y="5017"/>
                    </a:cubicBezTo>
                    <a:cubicBezTo>
                      <a:pt x="1392" y="4943"/>
                      <a:pt x="1328" y="4893"/>
                      <a:pt x="1256" y="4893"/>
                    </a:cubicBezTo>
                    <a:close/>
                    <a:moveTo>
                      <a:pt x="1526" y="6116"/>
                    </a:moveTo>
                    <a:cubicBezTo>
                      <a:pt x="1515" y="6116"/>
                      <a:pt x="1504" y="6117"/>
                      <a:pt x="1492" y="6120"/>
                    </a:cubicBezTo>
                    <a:cubicBezTo>
                      <a:pt x="1407" y="6139"/>
                      <a:pt x="1354" y="6220"/>
                      <a:pt x="1373" y="6305"/>
                    </a:cubicBezTo>
                    <a:cubicBezTo>
                      <a:pt x="1388" y="6376"/>
                      <a:pt x="1448" y="6426"/>
                      <a:pt x="1518" y="6426"/>
                    </a:cubicBezTo>
                    <a:cubicBezTo>
                      <a:pt x="1520" y="6426"/>
                      <a:pt x="1521" y="6426"/>
                      <a:pt x="1523" y="6426"/>
                    </a:cubicBezTo>
                    <a:cubicBezTo>
                      <a:pt x="1535" y="6426"/>
                      <a:pt x="1549" y="6426"/>
                      <a:pt x="1558" y="6424"/>
                    </a:cubicBezTo>
                    <a:cubicBezTo>
                      <a:pt x="1642" y="6405"/>
                      <a:pt x="1696" y="6324"/>
                      <a:pt x="1677" y="6239"/>
                    </a:cubicBezTo>
                    <a:cubicBezTo>
                      <a:pt x="1660" y="6166"/>
                      <a:pt x="1598" y="6116"/>
                      <a:pt x="1526" y="6116"/>
                    </a:cubicBezTo>
                    <a:close/>
                    <a:moveTo>
                      <a:pt x="1795" y="7338"/>
                    </a:moveTo>
                    <a:cubicBezTo>
                      <a:pt x="1783" y="7338"/>
                      <a:pt x="1772" y="7340"/>
                      <a:pt x="1760" y="7342"/>
                    </a:cubicBezTo>
                    <a:cubicBezTo>
                      <a:pt x="1675" y="7360"/>
                      <a:pt x="1622" y="7445"/>
                      <a:pt x="1641" y="7530"/>
                    </a:cubicBezTo>
                    <a:cubicBezTo>
                      <a:pt x="1658" y="7602"/>
                      <a:pt x="1723" y="7652"/>
                      <a:pt x="1795" y="7652"/>
                    </a:cubicBezTo>
                    <a:cubicBezTo>
                      <a:pt x="1803" y="7652"/>
                      <a:pt x="1817" y="7652"/>
                      <a:pt x="1829" y="7650"/>
                    </a:cubicBezTo>
                    <a:cubicBezTo>
                      <a:pt x="1914" y="7632"/>
                      <a:pt x="1967" y="7546"/>
                      <a:pt x="1948" y="7461"/>
                    </a:cubicBezTo>
                    <a:cubicBezTo>
                      <a:pt x="1933" y="7388"/>
                      <a:pt x="1867" y="7338"/>
                      <a:pt x="1795" y="7338"/>
                    </a:cubicBezTo>
                    <a:close/>
                    <a:moveTo>
                      <a:pt x="2066" y="8563"/>
                    </a:moveTo>
                    <a:cubicBezTo>
                      <a:pt x="2054" y="8563"/>
                      <a:pt x="2042" y="8564"/>
                      <a:pt x="2029" y="8567"/>
                    </a:cubicBezTo>
                    <a:cubicBezTo>
                      <a:pt x="1945" y="8586"/>
                      <a:pt x="1891" y="8666"/>
                      <a:pt x="1910" y="8752"/>
                    </a:cubicBezTo>
                    <a:cubicBezTo>
                      <a:pt x="1927" y="8826"/>
                      <a:pt x="1992" y="8873"/>
                      <a:pt x="2064" y="8873"/>
                    </a:cubicBezTo>
                    <a:cubicBezTo>
                      <a:pt x="2076" y="8873"/>
                      <a:pt x="2087" y="8873"/>
                      <a:pt x="2098" y="8871"/>
                    </a:cubicBezTo>
                    <a:cubicBezTo>
                      <a:pt x="2183" y="8851"/>
                      <a:pt x="2237" y="8771"/>
                      <a:pt x="2218" y="8686"/>
                    </a:cubicBezTo>
                    <a:cubicBezTo>
                      <a:pt x="2202" y="8613"/>
                      <a:pt x="2138" y="8563"/>
                      <a:pt x="2066" y="8563"/>
                    </a:cubicBezTo>
                    <a:close/>
                    <a:moveTo>
                      <a:pt x="2338" y="9784"/>
                    </a:moveTo>
                    <a:cubicBezTo>
                      <a:pt x="2326" y="9784"/>
                      <a:pt x="2314" y="9785"/>
                      <a:pt x="2302" y="9788"/>
                    </a:cubicBezTo>
                    <a:cubicBezTo>
                      <a:pt x="2218" y="9806"/>
                      <a:pt x="2165" y="9891"/>
                      <a:pt x="2179" y="9975"/>
                    </a:cubicBezTo>
                    <a:cubicBezTo>
                      <a:pt x="2200" y="10047"/>
                      <a:pt x="2262" y="10098"/>
                      <a:pt x="2333" y="10098"/>
                    </a:cubicBezTo>
                    <a:cubicBezTo>
                      <a:pt x="2345" y="10098"/>
                      <a:pt x="2359" y="10098"/>
                      <a:pt x="2368" y="10094"/>
                    </a:cubicBezTo>
                    <a:cubicBezTo>
                      <a:pt x="2452" y="10076"/>
                      <a:pt x="2506" y="9992"/>
                      <a:pt x="2487" y="9907"/>
                    </a:cubicBezTo>
                    <a:cubicBezTo>
                      <a:pt x="2470" y="9834"/>
                      <a:pt x="2409" y="9784"/>
                      <a:pt x="2338" y="9784"/>
                    </a:cubicBezTo>
                    <a:close/>
                    <a:moveTo>
                      <a:pt x="2606" y="11008"/>
                    </a:moveTo>
                    <a:cubicBezTo>
                      <a:pt x="2595" y="11008"/>
                      <a:pt x="2583" y="11009"/>
                      <a:pt x="2571" y="11012"/>
                    </a:cubicBezTo>
                    <a:cubicBezTo>
                      <a:pt x="2487" y="11031"/>
                      <a:pt x="2433" y="11114"/>
                      <a:pt x="2452" y="11196"/>
                    </a:cubicBezTo>
                    <a:cubicBezTo>
                      <a:pt x="2468" y="11271"/>
                      <a:pt x="2534" y="11321"/>
                      <a:pt x="2606" y="11321"/>
                    </a:cubicBezTo>
                    <a:cubicBezTo>
                      <a:pt x="2615" y="11321"/>
                      <a:pt x="2629" y="11319"/>
                      <a:pt x="2637" y="11316"/>
                    </a:cubicBezTo>
                    <a:cubicBezTo>
                      <a:pt x="2723" y="11301"/>
                      <a:pt x="2775" y="11215"/>
                      <a:pt x="2760" y="11131"/>
                    </a:cubicBezTo>
                    <a:cubicBezTo>
                      <a:pt x="2740" y="11058"/>
                      <a:pt x="2678" y="11008"/>
                      <a:pt x="2606" y="11008"/>
                    </a:cubicBezTo>
                    <a:close/>
                    <a:moveTo>
                      <a:pt x="2870" y="12231"/>
                    </a:moveTo>
                    <a:cubicBezTo>
                      <a:pt x="2861" y="12231"/>
                      <a:pt x="2851" y="12231"/>
                      <a:pt x="2842" y="12233"/>
                    </a:cubicBezTo>
                    <a:cubicBezTo>
                      <a:pt x="2756" y="12256"/>
                      <a:pt x="2702" y="12335"/>
                      <a:pt x="2723" y="12421"/>
                    </a:cubicBezTo>
                    <a:cubicBezTo>
                      <a:pt x="2737" y="12493"/>
                      <a:pt x="2803" y="12543"/>
                      <a:pt x="2875" y="12543"/>
                    </a:cubicBezTo>
                    <a:cubicBezTo>
                      <a:pt x="2885" y="12543"/>
                      <a:pt x="2898" y="12543"/>
                      <a:pt x="2910" y="12540"/>
                    </a:cubicBezTo>
                    <a:cubicBezTo>
                      <a:pt x="2994" y="12520"/>
                      <a:pt x="3048" y="12437"/>
                      <a:pt x="3029" y="12356"/>
                    </a:cubicBezTo>
                    <a:cubicBezTo>
                      <a:pt x="3013" y="12279"/>
                      <a:pt x="2945" y="12231"/>
                      <a:pt x="2870" y="12231"/>
                    </a:cubicBezTo>
                    <a:close/>
                    <a:moveTo>
                      <a:pt x="3147" y="13453"/>
                    </a:moveTo>
                    <a:cubicBezTo>
                      <a:pt x="3135" y="13453"/>
                      <a:pt x="3123" y="13455"/>
                      <a:pt x="3111" y="13458"/>
                    </a:cubicBezTo>
                    <a:cubicBezTo>
                      <a:pt x="3025" y="13476"/>
                      <a:pt x="2975" y="13560"/>
                      <a:pt x="2992" y="13645"/>
                    </a:cubicBezTo>
                    <a:cubicBezTo>
                      <a:pt x="3010" y="13716"/>
                      <a:pt x="3072" y="13767"/>
                      <a:pt x="3144" y="13767"/>
                    </a:cubicBezTo>
                    <a:cubicBezTo>
                      <a:pt x="3156" y="13767"/>
                      <a:pt x="3167" y="13767"/>
                      <a:pt x="3179" y="13764"/>
                    </a:cubicBezTo>
                    <a:cubicBezTo>
                      <a:pt x="3264" y="13746"/>
                      <a:pt x="3317" y="13661"/>
                      <a:pt x="3298" y="13577"/>
                    </a:cubicBezTo>
                    <a:cubicBezTo>
                      <a:pt x="3283" y="13503"/>
                      <a:pt x="3219" y="13453"/>
                      <a:pt x="3147" y="13453"/>
                    </a:cubicBezTo>
                    <a:close/>
                    <a:moveTo>
                      <a:pt x="3416" y="14677"/>
                    </a:moveTo>
                    <a:cubicBezTo>
                      <a:pt x="3405" y="14677"/>
                      <a:pt x="3393" y="14679"/>
                      <a:pt x="3382" y="14681"/>
                    </a:cubicBezTo>
                    <a:cubicBezTo>
                      <a:pt x="3297" y="14700"/>
                      <a:pt x="3243" y="14781"/>
                      <a:pt x="3262" y="14866"/>
                    </a:cubicBezTo>
                    <a:cubicBezTo>
                      <a:pt x="3279" y="14941"/>
                      <a:pt x="3341" y="14989"/>
                      <a:pt x="3414" y="14989"/>
                    </a:cubicBezTo>
                    <a:cubicBezTo>
                      <a:pt x="3426" y="14989"/>
                      <a:pt x="3439" y="14989"/>
                      <a:pt x="3447" y="14985"/>
                    </a:cubicBezTo>
                    <a:cubicBezTo>
                      <a:pt x="3533" y="14966"/>
                      <a:pt x="3586" y="14883"/>
                      <a:pt x="3566" y="14800"/>
                    </a:cubicBezTo>
                    <a:cubicBezTo>
                      <a:pt x="3550" y="14727"/>
                      <a:pt x="3488" y="14677"/>
                      <a:pt x="3416" y="14677"/>
                    </a:cubicBezTo>
                    <a:close/>
                    <a:moveTo>
                      <a:pt x="3686" y="15899"/>
                    </a:moveTo>
                    <a:cubicBezTo>
                      <a:pt x="3675" y="15899"/>
                      <a:pt x="3664" y="15900"/>
                      <a:pt x="3652" y="15902"/>
                    </a:cubicBezTo>
                    <a:cubicBezTo>
                      <a:pt x="3566" y="15920"/>
                      <a:pt x="3513" y="16005"/>
                      <a:pt x="3533" y="16091"/>
                    </a:cubicBezTo>
                    <a:cubicBezTo>
                      <a:pt x="3548" y="16162"/>
                      <a:pt x="3614" y="16212"/>
                      <a:pt x="3685" y="16212"/>
                    </a:cubicBezTo>
                    <a:cubicBezTo>
                      <a:pt x="3695" y="16212"/>
                      <a:pt x="3708" y="16212"/>
                      <a:pt x="3718" y="16210"/>
                    </a:cubicBezTo>
                    <a:cubicBezTo>
                      <a:pt x="3802" y="16191"/>
                      <a:pt x="3858" y="16106"/>
                      <a:pt x="3839" y="16022"/>
                    </a:cubicBezTo>
                    <a:cubicBezTo>
                      <a:pt x="3824" y="15948"/>
                      <a:pt x="3758" y="15899"/>
                      <a:pt x="3686" y="15899"/>
                    </a:cubicBezTo>
                    <a:close/>
                    <a:moveTo>
                      <a:pt x="3957" y="17123"/>
                    </a:moveTo>
                    <a:cubicBezTo>
                      <a:pt x="3945" y="17123"/>
                      <a:pt x="3933" y="17124"/>
                      <a:pt x="3921" y="17127"/>
                    </a:cubicBezTo>
                    <a:cubicBezTo>
                      <a:pt x="3837" y="17146"/>
                      <a:pt x="3783" y="17226"/>
                      <a:pt x="3802" y="17312"/>
                    </a:cubicBezTo>
                    <a:cubicBezTo>
                      <a:pt x="3819" y="17386"/>
                      <a:pt x="3884" y="17433"/>
                      <a:pt x="3956" y="17433"/>
                    </a:cubicBezTo>
                    <a:cubicBezTo>
                      <a:pt x="3964" y="17433"/>
                      <a:pt x="3977" y="17433"/>
                      <a:pt x="3989" y="17431"/>
                    </a:cubicBezTo>
                    <a:cubicBezTo>
                      <a:pt x="4075" y="17411"/>
                      <a:pt x="4129" y="17331"/>
                      <a:pt x="4108" y="17246"/>
                    </a:cubicBezTo>
                    <a:cubicBezTo>
                      <a:pt x="4093" y="17173"/>
                      <a:pt x="4029" y="17123"/>
                      <a:pt x="3957" y="171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41"/>
              <p:cNvSpPr/>
              <p:nvPr/>
            </p:nvSpPr>
            <p:spPr>
              <a:xfrm>
                <a:off x="1521025" y="3948775"/>
                <a:ext cx="76150" cy="313600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12544" extrusionOk="0">
                    <a:moveTo>
                      <a:pt x="173" y="1"/>
                    </a:moveTo>
                    <a:cubicBezTo>
                      <a:pt x="162" y="1"/>
                      <a:pt x="151" y="2"/>
                      <a:pt x="139" y="5"/>
                    </a:cubicBezTo>
                    <a:cubicBezTo>
                      <a:pt x="54" y="22"/>
                      <a:pt x="1" y="107"/>
                      <a:pt x="20" y="193"/>
                    </a:cubicBezTo>
                    <a:cubicBezTo>
                      <a:pt x="37" y="264"/>
                      <a:pt x="102" y="314"/>
                      <a:pt x="174" y="314"/>
                    </a:cubicBezTo>
                    <a:cubicBezTo>
                      <a:pt x="185" y="314"/>
                      <a:pt x="195" y="314"/>
                      <a:pt x="207" y="312"/>
                    </a:cubicBezTo>
                    <a:cubicBezTo>
                      <a:pt x="293" y="294"/>
                      <a:pt x="346" y="209"/>
                      <a:pt x="326" y="124"/>
                    </a:cubicBezTo>
                    <a:cubicBezTo>
                      <a:pt x="311" y="51"/>
                      <a:pt x="245" y="1"/>
                      <a:pt x="173" y="1"/>
                    </a:cubicBezTo>
                    <a:close/>
                    <a:moveTo>
                      <a:pt x="448" y="1224"/>
                    </a:moveTo>
                    <a:cubicBezTo>
                      <a:pt x="436" y="1224"/>
                      <a:pt x="424" y="1225"/>
                      <a:pt x="412" y="1228"/>
                    </a:cubicBezTo>
                    <a:cubicBezTo>
                      <a:pt x="324" y="1247"/>
                      <a:pt x="275" y="1331"/>
                      <a:pt x="289" y="1412"/>
                    </a:cubicBezTo>
                    <a:cubicBezTo>
                      <a:pt x="308" y="1486"/>
                      <a:pt x="369" y="1537"/>
                      <a:pt x="438" y="1537"/>
                    </a:cubicBezTo>
                    <a:cubicBezTo>
                      <a:pt x="440" y="1537"/>
                      <a:pt x="441" y="1537"/>
                      <a:pt x="443" y="1537"/>
                    </a:cubicBezTo>
                    <a:cubicBezTo>
                      <a:pt x="455" y="1537"/>
                      <a:pt x="465" y="1534"/>
                      <a:pt x="477" y="1531"/>
                    </a:cubicBezTo>
                    <a:cubicBezTo>
                      <a:pt x="562" y="1512"/>
                      <a:pt x="616" y="1432"/>
                      <a:pt x="596" y="1347"/>
                    </a:cubicBezTo>
                    <a:cubicBezTo>
                      <a:pt x="579" y="1274"/>
                      <a:pt x="518" y="1224"/>
                      <a:pt x="448" y="1224"/>
                    </a:cubicBezTo>
                    <a:close/>
                    <a:moveTo>
                      <a:pt x="717" y="2448"/>
                    </a:moveTo>
                    <a:cubicBezTo>
                      <a:pt x="706" y="2448"/>
                      <a:pt x="693" y="2450"/>
                      <a:pt x="681" y="2453"/>
                    </a:cubicBezTo>
                    <a:cubicBezTo>
                      <a:pt x="595" y="2468"/>
                      <a:pt x="543" y="2553"/>
                      <a:pt x="562" y="2637"/>
                    </a:cubicBezTo>
                    <a:cubicBezTo>
                      <a:pt x="576" y="2709"/>
                      <a:pt x="644" y="2760"/>
                      <a:pt x="716" y="2760"/>
                    </a:cubicBezTo>
                    <a:cubicBezTo>
                      <a:pt x="724" y="2760"/>
                      <a:pt x="737" y="2760"/>
                      <a:pt x="747" y="2757"/>
                    </a:cubicBezTo>
                    <a:cubicBezTo>
                      <a:pt x="831" y="2738"/>
                      <a:pt x="885" y="2654"/>
                      <a:pt x="866" y="2572"/>
                    </a:cubicBezTo>
                    <a:cubicBezTo>
                      <a:pt x="848" y="2500"/>
                      <a:pt x="788" y="2448"/>
                      <a:pt x="717" y="2448"/>
                    </a:cubicBezTo>
                    <a:close/>
                    <a:moveTo>
                      <a:pt x="985" y="3670"/>
                    </a:moveTo>
                    <a:cubicBezTo>
                      <a:pt x="973" y="3670"/>
                      <a:pt x="962" y="3671"/>
                      <a:pt x="950" y="3674"/>
                    </a:cubicBezTo>
                    <a:cubicBezTo>
                      <a:pt x="866" y="3692"/>
                      <a:pt x="812" y="3776"/>
                      <a:pt x="831" y="3862"/>
                    </a:cubicBezTo>
                    <a:cubicBezTo>
                      <a:pt x="847" y="3934"/>
                      <a:pt x="913" y="3984"/>
                      <a:pt x="985" y="3984"/>
                    </a:cubicBezTo>
                    <a:cubicBezTo>
                      <a:pt x="993" y="3984"/>
                      <a:pt x="1008" y="3981"/>
                      <a:pt x="1019" y="3981"/>
                    </a:cubicBezTo>
                    <a:cubicBezTo>
                      <a:pt x="1104" y="3963"/>
                      <a:pt x="1154" y="3879"/>
                      <a:pt x="1139" y="3793"/>
                    </a:cubicBezTo>
                    <a:cubicBezTo>
                      <a:pt x="1123" y="3720"/>
                      <a:pt x="1057" y="3670"/>
                      <a:pt x="985" y="3670"/>
                    </a:cubicBezTo>
                    <a:close/>
                    <a:moveTo>
                      <a:pt x="1254" y="4895"/>
                    </a:moveTo>
                    <a:cubicBezTo>
                      <a:pt x="1243" y="4895"/>
                      <a:pt x="1231" y="4896"/>
                      <a:pt x="1220" y="4899"/>
                    </a:cubicBezTo>
                    <a:cubicBezTo>
                      <a:pt x="1135" y="4918"/>
                      <a:pt x="1081" y="4998"/>
                      <a:pt x="1100" y="5083"/>
                    </a:cubicBezTo>
                    <a:cubicBezTo>
                      <a:pt x="1116" y="5157"/>
                      <a:pt x="1181" y="5205"/>
                      <a:pt x="1254" y="5205"/>
                    </a:cubicBezTo>
                    <a:cubicBezTo>
                      <a:pt x="1266" y="5205"/>
                      <a:pt x="1277" y="5205"/>
                      <a:pt x="1289" y="5203"/>
                    </a:cubicBezTo>
                    <a:cubicBezTo>
                      <a:pt x="1373" y="5183"/>
                      <a:pt x="1427" y="5102"/>
                      <a:pt x="1408" y="5018"/>
                    </a:cubicBezTo>
                    <a:cubicBezTo>
                      <a:pt x="1392" y="4945"/>
                      <a:pt x="1327" y="4895"/>
                      <a:pt x="1254" y="4895"/>
                    </a:cubicBezTo>
                    <a:close/>
                    <a:moveTo>
                      <a:pt x="1527" y="6116"/>
                    </a:moveTo>
                    <a:cubicBezTo>
                      <a:pt x="1515" y="6116"/>
                      <a:pt x="1504" y="6117"/>
                      <a:pt x="1492" y="6120"/>
                    </a:cubicBezTo>
                    <a:cubicBezTo>
                      <a:pt x="1408" y="6139"/>
                      <a:pt x="1354" y="6222"/>
                      <a:pt x="1373" y="6307"/>
                    </a:cubicBezTo>
                    <a:cubicBezTo>
                      <a:pt x="1389" y="6378"/>
                      <a:pt x="1451" y="6430"/>
                      <a:pt x="1523" y="6430"/>
                    </a:cubicBezTo>
                    <a:cubicBezTo>
                      <a:pt x="1535" y="6430"/>
                      <a:pt x="1550" y="6430"/>
                      <a:pt x="1558" y="6426"/>
                    </a:cubicBezTo>
                    <a:cubicBezTo>
                      <a:pt x="1643" y="6408"/>
                      <a:pt x="1696" y="6324"/>
                      <a:pt x="1677" y="6239"/>
                    </a:cubicBezTo>
                    <a:cubicBezTo>
                      <a:pt x="1661" y="6166"/>
                      <a:pt x="1598" y="6116"/>
                      <a:pt x="1527" y="6116"/>
                    </a:cubicBezTo>
                    <a:close/>
                    <a:moveTo>
                      <a:pt x="1795" y="7340"/>
                    </a:moveTo>
                    <a:cubicBezTo>
                      <a:pt x="1784" y="7340"/>
                      <a:pt x="1772" y="7341"/>
                      <a:pt x="1760" y="7343"/>
                    </a:cubicBezTo>
                    <a:cubicBezTo>
                      <a:pt x="1676" y="7364"/>
                      <a:pt x="1622" y="7444"/>
                      <a:pt x="1641" y="7528"/>
                    </a:cubicBezTo>
                    <a:cubicBezTo>
                      <a:pt x="1658" y="7603"/>
                      <a:pt x="1724" y="7651"/>
                      <a:pt x="1795" y="7651"/>
                    </a:cubicBezTo>
                    <a:cubicBezTo>
                      <a:pt x="1803" y="7651"/>
                      <a:pt x="1818" y="7651"/>
                      <a:pt x="1826" y="7647"/>
                    </a:cubicBezTo>
                    <a:cubicBezTo>
                      <a:pt x="1914" y="7628"/>
                      <a:pt x="1964" y="7548"/>
                      <a:pt x="1945" y="7463"/>
                    </a:cubicBezTo>
                    <a:cubicBezTo>
                      <a:pt x="1933" y="7390"/>
                      <a:pt x="1867" y="7340"/>
                      <a:pt x="1795" y="7340"/>
                    </a:cubicBezTo>
                    <a:close/>
                    <a:moveTo>
                      <a:pt x="2065" y="8561"/>
                    </a:moveTo>
                    <a:cubicBezTo>
                      <a:pt x="2053" y="8561"/>
                      <a:pt x="2041" y="8562"/>
                      <a:pt x="2030" y="8565"/>
                    </a:cubicBezTo>
                    <a:cubicBezTo>
                      <a:pt x="1945" y="8583"/>
                      <a:pt x="1892" y="8668"/>
                      <a:pt x="1911" y="8753"/>
                    </a:cubicBezTo>
                    <a:cubicBezTo>
                      <a:pt x="1927" y="8824"/>
                      <a:pt x="1993" y="8874"/>
                      <a:pt x="2064" y="8874"/>
                    </a:cubicBezTo>
                    <a:cubicBezTo>
                      <a:pt x="2074" y="8874"/>
                      <a:pt x="2087" y="8874"/>
                      <a:pt x="2099" y="8872"/>
                    </a:cubicBezTo>
                    <a:cubicBezTo>
                      <a:pt x="2183" y="8854"/>
                      <a:pt x="2237" y="8770"/>
                      <a:pt x="2218" y="8684"/>
                    </a:cubicBezTo>
                    <a:cubicBezTo>
                      <a:pt x="2203" y="8611"/>
                      <a:pt x="2137" y="8561"/>
                      <a:pt x="2065" y="8561"/>
                    </a:cubicBezTo>
                    <a:close/>
                    <a:moveTo>
                      <a:pt x="2335" y="9786"/>
                    </a:moveTo>
                    <a:cubicBezTo>
                      <a:pt x="2323" y="9786"/>
                      <a:pt x="2312" y="9787"/>
                      <a:pt x="2300" y="9789"/>
                    </a:cubicBezTo>
                    <a:cubicBezTo>
                      <a:pt x="2214" y="9808"/>
                      <a:pt x="2166" y="9892"/>
                      <a:pt x="2181" y="9974"/>
                    </a:cubicBezTo>
                    <a:cubicBezTo>
                      <a:pt x="2200" y="10048"/>
                      <a:pt x="2262" y="10099"/>
                      <a:pt x="2334" y="10099"/>
                    </a:cubicBezTo>
                    <a:cubicBezTo>
                      <a:pt x="2345" y="10099"/>
                      <a:pt x="2356" y="10096"/>
                      <a:pt x="2368" y="10093"/>
                    </a:cubicBezTo>
                    <a:cubicBezTo>
                      <a:pt x="2453" y="10074"/>
                      <a:pt x="2506" y="9993"/>
                      <a:pt x="2487" y="9909"/>
                    </a:cubicBezTo>
                    <a:cubicBezTo>
                      <a:pt x="2472" y="9835"/>
                      <a:pt x="2407" y="9786"/>
                      <a:pt x="2335" y="9786"/>
                    </a:cubicBezTo>
                    <a:close/>
                    <a:moveTo>
                      <a:pt x="2606" y="11009"/>
                    </a:moveTo>
                    <a:cubicBezTo>
                      <a:pt x="2595" y="11009"/>
                      <a:pt x="2584" y="11010"/>
                      <a:pt x="2572" y="11013"/>
                    </a:cubicBezTo>
                    <a:cubicBezTo>
                      <a:pt x="2487" y="11033"/>
                      <a:pt x="2434" y="11113"/>
                      <a:pt x="2453" y="11198"/>
                    </a:cubicBezTo>
                    <a:cubicBezTo>
                      <a:pt x="2468" y="11269"/>
                      <a:pt x="2535" y="11320"/>
                      <a:pt x="2604" y="11320"/>
                    </a:cubicBezTo>
                    <a:cubicBezTo>
                      <a:pt x="2616" y="11320"/>
                      <a:pt x="2629" y="11320"/>
                      <a:pt x="2637" y="11317"/>
                    </a:cubicBezTo>
                    <a:cubicBezTo>
                      <a:pt x="2723" y="11298"/>
                      <a:pt x="2777" y="11214"/>
                      <a:pt x="2756" y="11132"/>
                    </a:cubicBezTo>
                    <a:cubicBezTo>
                      <a:pt x="2740" y="11059"/>
                      <a:pt x="2678" y="11009"/>
                      <a:pt x="2606" y="11009"/>
                    </a:cubicBezTo>
                    <a:close/>
                    <a:moveTo>
                      <a:pt x="2877" y="12230"/>
                    </a:moveTo>
                    <a:cubicBezTo>
                      <a:pt x="2865" y="12230"/>
                      <a:pt x="2854" y="12232"/>
                      <a:pt x="2842" y="12234"/>
                    </a:cubicBezTo>
                    <a:cubicBezTo>
                      <a:pt x="2756" y="12252"/>
                      <a:pt x="2703" y="12338"/>
                      <a:pt x="2723" y="12422"/>
                    </a:cubicBezTo>
                    <a:cubicBezTo>
                      <a:pt x="2737" y="12494"/>
                      <a:pt x="2803" y="12544"/>
                      <a:pt x="2876" y="12544"/>
                    </a:cubicBezTo>
                    <a:cubicBezTo>
                      <a:pt x="2885" y="12544"/>
                      <a:pt x="2898" y="12542"/>
                      <a:pt x="2910" y="12542"/>
                    </a:cubicBezTo>
                    <a:cubicBezTo>
                      <a:pt x="2995" y="12524"/>
                      <a:pt x="3046" y="12439"/>
                      <a:pt x="3029" y="12353"/>
                    </a:cubicBezTo>
                    <a:cubicBezTo>
                      <a:pt x="3014" y="12280"/>
                      <a:pt x="2949" y="12230"/>
                      <a:pt x="2877" y="122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41"/>
              <p:cNvSpPr/>
              <p:nvPr/>
            </p:nvSpPr>
            <p:spPr>
              <a:xfrm>
                <a:off x="1484150" y="4021575"/>
                <a:ext cx="55975" cy="221875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8875" extrusionOk="0">
                    <a:moveTo>
                      <a:pt x="174" y="0"/>
                    </a:moveTo>
                    <a:cubicBezTo>
                      <a:pt x="162" y="0"/>
                      <a:pt x="151" y="2"/>
                      <a:pt x="139" y="4"/>
                    </a:cubicBezTo>
                    <a:cubicBezTo>
                      <a:pt x="54" y="22"/>
                      <a:pt x="1" y="107"/>
                      <a:pt x="20" y="193"/>
                    </a:cubicBezTo>
                    <a:cubicBezTo>
                      <a:pt x="35" y="264"/>
                      <a:pt x="102" y="314"/>
                      <a:pt x="174" y="314"/>
                    </a:cubicBezTo>
                    <a:cubicBezTo>
                      <a:pt x="183" y="314"/>
                      <a:pt x="196" y="314"/>
                      <a:pt x="208" y="312"/>
                    </a:cubicBezTo>
                    <a:cubicBezTo>
                      <a:pt x="293" y="294"/>
                      <a:pt x="346" y="208"/>
                      <a:pt x="327" y="123"/>
                    </a:cubicBezTo>
                    <a:cubicBezTo>
                      <a:pt x="312" y="50"/>
                      <a:pt x="247" y="0"/>
                      <a:pt x="174" y="0"/>
                    </a:cubicBezTo>
                    <a:close/>
                    <a:moveTo>
                      <a:pt x="446" y="1225"/>
                    </a:moveTo>
                    <a:cubicBezTo>
                      <a:pt x="434" y="1225"/>
                      <a:pt x="422" y="1226"/>
                      <a:pt x="410" y="1229"/>
                    </a:cubicBezTo>
                    <a:cubicBezTo>
                      <a:pt x="324" y="1247"/>
                      <a:pt x="270" y="1331"/>
                      <a:pt x="290" y="1416"/>
                    </a:cubicBezTo>
                    <a:cubicBezTo>
                      <a:pt x="308" y="1488"/>
                      <a:pt x="371" y="1539"/>
                      <a:pt x="443" y="1539"/>
                    </a:cubicBezTo>
                    <a:cubicBezTo>
                      <a:pt x="455" y="1539"/>
                      <a:pt x="466" y="1535"/>
                      <a:pt x="477" y="1533"/>
                    </a:cubicBezTo>
                    <a:cubicBezTo>
                      <a:pt x="562" y="1516"/>
                      <a:pt x="616" y="1433"/>
                      <a:pt x="597" y="1348"/>
                    </a:cubicBezTo>
                    <a:cubicBezTo>
                      <a:pt x="581" y="1275"/>
                      <a:pt x="517" y="1225"/>
                      <a:pt x="446" y="1225"/>
                    </a:cubicBezTo>
                    <a:close/>
                    <a:moveTo>
                      <a:pt x="716" y="2449"/>
                    </a:moveTo>
                    <a:cubicBezTo>
                      <a:pt x="704" y="2449"/>
                      <a:pt x="693" y="2450"/>
                      <a:pt x="681" y="2453"/>
                    </a:cubicBezTo>
                    <a:cubicBezTo>
                      <a:pt x="597" y="2472"/>
                      <a:pt x="543" y="2553"/>
                      <a:pt x="562" y="2637"/>
                    </a:cubicBezTo>
                    <a:cubicBezTo>
                      <a:pt x="577" y="2709"/>
                      <a:pt x="639" y="2760"/>
                      <a:pt x="713" y="2760"/>
                    </a:cubicBezTo>
                    <a:cubicBezTo>
                      <a:pt x="725" y="2760"/>
                      <a:pt x="738" y="2760"/>
                      <a:pt x="747" y="2756"/>
                    </a:cubicBezTo>
                    <a:cubicBezTo>
                      <a:pt x="832" y="2737"/>
                      <a:pt x="886" y="2654"/>
                      <a:pt x="866" y="2572"/>
                    </a:cubicBezTo>
                    <a:cubicBezTo>
                      <a:pt x="849" y="2499"/>
                      <a:pt x="788" y="2449"/>
                      <a:pt x="716" y="2449"/>
                    </a:cubicBezTo>
                    <a:close/>
                    <a:moveTo>
                      <a:pt x="986" y="3670"/>
                    </a:moveTo>
                    <a:cubicBezTo>
                      <a:pt x="975" y="3670"/>
                      <a:pt x="963" y="3671"/>
                      <a:pt x="952" y="3674"/>
                    </a:cubicBezTo>
                    <a:cubicBezTo>
                      <a:pt x="866" y="3692"/>
                      <a:pt x="812" y="3776"/>
                      <a:pt x="832" y="3862"/>
                    </a:cubicBezTo>
                    <a:cubicBezTo>
                      <a:pt x="847" y="3933"/>
                      <a:pt x="912" y="3984"/>
                      <a:pt x="985" y="3984"/>
                    </a:cubicBezTo>
                    <a:cubicBezTo>
                      <a:pt x="994" y="3984"/>
                      <a:pt x="1008" y="3981"/>
                      <a:pt x="1020" y="3981"/>
                    </a:cubicBezTo>
                    <a:cubicBezTo>
                      <a:pt x="1104" y="3962"/>
                      <a:pt x="1155" y="3877"/>
                      <a:pt x="1139" y="3793"/>
                    </a:cubicBezTo>
                    <a:cubicBezTo>
                      <a:pt x="1123" y="3720"/>
                      <a:pt x="1058" y="3670"/>
                      <a:pt x="986" y="3670"/>
                    </a:cubicBezTo>
                    <a:close/>
                    <a:moveTo>
                      <a:pt x="1256" y="4894"/>
                    </a:moveTo>
                    <a:cubicBezTo>
                      <a:pt x="1244" y="4894"/>
                      <a:pt x="1232" y="4896"/>
                      <a:pt x="1220" y="4898"/>
                    </a:cubicBezTo>
                    <a:cubicBezTo>
                      <a:pt x="1134" y="4918"/>
                      <a:pt x="1080" y="4997"/>
                      <a:pt x="1101" y="5083"/>
                    </a:cubicBezTo>
                    <a:cubicBezTo>
                      <a:pt x="1116" y="5158"/>
                      <a:pt x="1182" y="5205"/>
                      <a:pt x="1253" y="5205"/>
                    </a:cubicBezTo>
                    <a:cubicBezTo>
                      <a:pt x="1263" y="5205"/>
                      <a:pt x="1276" y="5205"/>
                      <a:pt x="1288" y="5202"/>
                    </a:cubicBezTo>
                    <a:cubicBezTo>
                      <a:pt x="1372" y="5182"/>
                      <a:pt x="1426" y="5102"/>
                      <a:pt x="1407" y="5018"/>
                    </a:cubicBezTo>
                    <a:cubicBezTo>
                      <a:pt x="1391" y="4944"/>
                      <a:pt x="1327" y="4894"/>
                      <a:pt x="1256" y="4894"/>
                    </a:cubicBezTo>
                    <a:close/>
                    <a:moveTo>
                      <a:pt x="1526" y="6115"/>
                    </a:moveTo>
                    <a:cubicBezTo>
                      <a:pt x="1515" y="6115"/>
                      <a:pt x="1503" y="6117"/>
                      <a:pt x="1491" y="6120"/>
                    </a:cubicBezTo>
                    <a:cubicBezTo>
                      <a:pt x="1407" y="6138"/>
                      <a:pt x="1351" y="6222"/>
                      <a:pt x="1372" y="6307"/>
                    </a:cubicBezTo>
                    <a:cubicBezTo>
                      <a:pt x="1389" y="6378"/>
                      <a:pt x="1452" y="6429"/>
                      <a:pt x="1523" y="6429"/>
                    </a:cubicBezTo>
                    <a:cubicBezTo>
                      <a:pt x="1535" y="6429"/>
                      <a:pt x="1545" y="6429"/>
                      <a:pt x="1557" y="6426"/>
                    </a:cubicBezTo>
                    <a:cubicBezTo>
                      <a:pt x="1643" y="6408"/>
                      <a:pt x="1696" y="6323"/>
                      <a:pt x="1676" y="6239"/>
                    </a:cubicBezTo>
                    <a:cubicBezTo>
                      <a:pt x="1660" y="6165"/>
                      <a:pt x="1596" y="6115"/>
                      <a:pt x="1526" y="6115"/>
                    </a:cubicBezTo>
                    <a:close/>
                    <a:moveTo>
                      <a:pt x="1796" y="7339"/>
                    </a:moveTo>
                    <a:cubicBezTo>
                      <a:pt x="1785" y="7339"/>
                      <a:pt x="1773" y="7341"/>
                      <a:pt x="1762" y="7343"/>
                    </a:cubicBezTo>
                    <a:cubicBezTo>
                      <a:pt x="1676" y="7362"/>
                      <a:pt x="1622" y="7446"/>
                      <a:pt x="1643" y="7528"/>
                    </a:cubicBezTo>
                    <a:cubicBezTo>
                      <a:pt x="1658" y="7604"/>
                      <a:pt x="1724" y="7653"/>
                      <a:pt x="1795" y="7653"/>
                    </a:cubicBezTo>
                    <a:cubicBezTo>
                      <a:pt x="1805" y="7653"/>
                      <a:pt x="1818" y="7651"/>
                      <a:pt x="1827" y="7651"/>
                    </a:cubicBezTo>
                    <a:cubicBezTo>
                      <a:pt x="1912" y="7633"/>
                      <a:pt x="1965" y="7547"/>
                      <a:pt x="1946" y="7462"/>
                    </a:cubicBezTo>
                    <a:cubicBezTo>
                      <a:pt x="1929" y="7389"/>
                      <a:pt x="1867" y="7339"/>
                      <a:pt x="1796" y="7339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3" y="8562"/>
                      <a:pt x="2031" y="8564"/>
                    </a:cubicBezTo>
                    <a:cubicBezTo>
                      <a:pt x="1946" y="8582"/>
                      <a:pt x="1893" y="8667"/>
                      <a:pt x="1912" y="8753"/>
                    </a:cubicBezTo>
                    <a:cubicBezTo>
                      <a:pt x="1926" y="8825"/>
                      <a:pt x="1994" y="8874"/>
                      <a:pt x="2066" y="8874"/>
                    </a:cubicBezTo>
                    <a:cubicBezTo>
                      <a:pt x="2077" y="8874"/>
                      <a:pt x="2087" y="8874"/>
                      <a:pt x="2099" y="8872"/>
                    </a:cubicBezTo>
                    <a:cubicBezTo>
                      <a:pt x="2185" y="8854"/>
                      <a:pt x="2238" y="8768"/>
                      <a:pt x="2218" y="8684"/>
                    </a:cubicBezTo>
                    <a:cubicBezTo>
                      <a:pt x="2203" y="8610"/>
                      <a:pt x="2137" y="8561"/>
                      <a:pt x="2065" y="85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41"/>
              <p:cNvSpPr/>
              <p:nvPr/>
            </p:nvSpPr>
            <p:spPr>
              <a:xfrm>
                <a:off x="1560550" y="3869550"/>
                <a:ext cx="103175" cy="435875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17435" extrusionOk="0">
                    <a:moveTo>
                      <a:pt x="174" y="1"/>
                    </a:moveTo>
                    <a:cubicBezTo>
                      <a:pt x="162" y="1"/>
                      <a:pt x="151" y="2"/>
                      <a:pt x="139" y="4"/>
                    </a:cubicBezTo>
                    <a:cubicBezTo>
                      <a:pt x="54" y="23"/>
                      <a:pt x="1" y="104"/>
                      <a:pt x="20" y="189"/>
                    </a:cubicBezTo>
                    <a:cubicBezTo>
                      <a:pt x="37" y="264"/>
                      <a:pt x="100" y="314"/>
                      <a:pt x="171" y="314"/>
                    </a:cubicBezTo>
                    <a:cubicBezTo>
                      <a:pt x="183" y="314"/>
                      <a:pt x="196" y="312"/>
                      <a:pt x="205" y="308"/>
                    </a:cubicBezTo>
                    <a:cubicBezTo>
                      <a:pt x="290" y="294"/>
                      <a:pt x="344" y="209"/>
                      <a:pt x="324" y="124"/>
                    </a:cubicBezTo>
                    <a:cubicBezTo>
                      <a:pt x="307" y="51"/>
                      <a:pt x="245" y="1"/>
                      <a:pt x="174" y="1"/>
                    </a:cubicBezTo>
                    <a:close/>
                    <a:moveTo>
                      <a:pt x="444" y="1222"/>
                    </a:moveTo>
                    <a:cubicBezTo>
                      <a:pt x="433" y="1222"/>
                      <a:pt x="421" y="1223"/>
                      <a:pt x="409" y="1226"/>
                    </a:cubicBezTo>
                    <a:cubicBezTo>
                      <a:pt x="324" y="1246"/>
                      <a:pt x="270" y="1329"/>
                      <a:pt x="290" y="1414"/>
                    </a:cubicBezTo>
                    <a:cubicBezTo>
                      <a:pt x="305" y="1485"/>
                      <a:pt x="371" y="1535"/>
                      <a:pt x="443" y="1535"/>
                    </a:cubicBezTo>
                    <a:cubicBezTo>
                      <a:pt x="452" y="1535"/>
                      <a:pt x="465" y="1535"/>
                      <a:pt x="474" y="1533"/>
                    </a:cubicBezTo>
                    <a:cubicBezTo>
                      <a:pt x="560" y="1515"/>
                      <a:pt x="616" y="1431"/>
                      <a:pt x="596" y="1345"/>
                    </a:cubicBezTo>
                    <a:cubicBezTo>
                      <a:pt x="581" y="1272"/>
                      <a:pt x="516" y="1222"/>
                      <a:pt x="444" y="1222"/>
                    </a:cubicBezTo>
                    <a:close/>
                    <a:moveTo>
                      <a:pt x="714" y="2446"/>
                    </a:moveTo>
                    <a:cubicBezTo>
                      <a:pt x="702" y="2446"/>
                      <a:pt x="690" y="2448"/>
                      <a:pt x="679" y="2450"/>
                    </a:cubicBezTo>
                    <a:cubicBezTo>
                      <a:pt x="594" y="2468"/>
                      <a:pt x="540" y="2553"/>
                      <a:pt x="560" y="2637"/>
                    </a:cubicBezTo>
                    <a:cubicBezTo>
                      <a:pt x="577" y="2709"/>
                      <a:pt x="639" y="2760"/>
                      <a:pt x="713" y="2760"/>
                    </a:cubicBezTo>
                    <a:cubicBezTo>
                      <a:pt x="725" y="2760"/>
                      <a:pt x="735" y="2757"/>
                      <a:pt x="747" y="2757"/>
                    </a:cubicBezTo>
                    <a:cubicBezTo>
                      <a:pt x="832" y="2739"/>
                      <a:pt x="885" y="2654"/>
                      <a:pt x="866" y="2569"/>
                    </a:cubicBezTo>
                    <a:cubicBezTo>
                      <a:pt x="850" y="2496"/>
                      <a:pt x="785" y="2446"/>
                      <a:pt x="714" y="2446"/>
                    </a:cubicBezTo>
                    <a:close/>
                    <a:moveTo>
                      <a:pt x="982" y="3668"/>
                    </a:moveTo>
                    <a:cubicBezTo>
                      <a:pt x="972" y="3668"/>
                      <a:pt x="962" y="3669"/>
                      <a:pt x="952" y="3672"/>
                    </a:cubicBezTo>
                    <a:cubicBezTo>
                      <a:pt x="866" y="3693"/>
                      <a:pt x="812" y="3774"/>
                      <a:pt x="832" y="3859"/>
                    </a:cubicBezTo>
                    <a:cubicBezTo>
                      <a:pt x="847" y="3930"/>
                      <a:pt x="910" y="3981"/>
                      <a:pt x="982" y="3981"/>
                    </a:cubicBezTo>
                    <a:cubicBezTo>
                      <a:pt x="994" y="3981"/>
                      <a:pt x="1005" y="3981"/>
                      <a:pt x="1017" y="3978"/>
                    </a:cubicBezTo>
                    <a:cubicBezTo>
                      <a:pt x="1102" y="3960"/>
                      <a:pt x="1155" y="3875"/>
                      <a:pt x="1136" y="3791"/>
                    </a:cubicBezTo>
                    <a:cubicBezTo>
                      <a:pt x="1118" y="3719"/>
                      <a:pt x="1055" y="3668"/>
                      <a:pt x="982" y="3668"/>
                    </a:cubicBezTo>
                    <a:close/>
                    <a:moveTo>
                      <a:pt x="1254" y="4891"/>
                    </a:moveTo>
                    <a:cubicBezTo>
                      <a:pt x="1243" y="4891"/>
                      <a:pt x="1231" y="4892"/>
                      <a:pt x="1220" y="4895"/>
                    </a:cubicBezTo>
                    <a:cubicBezTo>
                      <a:pt x="1134" y="4913"/>
                      <a:pt x="1080" y="4998"/>
                      <a:pt x="1100" y="5083"/>
                    </a:cubicBezTo>
                    <a:cubicBezTo>
                      <a:pt x="1116" y="5155"/>
                      <a:pt x="1181" y="5205"/>
                      <a:pt x="1253" y="5205"/>
                    </a:cubicBezTo>
                    <a:cubicBezTo>
                      <a:pt x="1262" y="5205"/>
                      <a:pt x="1276" y="5205"/>
                      <a:pt x="1284" y="5202"/>
                    </a:cubicBezTo>
                    <a:cubicBezTo>
                      <a:pt x="1370" y="5185"/>
                      <a:pt x="1421" y="5100"/>
                      <a:pt x="1407" y="5014"/>
                    </a:cubicBezTo>
                    <a:cubicBezTo>
                      <a:pt x="1387" y="4941"/>
                      <a:pt x="1325" y="4891"/>
                      <a:pt x="1254" y="4891"/>
                    </a:cubicBezTo>
                    <a:close/>
                    <a:moveTo>
                      <a:pt x="1523" y="6116"/>
                    </a:moveTo>
                    <a:cubicBezTo>
                      <a:pt x="1512" y="6116"/>
                      <a:pt x="1500" y="6117"/>
                      <a:pt x="1489" y="6120"/>
                    </a:cubicBezTo>
                    <a:cubicBezTo>
                      <a:pt x="1404" y="6139"/>
                      <a:pt x="1351" y="6220"/>
                      <a:pt x="1370" y="6304"/>
                    </a:cubicBezTo>
                    <a:cubicBezTo>
                      <a:pt x="1386" y="6378"/>
                      <a:pt x="1452" y="6426"/>
                      <a:pt x="1523" y="6426"/>
                    </a:cubicBezTo>
                    <a:cubicBezTo>
                      <a:pt x="1535" y="6426"/>
                      <a:pt x="1545" y="6426"/>
                      <a:pt x="1557" y="6424"/>
                    </a:cubicBezTo>
                    <a:cubicBezTo>
                      <a:pt x="1643" y="6405"/>
                      <a:pt x="1696" y="6324"/>
                      <a:pt x="1676" y="6239"/>
                    </a:cubicBezTo>
                    <a:cubicBezTo>
                      <a:pt x="1660" y="6166"/>
                      <a:pt x="1595" y="6116"/>
                      <a:pt x="1523" y="6116"/>
                    </a:cubicBezTo>
                    <a:close/>
                    <a:moveTo>
                      <a:pt x="1796" y="7337"/>
                    </a:moveTo>
                    <a:cubicBezTo>
                      <a:pt x="1785" y="7337"/>
                      <a:pt x="1773" y="7338"/>
                      <a:pt x="1762" y="7341"/>
                    </a:cubicBezTo>
                    <a:cubicBezTo>
                      <a:pt x="1673" y="7359"/>
                      <a:pt x="1620" y="7443"/>
                      <a:pt x="1643" y="7528"/>
                    </a:cubicBezTo>
                    <a:cubicBezTo>
                      <a:pt x="1658" y="7600"/>
                      <a:pt x="1721" y="7651"/>
                      <a:pt x="1793" y="7651"/>
                    </a:cubicBezTo>
                    <a:cubicBezTo>
                      <a:pt x="1805" y="7651"/>
                      <a:pt x="1818" y="7651"/>
                      <a:pt x="1827" y="7647"/>
                    </a:cubicBezTo>
                    <a:cubicBezTo>
                      <a:pt x="1912" y="7629"/>
                      <a:pt x="1965" y="7545"/>
                      <a:pt x="1946" y="7460"/>
                    </a:cubicBezTo>
                    <a:cubicBezTo>
                      <a:pt x="1929" y="7387"/>
                      <a:pt x="1867" y="7337"/>
                      <a:pt x="1796" y="7337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2" y="8562"/>
                      <a:pt x="2031" y="8565"/>
                    </a:cubicBezTo>
                    <a:cubicBezTo>
                      <a:pt x="1946" y="8585"/>
                      <a:pt x="1893" y="8665"/>
                      <a:pt x="1912" y="8749"/>
                    </a:cubicBezTo>
                    <a:cubicBezTo>
                      <a:pt x="1928" y="8825"/>
                      <a:pt x="1989" y="8874"/>
                      <a:pt x="2062" y="8874"/>
                    </a:cubicBezTo>
                    <a:cubicBezTo>
                      <a:pt x="2074" y="8874"/>
                      <a:pt x="2087" y="8872"/>
                      <a:pt x="2096" y="8868"/>
                    </a:cubicBezTo>
                    <a:cubicBezTo>
                      <a:pt x="2181" y="8849"/>
                      <a:pt x="2235" y="8769"/>
                      <a:pt x="2216" y="8684"/>
                    </a:cubicBezTo>
                    <a:cubicBezTo>
                      <a:pt x="2198" y="8611"/>
                      <a:pt x="2136" y="8561"/>
                      <a:pt x="2065" y="8561"/>
                    </a:cubicBezTo>
                    <a:close/>
                    <a:moveTo>
                      <a:pt x="2339" y="9784"/>
                    </a:moveTo>
                    <a:cubicBezTo>
                      <a:pt x="2327" y="9784"/>
                      <a:pt x="2313" y="9786"/>
                      <a:pt x="2300" y="9789"/>
                    </a:cubicBezTo>
                    <a:cubicBezTo>
                      <a:pt x="2216" y="9804"/>
                      <a:pt x="2162" y="9889"/>
                      <a:pt x="2181" y="9974"/>
                    </a:cubicBezTo>
                    <a:cubicBezTo>
                      <a:pt x="2197" y="10045"/>
                      <a:pt x="2262" y="10095"/>
                      <a:pt x="2331" y="10095"/>
                    </a:cubicBezTo>
                    <a:cubicBezTo>
                      <a:pt x="2343" y="10095"/>
                      <a:pt x="2357" y="10095"/>
                      <a:pt x="2369" y="10093"/>
                    </a:cubicBezTo>
                    <a:cubicBezTo>
                      <a:pt x="2450" y="10075"/>
                      <a:pt x="2507" y="9991"/>
                      <a:pt x="2488" y="9905"/>
                    </a:cubicBezTo>
                    <a:cubicBezTo>
                      <a:pt x="2473" y="9833"/>
                      <a:pt x="2410" y="9784"/>
                      <a:pt x="2339" y="9784"/>
                    </a:cubicBezTo>
                    <a:close/>
                    <a:moveTo>
                      <a:pt x="2604" y="11007"/>
                    </a:moveTo>
                    <a:cubicBezTo>
                      <a:pt x="2593" y="11007"/>
                      <a:pt x="2581" y="11008"/>
                      <a:pt x="2569" y="11010"/>
                    </a:cubicBezTo>
                    <a:cubicBezTo>
                      <a:pt x="2485" y="11030"/>
                      <a:pt x="2431" y="11113"/>
                      <a:pt x="2450" y="11198"/>
                    </a:cubicBezTo>
                    <a:cubicBezTo>
                      <a:pt x="2468" y="11271"/>
                      <a:pt x="2531" y="11320"/>
                      <a:pt x="2604" y="11320"/>
                    </a:cubicBezTo>
                    <a:cubicBezTo>
                      <a:pt x="2612" y="11320"/>
                      <a:pt x="2627" y="11317"/>
                      <a:pt x="2639" y="11317"/>
                    </a:cubicBezTo>
                    <a:cubicBezTo>
                      <a:pt x="2723" y="11299"/>
                      <a:pt x="2777" y="11214"/>
                      <a:pt x="2758" y="11130"/>
                    </a:cubicBezTo>
                    <a:cubicBezTo>
                      <a:pt x="2742" y="11057"/>
                      <a:pt x="2677" y="11007"/>
                      <a:pt x="2604" y="11007"/>
                    </a:cubicBezTo>
                    <a:close/>
                    <a:moveTo>
                      <a:pt x="2875" y="12230"/>
                    </a:moveTo>
                    <a:cubicBezTo>
                      <a:pt x="2864" y="12230"/>
                      <a:pt x="2853" y="12231"/>
                      <a:pt x="2841" y="12234"/>
                    </a:cubicBezTo>
                    <a:cubicBezTo>
                      <a:pt x="2756" y="12254"/>
                      <a:pt x="2703" y="12334"/>
                      <a:pt x="2722" y="12419"/>
                    </a:cubicBezTo>
                    <a:cubicBezTo>
                      <a:pt x="2739" y="12493"/>
                      <a:pt x="2801" y="12541"/>
                      <a:pt x="2872" y="12541"/>
                    </a:cubicBezTo>
                    <a:cubicBezTo>
                      <a:pt x="2884" y="12541"/>
                      <a:pt x="2897" y="12541"/>
                      <a:pt x="2907" y="12538"/>
                    </a:cubicBezTo>
                    <a:cubicBezTo>
                      <a:pt x="2991" y="12519"/>
                      <a:pt x="3045" y="12439"/>
                      <a:pt x="3026" y="12353"/>
                    </a:cubicBezTo>
                    <a:cubicBezTo>
                      <a:pt x="3009" y="12280"/>
                      <a:pt x="2947" y="12230"/>
                      <a:pt x="2875" y="12230"/>
                    </a:cubicBezTo>
                    <a:close/>
                    <a:moveTo>
                      <a:pt x="3145" y="13451"/>
                    </a:moveTo>
                    <a:cubicBezTo>
                      <a:pt x="3133" y="13451"/>
                      <a:pt x="3122" y="13453"/>
                      <a:pt x="3110" y="13455"/>
                    </a:cubicBezTo>
                    <a:cubicBezTo>
                      <a:pt x="3026" y="13473"/>
                      <a:pt x="2972" y="13558"/>
                      <a:pt x="2991" y="13643"/>
                    </a:cubicBezTo>
                    <a:cubicBezTo>
                      <a:pt x="3008" y="13715"/>
                      <a:pt x="3073" y="13765"/>
                      <a:pt x="3145" y="13765"/>
                    </a:cubicBezTo>
                    <a:cubicBezTo>
                      <a:pt x="3153" y="13765"/>
                      <a:pt x="3167" y="13765"/>
                      <a:pt x="3176" y="13763"/>
                    </a:cubicBezTo>
                    <a:cubicBezTo>
                      <a:pt x="3260" y="13745"/>
                      <a:pt x="3313" y="13660"/>
                      <a:pt x="3297" y="13574"/>
                    </a:cubicBezTo>
                    <a:cubicBezTo>
                      <a:pt x="3279" y="13501"/>
                      <a:pt x="3216" y="13451"/>
                      <a:pt x="3145" y="13451"/>
                    </a:cubicBezTo>
                    <a:close/>
                    <a:moveTo>
                      <a:pt x="3414" y="14676"/>
                    </a:moveTo>
                    <a:cubicBezTo>
                      <a:pt x="3403" y="14676"/>
                      <a:pt x="3391" y="14677"/>
                      <a:pt x="3380" y="14680"/>
                    </a:cubicBezTo>
                    <a:cubicBezTo>
                      <a:pt x="3295" y="14699"/>
                      <a:pt x="3241" y="14779"/>
                      <a:pt x="3260" y="14865"/>
                    </a:cubicBezTo>
                    <a:cubicBezTo>
                      <a:pt x="3277" y="14941"/>
                      <a:pt x="3343" y="14986"/>
                      <a:pt x="3414" y="14986"/>
                    </a:cubicBezTo>
                    <a:cubicBezTo>
                      <a:pt x="3424" y="14986"/>
                      <a:pt x="3437" y="14986"/>
                      <a:pt x="3449" y="14984"/>
                    </a:cubicBezTo>
                    <a:cubicBezTo>
                      <a:pt x="3533" y="14965"/>
                      <a:pt x="3587" y="14884"/>
                      <a:pt x="3568" y="14799"/>
                    </a:cubicBezTo>
                    <a:cubicBezTo>
                      <a:pt x="3552" y="14726"/>
                      <a:pt x="3487" y="14676"/>
                      <a:pt x="3414" y="14676"/>
                    </a:cubicBezTo>
                    <a:close/>
                    <a:moveTo>
                      <a:pt x="3686" y="15897"/>
                    </a:moveTo>
                    <a:cubicBezTo>
                      <a:pt x="3675" y="15897"/>
                      <a:pt x="3664" y="15899"/>
                      <a:pt x="3652" y="15901"/>
                    </a:cubicBezTo>
                    <a:cubicBezTo>
                      <a:pt x="3564" y="15919"/>
                      <a:pt x="3511" y="16004"/>
                      <a:pt x="3533" y="16088"/>
                    </a:cubicBezTo>
                    <a:cubicBezTo>
                      <a:pt x="3550" y="16162"/>
                      <a:pt x="3612" y="16211"/>
                      <a:pt x="3683" y="16211"/>
                    </a:cubicBezTo>
                    <a:cubicBezTo>
                      <a:pt x="3695" y="16211"/>
                      <a:pt x="3706" y="16211"/>
                      <a:pt x="3718" y="16207"/>
                    </a:cubicBezTo>
                    <a:cubicBezTo>
                      <a:pt x="3802" y="16189"/>
                      <a:pt x="3856" y="16105"/>
                      <a:pt x="3837" y="16020"/>
                    </a:cubicBezTo>
                    <a:cubicBezTo>
                      <a:pt x="3821" y="15947"/>
                      <a:pt x="3756" y="15897"/>
                      <a:pt x="3686" y="15897"/>
                    </a:cubicBezTo>
                    <a:close/>
                    <a:moveTo>
                      <a:pt x="3956" y="17121"/>
                    </a:moveTo>
                    <a:cubicBezTo>
                      <a:pt x="3945" y="17121"/>
                      <a:pt x="3933" y="17122"/>
                      <a:pt x="3922" y="17125"/>
                    </a:cubicBezTo>
                    <a:cubicBezTo>
                      <a:pt x="3837" y="17145"/>
                      <a:pt x="3783" y="17225"/>
                      <a:pt x="3802" y="17309"/>
                    </a:cubicBezTo>
                    <a:cubicBezTo>
                      <a:pt x="3818" y="17386"/>
                      <a:pt x="3885" y="17434"/>
                      <a:pt x="3954" y="17434"/>
                    </a:cubicBezTo>
                    <a:cubicBezTo>
                      <a:pt x="3966" y="17434"/>
                      <a:pt x="3979" y="17432"/>
                      <a:pt x="3987" y="17428"/>
                    </a:cubicBezTo>
                    <a:cubicBezTo>
                      <a:pt x="4073" y="17414"/>
                      <a:pt x="4127" y="17330"/>
                      <a:pt x="4106" y="17244"/>
                    </a:cubicBezTo>
                    <a:cubicBezTo>
                      <a:pt x="4090" y="17171"/>
                      <a:pt x="4028" y="17121"/>
                      <a:pt x="3956" y="171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41"/>
              <p:cNvSpPr/>
              <p:nvPr/>
            </p:nvSpPr>
            <p:spPr>
              <a:xfrm>
                <a:off x="1597200" y="3917775"/>
                <a:ext cx="76125" cy="3136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12544" extrusionOk="0">
                    <a:moveTo>
                      <a:pt x="172" y="1"/>
                    </a:moveTo>
                    <a:cubicBezTo>
                      <a:pt x="161" y="1"/>
                      <a:pt x="150" y="2"/>
                      <a:pt x="138" y="4"/>
                    </a:cubicBezTo>
                    <a:cubicBezTo>
                      <a:pt x="54" y="22"/>
                      <a:pt x="0" y="107"/>
                      <a:pt x="19" y="193"/>
                    </a:cubicBezTo>
                    <a:cubicBezTo>
                      <a:pt x="35" y="264"/>
                      <a:pt x="101" y="314"/>
                      <a:pt x="171" y="314"/>
                    </a:cubicBezTo>
                    <a:cubicBezTo>
                      <a:pt x="182" y="314"/>
                      <a:pt x="196" y="314"/>
                      <a:pt x="204" y="312"/>
                    </a:cubicBezTo>
                    <a:cubicBezTo>
                      <a:pt x="290" y="294"/>
                      <a:pt x="343" y="208"/>
                      <a:pt x="323" y="123"/>
                    </a:cubicBezTo>
                    <a:cubicBezTo>
                      <a:pt x="307" y="52"/>
                      <a:pt x="244" y="1"/>
                      <a:pt x="172" y="1"/>
                    </a:cubicBezTo>
                    <a:close/>
                    <a:moveTo>
                      <a:pt x="443" y="1224"/>
                    </a:moveTo>
                    <a:cubicBezTo>
                      <a:pt x="432" y="1224"/>
                      <a:pt x="420" y="1225"/>
                      <a:pt x="409" y="1228"/>
                    </a:cubicBezTo>
                    <a:cubicBezTo>
                      <a:pt x="323" y="1247"/>
                      <a:pt x="269" y="1331"/>
                      <a:pt x="290" y="1416"/>
                    </a:cubicBezTo>
                    <a:cubicBezTo>
                      <a:pt x="304" y="1488"/>
                      <a:pt x="371" y="1539"/>
                      <a:pt x="442" y="1539"/>
                    </a:cubicBezTo>
                    <a:cubicBezTo>
                      <a:pt x="452" y="1539"/>
                      <a:pt x="465" y="1535"/>
                      <a:pt x="474" y="1535"/>
                    </a:cubicBezTo>
                    <a:cubicBezTo>
                      <a:pt x="559" y="1517"/>
                      <a:pt x="613" y="1433"/>
                      <a:pt x="593" y="1347"/>
                    </a:cubicBezTo>
                    <a:cubicBezTo>
                      <a:pt x="580" y="1274"/>
                      <a:pt x="515" y="1224"/>
                      <a:pt x="443" y="1224"/>
                    </a:cubicBezTo>
                    <a:close/>
                    <a:moveTo>
                      <a:pt x="713" y="2449"/>
                    </a:moveTo>
                    <a:cubicBezTo>
                      <a:pt x="701" y="2449"/>
                      <a:pt x="690" y="2450"/>
                      <a:pt x="678" y="2453"/>
                    </a:cubicBezTo>
                    <a:cubicBezTo>
                      <a:pt x="593" y="2468"/>
                      <a:pt x="540" y="2553"/>
                      <a:pt x="559" y="2637"/>
                    </a:cubicBezTo>
                    <a:cubicBezTo>
                      <a:pt x="573" y="2711"/>
                      <a:pt x="639" y="2760"/>
                      <a:pt x="713" y="2760"/>
                    </a:cubicBezTo>
                    <a:cubicBezTo>
                      <a:pt x="721" y="2760"/>
                      <a:pt x="734" y="2760"/>
                      <a:pt x="746" y="2756"/>
                    </a:cubicBezTo>
                    <a:cubicBezTo>
                      <a:pt x="832" y="2737"/>
                      <a:pt x="885" y="2656"/>
                      <a:pt x="865" y="2572"/>
                    </a:cubicBezTo>
                    <a:cubicBezTo>
                      <a:pt x="850" y="2499"/>
                      <a:pt x="785" y="2449"/>
                      <a:pt x="713" y="2449"/>
                    </a:cubicBezTo>
                    <a:close/>
                    <a:moveTo>
                      <a:pt x="983" y="3670"/>
                    </a:moveTo>
                    <a:cubicBezTo>
                      <a:pt x="972" y="3670"/>
                      <a:pt x="960" y="3671"/>
                      <a:pt x="949" y="3674"/>
                    </a:cubicBezTo>
                    <a:cubicBezTo>
                      <a:pt x="862" y="3692"/>
                      <a:pt x="810" y="3776"/>
                      <a:pt x="827" y="3862"/>
                    </a:cubicBezTo>
                    <a:cubicBezTo>
                      <a:pt x="846" y="3935"/>
                      <a:pt x="909" y="3984"/>
                      <a:pt x="981" y="3984"/>
                    </a:cubicBezTo>
                    <a:cubicBezTo>
                      <a:pt x="993" y="3984"/>
                      <a:pt x="1002" y="3981"/>
                      <a:pt x="1014" y="3981"/>
                    </a:cubicBezTo>
                    <a:cubicBezTo>
                      <a:pt x="1100" y="3963"/>
                      <a:pt x="1153" y="3877"/>
                      <a:pt x="1133" y="3793"/>
                    </a:cubicBezTo>
                    <a:cubicBezTo>
                      <a:pt x="1117" y="3720"/>
                      <a:pt x="1055" y="3670"/>
                      <a:pt x="983" y="3670"/>
                    </a:cubicBezTo>
                    <a:close/>
                    <a:moveTo>
                      <a:pt x="1255" y="4894"/>
                    </a:moveTo>
                    <a:cubicBezTo>
                      <a:pt x="1243" y="4894"/>
                      <a:pt x="1231" y="4896"/>
                      <a:pt x="1219" y="4899"/>
                    </a:cubicBezTo>
                    <a:cubicBezTo>
                      <a:pt x="1133" y="4918"/>
                      <a:pt x="1080" y="5001"/>
                      <a:pt x="1100" y="5083"/>
                    </a:cubicBezTo>
                    <a:cubicBezTo>
                      <a:pt x="1115" y="5157"/>
                      <a:pt x="1181" y="5208"/>
                      <a:pt x="1252" y="5208"/>
                    </a:cubicBezTo>
                    <a:cubicBezTo>
                      <a:pt x="1262" y="5208"/>
                      <a:pt x="1275" y="5205"/>
                      <a:pt x="1285" y="5202"/>
                    </a:cubicBezTo>
                    <a:cubicBezTo>
                      <a:pt x="1369" y="5182"/>
                      <a:pt x="1423" y="5102"/>
                      <a:pt x="1404" y="5018"/>
                    </a:cubicBezTo>
                    <a:cubicBezTo>
                      <a:pt x="1386" y="4944"/>
                      <a:pt x="1325" y="4894"/>
                      <a:pt x="1255" y="4894"/>
                    </a:cubicBezTo>
                    <a:close/>
                    <a:moveTo>
                      <a:pt x="1524" y="6115"/>
                    </a:moveTo>
                    <a:cubicBezTo>
                      <a:pt x="1512" y="6115"/>
                      <a:pt x="1500" y="6117"/>
                      <a:pt x="1488" y="6120"/>
                    </a:cubicBezTo>
                    <a:cubicBezTo>
                      <a:pt x="1404" y="6138"/>
                      <a:pt x="1350" y="6222"/>
                      <a:pt x="1369" y="6307"/>
                    </a:cubicBezTo>
                    <a:cubicBezTo>
                      <a:pt x="1386" y="6379"/>
                      <a:pt x="1451" y="6429"/>
                      <a:pt x="1523" y="6429"/>
                    </a:cubicBezTo>
                    <a:cubicBezTo>
                      <a:pt x="1531" y="6429"/>
                      <a:pt x="1544" y="6429"/>
                      <a:pt x="1556" y="6426"/>
                    </a:cubicBezTo>
                    <a:cubicBezTo>
                      <a:pt x="1642" y="6408"/>
                      <a:pt x="1694" y="6323"/>
                      <a:pt x="1675" y="6239"/>
                    </a:cubicBezTo>
                    <a:cubicBezTo>
                      <a:pt x="1660" y="6165"/>
                      <a:pt x="1596" y="6115"/>
                      <a:pt x="1524" y="6115"/>
                    </a:cubicBezTo>
                    <a:close/>
                    <a:moveTo>
                      <a:pt x="1792" y="7339"/>
                    </a:moveTo>
                    <a:cubicBezTo>
                      <a:pt x="1781" y="7339"/>
                      <a:pt x="1769" y="7341"/>
                      <a:pt x="1757" y="7343"/>
                    </a:cubicBezTo>
                    <a:cubicBezTo>
                      <a:pt x="1673" y="7362"/>
                      <a:pt x="1619" y="7443"/>
                      <a:pt x="1638" y="7528"/>
                    </a:cubicBezTo>
                    <a:cubicBezTo>
                      <a:pt x="1654" y="7604"/>
                      <a:pt x="1721" y="7653"/>
                      <a:pt x="1792" y="7653"/>
                    </a:cubicBezTo>
                    <a:cubicBezTo>
                      <a:pt x="1804" y="7653"/>
                      <a:pt x="1815" y="7651"/>
                      <a:pt x="1827" y="7647"/>
                    </a:cubicBezTo>
                    <a:cubicBezTo>
                      <a:pt x="1911" y="7633"/>
                      <a:pt x="1965" y="7547"/>
                      <a:pt x="1946" y="7462"/>
                    </a:cubicBezTo>
                    <a:cubicBezTo>
                      <a:pt x="1930" y="7389"/>
                      <a:pt x="1864" y="7339"/>
                      <a:pt x="1792" y="7339"/>
                    </a:cubicBezTo>
                    <a:close/>
                    <a:moveTo>
                      <a:pt x="2064" y="8561"/>
                    </a:moveTo>
                    <a:cubicBezTo>
                      <a:pt x="2053" y="8561"/>
                      <a:pt x="2042" y="8562"/>
                      <a:pt x="2030" y="8564"/>
                    </a:cubicBezTo>
                    <a:cubicBezTo>
                      <a:pt x="1946" y="8582"/>
                      <a:pt x="1892" y="8667"/>
                      <a:pt x="1911" y="8753"/>
                    </a:cubicBezTo>
                    <a:cubicBezTo>
                      <a:pt x="1925" y="8825"/>
                      <a:pt x="1990" y="8874"/>
                      <a:pt x="2061" y="8874"/>
                    </a:cubicBezTo>
                    <a:cubicBezTo>
                      <a:pt x="2073" y="8874"/>
                      <a:pt x="2086" y="8874"/>
                      <a:pt x="2096" y="8872"/>
                    </a:cubicBezTo>
                    <a:cubicBezTo>
                      <a:pt x="2180" y="8854"/>
                      <a:pt x="2234" y="8768"/>
                      <a:pt x="2215" y="8684"/>
                    </a:cubicBezTo>
                    <a:cubicBezTo>
                      <a:pt x="2198" y="8612"/>
                      <a:pt x="2135" y="8561"/>
                      <a:pt x="2064" y="8561"/>
                    </a:cubicBezTo>
                    <a:close/>
                    <a:moveTo>
                      <a:pt x="2336" y="9785"/>
                    </a:moveTo>
                    <a:cubicBezTo>
                      <a:pt x="2324" y="9785"/>
                      <a:pt x="2312" y="9786"/>
                      <a:pt x="2300" y="9789"/>
                    </a:cubicBezTo>
                    <a:cubicBezTo>
                      <a:pt x="2215" y="9807"/>
                      <a:pt x="2161" y="9892"/>
                      <a:pt x="2180" y="9976"/>
                    </a:cubicBezTo>
                    <a:cubicBezTo>
                      <a:pt x="2196" y="10049"/>
                      <a:pt x="2261" y="10099"/>
                      <a:pt x="2331" y="10099"/>
                    </a:cubicBezTo>
                    <a:cubicBezTo>
                      <a:pt x="2342" y="10099"/>
                      <a:pt x="2357" y="10095"/>
                      <a:pt x="2365" y="10095"/>
                    </a:cubicBezTo>
                    <a:cubicBezTo>
                      <a:pt x="2453" y="10077"/>
                      <a:pt x="2503" y="9993"/>
                      <a:pt x="2487" y="9908"/>
                    </a:cubicBezTo>
                    <a:cubicBezTo>
                      <a:pt x="2472" y="9835"/>
                      <a:pt x="2407" y="9785"/>
                      <a:pt x="2336" y="9785"/>
                    </a:cubicBezTo>
                    <a:close/>
                    <a:moveTo>
                      <a:pt x="2605" y="11009"/>
                    </a:moveTo>
                    <a:cubicBezTo>
                      <a:pt x="2593" y="11009"/>
                      <a:pt x="2581" y="11010"/>
                      <a:pt x="2569" y="11013"/>
                    </a:cubicBezTo>
                    <a:cubicBezTo>
                      <a:pt x="2484" y="11028"/>
                      <a:pt x="2431" y="11113"/>
                      <a:pt x="2450" y="11197"/>
                    </a:cubicBezTo>
                    <a:cubicBezTo>
                      <a:pt x="2465" y="11274"/>
                      <a:pt x="2531" y="11320"/>
                      <a:pt x="2603" y="11320"/>
                    </a:cubicBezTo>
                    <a:cubicBezTo>
                      <a:pt x="2615" y="11320"/>
                      <a:pt x="2626" y="11320"/>
                      <a:pt x="2638" y="11317"/>
                    </a:cubicBezTo>
                    <a:cubicBezTo>
                      <a:pt x="2723" y="11297"/>
                      <a:pt x="2776" y="11216"/>
                      <a:pt x="2757" y="11132"/>
                    </a:cubicBezTo>
                    <a:cubicBezTo>
                      <a:pt x="2742" y="11056"/>
                      <a:pt x="2677" y="11009"/>
                      <a:pt x="2605" y="11009"/>
                    </a:cubicBezTo>
                    <a:close/>
                    <a:moveTo>
                      <a:pt x="2874" y="12230"/>
                    </a:moveTo>
                    <a:cubicBezTo>
                      <a:pt x="2863" y="12230"/>
                      <a:pt x="2852" y="12231"/>
                      <a:pt x="2840" y="12234"/>
                    </a:cubicBezTo>
                    <a:cubicBezTo>
                      <a:pt x="2756" y="12252"/>
                      <a:pt x="2699" y="12336"/>
                      <a:pt x="2721" y="12422"/>
                    </a:cubicBezTo>
                    <a:cubicBezTo>
                      <a:pt x="2738" y="12495"/>
                      <a:pt x="2800" y="12544"/>
                      <a:pt x="2871" y="12544"/>
                    </a:cubicBezTo>
                    <a:cubicBezTo>
                      <a:pt x="2883" y="12544"/>
                      <a:pt x="2894" y="12544"/>
                      <a:pt x="2906" y="12541"/>
                    </a:cubicBezTo>
                    <a:cubicBezTo>
                      <a:pt x="2991" y="12522"/>
                      <a:pt x="3044" y="12438"/>
                      <a:pt x="3025" y="12353"/>
                    </a:cubicBezTo>
                    <a:cubicBezTo>
                      <a:pt x="3009" y="12280"/>
                      <a:pt x="2944" y="12230"/>
                      <a:pt x="2874" y="122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41"/>
              <p:cNvSpPr/>
              <p:nvPr/>
            </p:nvSpPr>
            <p:spPr>
              <a:xfrm>
                <a:off x="1560350" y="3990625"/>
                <a:ext cx="5587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8874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9" y="4"/>
                    </a:cubicBezTo>
                    <a:cubicBezTo>
                      <a:pt x="54" y="20"/>
                      <a:pt x="0" y="104"/>
                      <a:pt x="19" y="189"/>
                    </a:cubicBezTo>
                    <a:cubicBezTo>
                      <a:pt x="34" y="263"/>
                      <a:pt x="97" y="312"/>
                      <a:pt x="170" y="312"/>
                    </a:cubicBezTo>
                    <a:cubicBezTo>
                      <a:pt x="182" y="312"/>
                      <a:pt x="195" y="312"/>
                      <a:pt x="204" y="308"/>
                    </a:cubicBezTo>
                    <a:cubicBezTo>
                      <a:pt x="289" y="289"/>
                      <a:pt x="342" y="209"/>
                      <a:pt x="323" y="124"/>
                    </a:cubicBezTo>
                    <a:cubicBezTo>
                      <a:pt x="306" y="51"/>
                      <a:pt x="244" y="1"/>
                      <a:pt x="173" y="1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6"/>
                    </a:cubicBezTo>
                    <a:cubicBezTo>
                      <a:pt x="323" y="1243"/>
                      <a:pt x="270" y="1328"/>
                      <a:pt x="289" y="1414"/>
                    </a:cubicBezTo>
                    <a:cubicBezTo>
                      <a:pt x="303" y="1487"/>
                      <a:pt x="370" y="1535"/>
                      <a:pt x="442" y="1535"/>
                    </a:cubicBezTo>
                    <a:cubicBezTo>
                      <a:pt x="451" y="1535"/>
                      <a:pt x="464" y="1533"/>
                      <a:pt x="476" y="1533"/>
                    </a:cubicBezTo>
                    <a:cubicBezTo>
                      <a:pt x="562" y="1515"/>
                      <a:pt x="612" y="1431"/>
                      <a:pt x="595" y="1345"/>
                    </a:cubicBezTo>
                    <a:cubicBezTo>
                      <a:pt x="576" y="1272"/>
                      <a:pt x="513" y="1222"/>
                      <a:pt x="442" y="1222"/>
                    </a:cubicBezTo>
                    <a:close/>
                    <a:moveTo>
                      <a:pt x="710" y="2446"/>
                    </a:moveTo>
                    <a:cubicBezTo>
                      <a:pt x="699" y="2446"/>
                      <a:pt x="688" y="2448"/>
                      <a:pt x="676" y="2450"/>
                    </a:cubicBezTo>
                    <a:cubicBezTo>
                      <a:pt x="591" y="2469"/>
                      <a:pt x="538" y="2549"/>
                      <a:pt x="557" y="2635"/>
                    </a:cubicBezTo>
                    <a:cubicBezTo>
                      <a:pt x="573" y="2711"/>
                      <a:pt x="639" y="2757"/>
                      <a:pt x="711" y="2757"/>
                    </a:cubicBezTo>
                    <a:cubicBezTo>
                      <a:pt x="719" y="2757"/>
                      <a:pt x="733" y="2757"/>
                      <a:pt x="744" y="2754"/>
                    </a:cubicBezTo>
                    <a:cubicBezTo>
                      <a:pt x="830" y="2735"/>
                      <a:pt x="883" y="2654"/>
                      <a:pt x="863" y="2569"/>
                    </a:cubicBezTo>
                    <a:cubicBezTo>
                      <a:pt x="849" y="2496"/>
                      <a:pt x="783" y="2446"/>
                      <a:pt x="710" y="2446"/>
                    </a:cubicBezTo>
                    <a:close/>
                    <a:moveTo>
                      <a:pt x="980" y="3668"/>
                    </a:moveTo>
                    <a:cubicBezTo>
                      <a:pt x="969" y="3668"/>
                      <a:pt x="957" y="3669"/>
                      <a:pt x="945" y="3672"/>
                    </a:cubicBezTo>
                    <a:cubicBezTo>
                      <a:pt x="864" y="3689"/>
                      <a:pt x="807" y="3774"/>
                      <a:pt x="826" y="3859"/>
                    </a:cubicBezTo>
                    <a:cubicBezTo>
                      <a:pt x="846" y="3932"/>
                      <a:pt x="907" y="3981"/>
                      <a:pt x="977" y="3981"/>
                    </a:cubicBezTo>
                    <a:cubicBezTo>
                      <a:pt x="978" y="3981"/>
                      <a:pt x="979" y="3981"/>
                      <a:pt x="980" y="3981"/>
                    </a:cubicBezTo>
                    <a:cubicBezTo>
                      <a:pt x="992" y="3981"/>
                      <a:pt x="1002" y="3978"/>
                      <a:pt x="1014" y="3978"/>
                    </a:cubicBezTo>
                    <a:cubicBezTo>
                      <a:pt x="1099" y="3960"/>
                      <a:pt x="1153" y="3875"/>
                      <a:pt x="1133" y="3791"/>
                    </a:cubicBezTo>
                    <a:cubicBezTo>
                      <a:pt x="1118" y="3718"/>
                      <a:pt x="1053" y="3668"/>
                      <a:pt x="980" y="3668"/>
                    </a:cubicBezTo>
                    <a:close/>
                    <a:moveTo>
                      <a:pt x="1253" y="4891"/>
                    </a:moveTo>
                    <a:cubicBezTo>
                      <a:pt x="1241" y="4891"/>
                      <a:pt x="1230" y="4892"/>
                      <a:pt x="1218" y="4895"/>
                    </a:cubicBezTo>
                    <a:cubicBezTo>
                      <a:pt x="1133" y="4915"/>
                      <a:pt x="1080" y="4995"/>
                      <a:pt x="1099" y="5080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1" y="5205"/>
                      <a:pt x="1275" y="5202"/>
                      <a:pt x="1284" y="5199"/>
                    </a:cubicBezTo>
                    <a:cubicBezTo>
                      <a:pt x="1368" y="5180"/>
                      <a:pt x="1422" y="5100"/>
                      <a:pt x="1403" y="5014"/>
                    </a:cubicBezTo>
                    <a:cubicBezTo>
                      <a:pt x="1390" y="4941"/>
                      <a:pt x="1325" y="4891"/>
                      <a:pt x="1253" y="4891"/>
                    </a:cubicBezTo>
                    <a:close/>
                    <a:moveTo>
                      <a:pt x="1524" y="6114"/>
                    </a:moveTo>
                    <a:cubicBezTo>
                      <a:pt x="1512" y="6114"/>
                      <a:pt x="1500" y="6116"/>
                      <a:pt x="1487" y="6119"/>
                    </a:cubicBezTo>
                    <a:cubicBezTo>
                      <a:pt x="1403" y="6136"/>
                      <a:pt x="1349" y="6221"/>
                      <a:pt x="1368" y="6306"/>
                    </a:cubicBezTo>
                    <a:cubicBezTo>
                      <a:pt x="1384" y="6377"/>
                      <a:pt x="1450" y="6428"/>
                      <a:pt x="1522" y="6428"/>
                    </a:cubicBezTo>
                    <a:cubicBezTo>
                      <a:pt x="1530" y="6428"/>
                      <a:pt x="1544" y="6428"/>
                      <a:pt x="1556" y="6425"/>
                    </a:cubicBezTo>
                    <a:cubicBezTo>
                      <a:pt x="1641" y="6407"/>
                      <a:pt x="1695" y="6322"/>
                      <a:pt x="1676" y="6238"/>
                    </a:cubicBezTo>
                    <a:cubicBezTo>
                      <a:pt x="1660" y="6164"/>
                      <a:pt x="1596" y="6114"/>
                      <a:pt x="1524" y="6114"/>
                    </a:cubicBezTo>
                    <a:close/>
                    <a:moveTo>
                      <a:pt x="1793" y="7337"/>
                    </a:moveTo>
                    <a:cubicBezTo>
                      <a:pt x="1781" y="7337"/>
                      <a:pt x="1769" y="7338"/>
                      <a:pt x="1758" y="7341"/>
                    </a:cubicBezTo>
                    <a:cubicBezTo>
                      <a:pt x="1672" y="7360"/>
                      <a:pt x="1618" y="7443"/>
                      <a:pt x="1639" y="7528"/>
                    </a:cubicBezTo>
                    <a:cubicBezTo>
                      <a:pt x="1656" y="7601"/>
                      <a:pt x="1717" y="7651"/>
                      <a:pt x="1789" y="7651"/>
                    </a:cubicBezTo>
                    <a:cubicBezTo>
                      <a:pt x="1789" y="7651"/>
                      <a:pt x="1790" y="7651"/>
                      <a:pt x="1791" y="7651"/>
                    </a:cubicBezTo>
                    <a:cubicBezTo>
                      <a:pt x="1803" y="7651"/>
                      <a:pt x="1814" y="7647"/>
                      <a:pt x="1826" y="7647"/>
                    </a:cubicBezTo>
                    <a:cubicBezTo>
                      <a:pt x="1910" y="7629"/>
                      <a:pt x="1964" y="7545"/>
                      <a:pt x="1945" y="7460"/>
                    </a:cubicBezTo>
                    <a:cubicBezTo>
                      <a:pt x="1929" y="7386"/>
                      <a:pt x="1864" y="7337"/>
                      <a:pt x="1793" y="7337"/>
                    </a:cubicBezTo>
                    <a:close/>
                    <a:moveTo>
                      <a:pt x="2069" y="8562"/>
                    </a:moveTo>
                    <a:cubicBezTo>
                      <a:pt x="2056" y="8562"/>
                      <a:pt x="2043" y="8563"/>
                      <a:pt x="2029" y="8567"/>
                    </a:cubicBezTo>
                    <a:cubicBezTo>
                      <a:pt x="1942" y="8581"/>
                      <a:pt x="1891" y="8666"/>
                      <a:pt x="1910" y="8752"/>
                    </a:cubicBezTo>
                    <a:cubicBezTo>
                      <a:pt x="1926" y="8823"/>
                      <a:pt x="1988" y="8872"/>
                      <a:pt x="2062" y="8873"/>
                    </a:cubicBezTo>
                    <a:cubicBezTo>
                      <a:pt x="2073" y="8873"/>
                      <a:pt x="2083" y="8873"/>
                      <a:pt x="2095" y="8871"/>
                    </a:cubicBezTo>
                    <a:cubicBezTo>
                      <a:pt x="2181" y="8850"/>
                      <a:pt x="2234" y="8767"/>
                      <a:pt x="2214" y="8686"/>
                    </a:cubicBezTo>
                    <a:cubicBezTo>
                      <a:pt x="2198" y="8612"/>
                      <a:pt x="2138" y="8562"/>
                      <a:pt x="2069" y="856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1"/>
              <p:cNvSpPr/>
              <p:nvPr/>
            </p:nvSpPr>
            <p:spPr>
              <a:xfrm>
                <a:off x="1636650" y="3838550"/>
                <a:ext cx="103225" cy="435900"/>
              </a:xfrm>
              <a:custGeom>
                <a:avLst/>
                <a:gdLst/>
                <a:ahLst/>
                <a:cxnLst/>
                <a:rect l="l" t="t" r="r" b="b"/>
                <a:pathLst>
                  <a:path w="4129" h="17436" extrusionOk="0">
                    <a:moveTo>
                      <a:pt x="174" y="0"/>
                    </a:moveTo>
                    <a:cubicBezTo>
                      <a:pt x="162" y="0"/>
                      <a:pt x="151" y="2"/>
                      <a:pt x="139" y="4"/>
                    </a:cubicBezTo>
                    <a:cubicBezTo>
                      <a:pt x="54" y="22"/>
                      <a:pt x="1" y="107"/>
                      <a:pt x="20" y="191"/>
                    </a:cubicBezTo>
                    <a:cubicBezTo>
                      <a:pt x="35" y="264"/>
                      <a:pt x="101" y="314"/>
                      <a:pt x="174" y="314"/>
                    </a:cubicBezTo>
                    <a:cubicBezTo>
                      <a:pt x="185" y="314"/>
                      <a:pt x="196" y="310"/>
                      <a:pt x="208" y="310"/>
                    </a:cubicBezTo>
                    <a:cubicBezTo>
                      <a:pt x="293" y="289"/>
                      <a:pt x="346" y="208"/>
                      <a:pt x="327" y="123"/>
                    </a:cubicBezTo>
                    <a:cubicBezTo>
                      <a:pt x="312" y="50"/>
                      <a:pt x="247" y="0"/>
                      <a:pt x="174" y="0"/>
                    </a:cubicBezTo>
                    <a:close/>
                    <a:moveTo>
                      <a:pt x="450" y="1224"/>
                    </a:moveTo>
                    <a:cubicBezTo>
                      <a:pt x="437" y="1224"/>
                      <a:pt x="425" y="1226"/>
                      <a:pt x="412" y="1229"/>
                    </a:cubicBezTo>
                    <a:cubicBezTo>
                      <a:pt x="324" y="1248"/>
                      <a:pt x="274" y="1328"/>
                      <a:pt x="293" y="1412"/>
                    </a:cubicBezTo>
                    <a:cubicBezTo>
                      <a:pt x="308" y="1486"/>
                      <a:pt x="370" y="1535"/>
                      <a:pt x="443" y="1535"/>
                    </a:cubicBezTo>
                    <a:cubicBezTo>
                      <a:pt x="455" y="1535"/>
                      <a:pt x="465" y="1535"/>
                      <a:pt x="477" y="1532"/>
                    </a:cubicBezTo>
                    <a:cubicBezTo>
                      <a:pt x="562" y="1512"/>
                      <a:pt x="616" y="1429"/>
                      <a:pt x="596" y="1348"/>
                    </a:cubicBezTo>
                    <a:cubicBezTo>
                      <a:pt x="580" y="1275"/>
                      <a:pt x="519" y="1224"/>
                      <a:pt x="450" y="1224"/>
                    </a:cubicBezTo>
                    <a:close/>
                    <a:moveTo>
                      <a:pt x="716" y="2446"/>
                    </a:moveTo>
                    <a:cubicBezTo>
                      <a:pt x="704" y="2446"/>
                      <a:pt x="692" y="2447"/>
                      <a:pt x="680" y="2450"/>
                    </a:cubicBezTo>
                    <a:cubicBezTo>
                      <a:pt x="595" y="2468"/>
                      <a:pt x="542" y="2553"/>
                      <a:pt x="561" y="2637"/>
                    </a:cubicBezTo>
                    <a:cubicBezTo>
                      <a:pt x="577" y="2710"/>
                      <a:pt x="643" y="2760"/>
                      <a:pt x="714" y="2760"/>
                    </a:cubicBezTo>
                    <a:cubicBezTo>
                      <a:pt x="723" y="2760"/>
                      <a:pt x="737" y="2756"/>
                      <a:pt x="745" y="2756"/>
                    </a:cubicBezTo>
                    <a:cubicBezTo>
                      <a:pt x="830" y="2738"/>
                      <a:pt x="884" y="2654"/>
                      <a:pt x="865" y="2569"/>
                    </a:cubicBezTo>
                    <a:cubicBezTo>
                      <a:pt x="848" y="2496"/>
                      <a:pt x="786" y="2446"/>
                      <a:pt x="716" y="2446"/>
                    </a:cubicBezTo>
                    <a:close/>
                    <a:moveTo>
                      <a:pt x="984" y="3670"/>
                    </a:moveTo>
                    <a:cubicBezTo>
                      <a:pt x="973" y="3670"/>
                      <a:pt x="961" y="3671"/>
                      <a:pt x="949" y="3674"/>
                    </a:cubicBezTo>
                    <a:cubicBezTo>
                      <a:pt x="865" y="3693"/>
                      <a:pt x="811" y="3774"/>
                      <a:pt x="830" y="3858"/>
                    </a:cubicBezTo>
                    <a:cubicBezTo>
                      <a:pt x="847" y="3935"/>
                      <a:pt x="912" y="3981"/>
                      <a:pt x="984" y="3981"/>
                    </a:cubicBezTo>
                    <a:cubicBezTo>
                      <a:pt x="993" y="3981"/>
                      <a:pt x="1006" y="3981"/>
                      <a:pt x="1018" y="3977"/>
                    </a:cubicBezTo>
                    <a:cubicBezTo>
                      <a:pt x="1103" y="3958"/>
                      <a:pt x="1156" y="3877"/>
                      <a:pt x="1137" y="3793"/>
                    </a:cubicBezTo>
                    <a:cubicBezTo>
                      <a:pt x="1122" y="3720"/>
                      <a:pt x="1057" y="3670"/>
                      <a:pt x="984" y="3670"/>
                    </a:cubicBezTo>
                    <a:close/>
                    <a:moveTo>
                      <a:pt x="1254" y="4891"/>
                    </a:moveTo>
                    <a:cubicBezTo>
                      <a:pt x="1243" y="4891"/>
                      <a:pt x="1231" y="4892"/>
                      <a:pt x="1220" y="4895"/>
                    </a:cubicBezTo>
                    <a:cubicBezTo>
                      <a:pt x="1134" y="4913"/>
                      <a:pt x="1080" y="4997"/>
                      <a:pt x="1100" y="5083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5" y="5205"/>
                      <a:pt x="1276" y="5205"/>
                      <a:pt x="1287" y="5202"/>
                    </a:cubicBezTo>
                    <a:cubicBezTo>
                      <a:pt x="1372" y="5184"/>
                      <a:pt x="1426" y="5099"/>
                      <a:pt x="1407" y="5014"/>
                    </a:cubicBezTo>
                    <a:cubicBezTo>
                      <a:pt x="1391" y="4941"/>
                      <a:pt x="1326" y="4891"/>
                      <a:pt x="1254" y="4891"/>
                    </a:cubicBezTo>
                    <a:close/>
                    <a:moveTo>
                      <a:pt x="1527" y="6115"/>
                    </a:moveTo>
                    <a:cubicBezTo>
                      <a:pt x="1516" y="6115"/>
                      <a:pt x="1503" y="6117"/>
                      <a:pt x="1491" y="6120"/>
                    </a:cubicBezTo>
                    <a:cubicBezTo>
                      <a:pt x="1407" y="6139"/>
                      <a:pt x="1353" y="6218"/>
                      <a:pt x="1372" y="6304"/>
                    </a:cubicBezTo>
                    <a:cubicBezTo>
                      <a:pt x="1389" y="6379"/>
                      <a:pt x="1454" y="6429"/>
                      <a:pt x="1526" y="6429"/>
                    </a:cubicBezTo>
                    <a:cubicBezTo>
                      <a:pt x="1535" y="6429"/>
                      <a:pt x="1548" y="6426"/>
                      <a:pt x="1557" y="6423"/>
                    </a:cubicBezTo>
                    <a:cubicBezTo>
                      <a:pt x="1643" y="6403"/>
                      <a:pt x="1696" y="6323"/>
                      <a:pt x="1676" y="6239"/>
                    </a:cubicBezTo>
                    <a:cubicBezTo>
                      <a:pt x="1660" y="6165"/>
                      <a:pt x="1599" y="6115"/>
                      <a:pt x="1527" y="6115"/>
                    </a:cubicBezTo>
                    <a:close/>
                    <a:moveTo>
                      <a:pt x="1798" y="7336"/>
                    </a:moveTo>
                    <a:cubicBezTo>
                      <a:pt x="1786" y="7336"/>
                      <a:pt x="1774" y="7338"/>
                      <a:pt x="1762" y="7341"/>
                    </a:cubicBezTo>
                    <a:cubicBezTo>
                      <a:pt x="1676" y="7359"/>
                      <a:pt x="1622" y="7443"/>
                      <a:pt x="1643" y="7528"/>
                    </a:cubicBezTo>
                    <a:cubicBezTo>
                      <a:pt x="1657" y="7600"/>
                      <a:pt x="1722" y="7651"/>
                      <a:pt x="1795" y="7651"/>
                    </a:cubicBezTo>
                    <a:cubicBezTo>
                      <a:pt x="1805" y="7651"/>
                      <a:pt x="1818" y="7651"/>
                      <a:pt x="1827" y="7647"/>
                    </a:cubicBezTo>
                    <a:cubicBezTo>
                      <a:pt x="1912" y="7629"/>
                      <a:pt x="1968" y="7544"/>
                      <a:pt x="1949" y="7460"/>
                    </a:cubicBezTo>
                    <a:cubicBezTo>
                      <a:pt x="1933" y="7386"/>
                      <a:pt x="1869" y="7336"/>
                      <a:pt x="1798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6" y="8583"/>
                      <a:pt x="1893" y="8664"/>
                      <a:pt x="1912" y="8749"/>
                    </a:cubicBezTo>
                    <a:cubicBezTo>
                      <a:pt x="1926" y="8825"/>
                      <a:pt x="1992" y="8874"/>
                      <a:pt x="2065" y="8874"/>
                    </a:cubicBezTo>
                    <a:cubicBezTo>
                      <a:pt x="2074" y="8874"/>
                      <a:pt x="2087" y="8872"/>
                      <a:pt x="2099" y="8868"/>
                    </a:cubicBezTo>
                    <a:cubicBezTo>
                      <a:pt x="2185" y="8854"/>
                      <a:pt x="2238" y="8768"/>
                      <a:pt x="2218" y="8683"/>
                    </a:cubicBezTo>
                    <a:cubicBezTo>
                      <a:pt x="2203" y="8610"/>
                      <a:pt x="2137" y="8560"/>
                      <a:pt x="2065" y="8560"/>
                    </a:cubicBezTo>
                    <a:close/>
                    <a:moveTo>
                      <a:pt x="2336" y="9786"/>
                    </a:moveTo>
                    <a:cubicBezTo>
                      <a:pt x="2325" y="9786"/>
                      <a:pt x="2313" y="9788"/>
                      <a:pt x="2301" y="9790"/>
                    </a:cubicBezTo>
                    <a:cubicBezTo>
                      <a:pt x="2217" y="9805"/>
                      <a:pt x="2161" y="9890"/>
                      <a:pt x="2182" y="9975"/>
                    </a:cubicBezTo>
                    <a:cubicBezTo>
                      <a:pt x="2199" y="10046"/>
                      <a:pt x="2262" y="10095"/>
                      <a:pt x="2334" y="10096"/>
                    </a:cubicBezTo>
                    <a:cubicBezTo>
                      <a:pt x="2345" y="10096"/>
                      <a:pt x="2355" y="10096"/>
                      <a:pt x="2367" y="10094"/>
                    </a:cubicBezTo>
                    <a:cubicBezTo>
                      <a:pt x="2453" y="10075"/>
                      <a:pt x="2506" y="9994"/>
                      <a:pt x="2486" y="9909"/>
                    </a:cubicBezTo>
                    <a:cubicBezTo>
                      <a:pt x="2470" y="9836"/>
                      <a:pt x="2408" y="9786"/>
                      <a:pt x="2336" y="9786"/>
                    </a:cubicBezTo>
                    <a:close/>
                    <a:moveTo>
                      <a:pt x="2608" y="11006"/>
                    </a:moveTo>
                    <a:cubicBezTo>
                      <a:pt x="2596" y="11006"/>
                      <a:pt x="2584" y="11007"/>
                      <a:pt x="2572" y="11010"/>
                    </a:cubicBezTo>
                    <a:cubicBezTo>
                      <a:pt x="2486" y="11028"/>
                      <a:pt x="2432" y="11113"/>
                      <a:pt x="2453" y="11197"/>
                    </a:cubicBezTo>
                    <a:cubicBezTo>
                      <a:pt x="2468" y="11269"/>
                      <a:pt x="2532" y="11320"/>
                      <a:pt x="2603" y="11320"/>
                    </a:cubicBezTo>
                    <a:cubicBezTo>
                      <a:pt x="2604" y="11320"/>
                      <a:pt x="2604" y="11320"/>
                      <a:pt x="2605" y="11320"/>
                    </a:cubicBezTo>
                    <a:cubicBezTo>
                      <a:pt x="2615" y="11320"/>
                      <a:pt x="2628" y="11320"/>
                      <a:pt x="2637" y="11316"/>
                    </a:cubicBezTo>
                    <a:cubicBezTo>
                      <a:pt x="2722" y="11299"/>
                      <a:pt x="2776" y="11214"/>
                      <a:pt x="2756" y="11129"/>
                    </a:cubicBezTo>
                    <a:cubicBezTo>
                      <a:pt x="2739" y="11056"/>
                      <a:pt x="2678" y="11006"/>
                      <a:pt x="2608" y="11006"/>
                    </a:cubicBezTo>
                    <a:close/>
                    <a:moveTo>
                      <a:pt x="2876" y="12231"/>
                    </a:moveTo>
                    <a:cubicBezTo>
                      <a:pt x="2864" y="12231"/>
                      <a:pt x="2853" y="12232"/>
                      <a:pt x="2841" y="12235"/>
                    </a:cubicBezTo>
                    <a:cubicBezTo>
                      <a:pt x="2756" y="12255"/>
                      <a:pt x="2703" y="12335"/>
                      <a:pt x="2722" y="12420"/>
                    </a:cubicBezTo>
                    <a:cubicBezTo>
                      <a:pt x="2739" y="12491"/>
                      <a:pt x="2804" y="12541"/>
                      <a:pt x="2876" y="12542"/>
                    </a:cubicBezTo>
                    <a:cubicBezTo>
                      <a:pt x="2884" y="12542"/>
                      <a:pt x="2897" y="12542"/>
                      <a:pt x="2909" y="12539"/>
                    </a:cubicBezTo>
                    <a:cubicBezTo>
                      <a:pt x="2995" y="12520"/>
                      <a:pt x="3048" y="12440"/>
                      <a:pt x="3028" y="12354"/>
                    </a:cubicBezTo>
                    <a:cubicBezTo>
                      <a:pt x="3013" y="12281"/>
                      <a:pt x="2947" y="12231"/>
                      <a:pt x="2876" y="12231"/>
                    </a:cubicBezTo>
                    <a:close/>
                    <a:moveTo>
                      <a:pt x="3145" y="13452"/>
                    </a:moveTo>
                    <a:cubicBezTo>
                      <a:pt x="3133" y="13452"/>
                      <a:pt x="3122" y="13454"/>
                      <a:pt x="3110" y="13456"/>
                    </a:cubicBezTo>
                    <a:cubicBezTo>
                      <a:pt x="3026" y="13474"/>
                      <a:pt x="2972" y="13560"/>
                      <a:pt x="2991" y="13644"/>
                    </a:cubicBezTo>
                    <a:cubicBezTo>
                      <a:pt x="3010" y="13716"/>
                      <a:pt x="3073" y="13766"/>
                      <a:pt x="3145" y="13766"/>
                    </a:cubicBezTo>
                    <a:cubicBezTo>
                      <a:pt x="3157" y="13766"/>
                      <a:pt x="3167" y="13766"/>
                      <a:pt x="3179" y="13764"/>
                    </a:cubicBezTo>
                    <a:cubicBezTo>
                      <a:pt x="3264" y="13746"/>
                      <a:pt x="3318" y="13661"/>
                      <a:pt x="3299" y="13575"/>
                    </a:cubicBezTo>
                    <a:cubicBezTo>
                      <a:pt x="3281" y="13502"/>
                      <a:pt x="3216" y="13452"/>
                      <a:pt x="3145" y="13452"/>
                    </a:cubicBezTo>
                    <a:close/>
                    <a:moveTo>
                      <a:pt x="3419" y="14675"/>
                    </a:moveTo>
                    <a:cubicBezTo>
                      <a:pt x="3407" y="14675"/>
                      <a:pt x="3395" y="14677"/>
                      <a:pt x="3383" y="14680"/>
                    </a:cubicBezTo>
                    <a:cubicBezTo>
                      <a:pt x="3299" y="14699"/>
                      <a:pt x="3245" y="14782"/>
                      <a:pt x="3264" y="14864"/>
                    </a:cubicBezTo>
                    <a:cubicBezTo>
                      <a:pt x="3278" y="14939"/>
                      <a:pt x="3345" y="14989"/>
                      <a:pt x="3412" y="14989"/>
                    </a:cubicBezTo>
                    <a:cubicBezTo>
                      <a:pt x="3413" y="14989"/>
                      <a:pt x="3413" y="14989"/>
                      <a:pt x="3414" y="14989"/>
                    </a:cubicBezTo>
                    <a:cubicBezTo>
                      <a:pt x="3426" y="14989"/>
                      <a:pt x="3439" y="14986"/>
                      <a:pt x="3449" y="14984"/>
                    </a:cubicBezTo>
                    <a:cubicBezTo>
                      <a:pt x="3533" y="14963"/>
                      <a:pt x="3587" y="14883"/>
                      <a:pt x="3568" y="14799"/>
                    </a:cubicBezTo>
                    <a:cubicBezTo>
                      <a:pt x="3551" y="14725"/>
                      <a:pt x="3490" y="14675"/>
                      <a:pt x="3419" y="14675"/>
                    </a:cubicBezTo>
                    <a:close/>
                    <a:moveTo>
                      <a:pt x="3690" y="15900"/>
                    </a:moveTo>
                    <a:cubicBezTo>
                      <a:pt x="3678" y="15900"/>
                      <a:pt x="3665" y="15901"/>
                      <a:pt x="3652" y="15904"/>
                    </a:cubicBezTo>
                    <a:cubicBezTo>
                      <a:pt x="3568" y="15920"/>
                      <a:pt x="3514" y="16005"/>
                      <a:pt x="3533" y="16089"/>
                    </a:cubicBezTo>
                    <a:cubicBezTo>
                      <a:pt x="3549" y="16161"/>
                      <a:pt x="3614" y="16212"/>
                      <a:pt x="3687" y="16212"/>
                    </a:cubicBezTo>
                    <a:cubicBezTo>
                      <a:pt x="3695" y="16212"/>
                      <a:pt x="3710" y="16212"/>
                      <a:pt x="3718" y="16208"/>
                    </a:cubicBezTo>
                    <a:cubicBezTo>
                      <a:pt x="3806" y="16190"/>
                      <a:pt x="3860" y="16106"/>
                      <a:pt x="3837" y="16021"/>
                    </a:cubicBezTo>
                    <a:cubicBezTo>
                      <a:pt x="3825" y="15949"/>
                      <a:pt x="3761" y="15900"/>
                      <a:pt x="3690" y="15900"/>
                    </a:cubicBezTo>
                    <a:close/>
                    <a:moveTo>
                      <a:pt x="3957" y="17122"/>
                    </a:moveTo>
                    <a:cubicBezTo>
                      <a:pt x="3945" y="17122"/>
                      <a:pt x="3933" y="17123"/>
                      <a:pt x="3922" y="17126"/>
                    </a:cubicBezTo>
                    <a:cubicBezTo>
                      <a:pt x="3837" y="17144"/>
                      <a:pt x="3783" y="17229"/>
                      <a:pt x="3802" y="17314"/>
                    </a:cubicBezTo>
                    <a:cubicBezTo>
                      <a:pt x="3818" y="17385"/>
                      <a:pt x="3884" y="17435"/>
                      <a:pt x="3956" y="17435"/>
                    </a:cubicBezTo>
                    <a:cubicBezTo>
                      <a:pt x="3966" y="17435"/>
                      <a:pt x="3979" y="17433"/>
                      <a:pt x="3991" y="17433"/>
                    </a:cubicBezTo>
                    <a:cubicBezTo>
                      <a:pt x="4075" y="17415"/>
                      <a:pt x="4129" y="17331"/>
                      <a:pt x="4110" y="17245"/>
                    </a:cubicBezTo>
                    <a:cubicBezTo>
                      <a:pt x="4094" y="17172"/>
                      <a:pt x="4029" y="17122"/>
                      <a:pt x="3957" y="1712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41"/>
              <p:cNvSpPr/>
              <p:nvPr/>
            </p:nvSpPr>
            <p:spPr>
              <a:xfrm>
                <a:off x="1673300" y="3886825"/>
                <a:ext cx="76175" cy="313575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12543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8" y="4"/>
                    </a:cubicBezTo>
                    <a:cubicBezTo>
                      <a:pt x="54" y="20"/>
                      <a:pt x="0" y="104"/>
                      <a:pt x="19" y="189"/>
                    </a:cubicBezTo>
                    <a:cubicBezTo>
                      <a:pt x="35" y="263"/>
                      <a:pt x="100" y="312"/>
                      <a:pt x="173" y="312"/>
                    </a:cubicBezTo>
                    <a:cubicBezTo>
                      <a:pt x="182" y="312"/>
                      <a:pt x="196" y="312"/>
                      <a:pt x="207" y="308"/>
                    </a:cubicBezTo>
                    <a:cubicBezTo>
                      <a:pt x="292" y="289"/>
                      <a:pt x="346" y="209"/>
                      <a:pt x="327" y="124"/>
                    </a:cubicBezTo>
                    <a:cubicBezTo>
                      <a:pt x="311" y="51"/>
                      <a:pt x="246" y="1"/>
                      <a:pt x="173" y="1"/>
                    </a:cubicBezTo>
                    <a:close/>
                    <a:moveTo>
                      <a:pt x="443" y="1224"/>
                    </a:moveTo>
                    <a:cubicBezTo>
                      <a:pt x="431" y="1224"/>
                      <a:pt x="419" y="1225"/>
                      <a:pt x="406" y="1228"/>
                    </a:cubicBezTo>
                    <a:cubicBezTo>
                      <a:pt x="322" y="1246"/>
                      <a:pt x="268" y="1330"/>
                      <a:pt x="287" y="1415"/>
                    </a:cubicBezTo>
                    <a:cubicBezTo>
                      <a:pt x="308" y="1487"/>
                      <a:pt x="370" y="1535"/>
                      <a:pt x="441" y="1538"/>
                    </a:cubicBezTo>
                    <a:cubicBezTo>
                      <a:pt x="453" y="1538"/>
                      <a:pt x="464" y="1534"/>
                      <a:pt x="476" y="1534"/>
                    </a:cubicBezTo>
                    <a:cubicBezTo>
                      <a:pt x="560" y="1516"/>
                      <a:pt x="614" y="1432"/>
                      <a:pt x="595" y="1347"/>
                    </a:cubicBezTo>
                    <a:cubicBezTo>
                      <a:pt x="579" y="1274"/>
                      <a:pt x="515" y="1224"/>
                      <a:pt x="443" y="1224"/>
                    </a:cubicBezTo>
                    <a:close/>
                    <a:moveTo>
                      <a:pt x="714" y="2446"/>
                    </a:moveTo>
                    <a:cubicBezTo>
                      <a:pt x="702" y="2446"/>
                      <a:pt x="691" y="2448"/>
                      <a:pt x="679" y="2450"/>
                    </a:cubicBezTo>
                    <a:cubicBezTo>
                      <a:pt x="595" y="2469"/>
                      <a:pt x="541" y="2549"/>
                      <a:pt x="560" y="2635"/>
                    </a:cubicBezTo>
                    <a:cubicBezTo>
                      <a:pt x="577" y="2711"/>
                      <a:pt x="639" y="2757"/>
                      <a:pt x="710" y="2757"/>
                    </a:cubicBezTo>
                    <a:cubicBezTo>
                      <a:pt x="722" y="2757"/>
                      <a:pt x="736" y="2757"/>
                      <a:pt x="745" y="2754"/>
                    </a:cubicBezTo>
                    <a:cubicBezTo>
                      <a:pt x="829" y="2735"/>
                      <a:pt x="883" y="2654"/>
                      <a:pt x="864" y="2569"/>
                    </a:cubicBezTo>
                    <a:cubicBezTo>
                      <a:pt x="847" y="2496"/>
                      <a:pt x="785" y="2446"/>
                      <a:pt x="714" y="2446"/>
                    </a:cubicBezTo>
                    <a:close/>
                    <a:moveTo>
                      <a:pt x="983" y="3669"/>
                    </a:moveTo>
                    <a:cubicBezTo>
                      <a:pt x="972" y="3669"/>
                      <a:pt x="960" y="3670"/>
                      <a:pt x="949" y="3673"/>
                    </a:cubicBezTo>
                    <a:cubicBezTo>
                      <a:pt x="864" y="3691"/>
                      <a:pt x="810" y="3775"/>
                      <a:pt x="829" y="3860"/>
                    </a:cubicBezTo>
                    <a:cubicBezTo>
                      <a:pt x="846" y="3932"/>
                      <a:pt x="912" y="3981"/>
                      <a:pt x="983" y="3982"/>
                    </a:cubicBezTo>
                    <a:cubicBezTo>
                      <a:pt x="991" y="3982"/>
                      <a:pt x="1006" y="3982"/>
                      <a:pt x="1018" y="3979"/>
                    </a:cubicBezTo>
                    <a:cubicBezTo>
                      <a:pt x="1100" y="3961"/>
                      <a:pt x="1156" y="3876"/>
                      <a:pt x="1137" y="3792"/>
                    </a:cubicBezTo>
                    <a:cubicBezTo>
                      <a:pt x="1121" y="3719"/>
                      <a:pt x="1056" y="3669"/>
                      <a:pt x="983" y="3669"/>
                    </a:cubicBezTo>
                    <a:close/>
                    <a:moveTo>
                      <a:pt x="1255" y="4893"/>
                    </a:moveTo>
                    <a:cubicBezTo>
                      <a:pt x="1243" y="4893"/>
                      <a:pt x="1231" y="4895"/>
                      <a:pt x="1219" y="4897"/>
                    </a:cubicBezTo>
                    <a:cubicBezTo>
                      <a:pt x="1133" y="4917"/>
                      <a:pt x="1080" y="4996"/>
                      <a:pt x="1100" y="5082"/>
                    </a:cubicBezTo>
                    <a:cubicBezTo>
                      <a:pt x="1114" y="5156"/>
                      <a:pt x="1181" y="5207"/>
                      <a:pt x="1252" y="5207"/>
                    </a:cubicBezTo>
                    <a:cubicBezTo>
                      <a:pt x="1264" y="5207"/>
                      <a:pt x="1275" y="5204"/>
                      <a:pt x="1287" y="5201"/>
                    </a:cubicBezTo>
                    <a:cubicBezTo>
                      <a:pt x="1371" y="5181"/>
                      <a:pt x="1425" y="5101"/>
                      <a:pt x="1406" y="5017"/>
                    </a:cubicBezTo>
                    <a:cubicBezTo>
                      <a:pt x="1391" y="4943"/>
                      <a:pt x="1326" y="4893"/>
                      <a:pt x="1255" y="4893"/>
                    </a:cubicBezTo>
                    <a:close/>
                    <a:moveTo>
                      <a:pt x="1524" y="6112"/>
                    </a:moveTo>
                    <a:cubicBezTo>
                      <a:pt x="1513" y="6112"/>
                      <a:pt x="1502" y="6114"/>
                      <a:pt x="1491" y="6116"/>
                    </a:cubicBezTo>
                    <a:cubicBezTo>
                      <a:pt x="1404" y="6134"/>
                      <a:pt x="1352" y="6220"/>
                      <a:pt x="1371" y="6304"/>
                    </a:cubicBezTo>
                    <a:cubicBezTo>
                      <a:pt x="1387" y="6376"/>
                      <a:pt x="1448" y="6426"/>
                      <a:pt x="1518" y="6426"/>
                    </a:cubicBezTo>
                    <a:cubicBezTo>
                      <a:pt x="1520" y="6426"/>
                      <a:pt x="1521" y="6426"/>
                      <a:pt x="1523" y="6426"/>
                    </a:cubicBezTo>
                    <a:cubicBezTo>
                      <a:pt x="1535" y="6426"/>
                      <a:pt x="1548" y="6426"/>
                      <a:pt x="1556" y="6424"/>
                    </a:cubicBezTo>
                    <a:cubicBezTo>
                      <a:pt x="1642" y="6406"/>
                      <a:pt x="1696" y="6321"/>
                      <a:pt x="1675" y="6235"/>
                    </a:cubicBezTo>
                    <a:cubicBezTo>
                      <a:pt x="1659" y="6162"/>
                      <a:pt x="1594" y="6112"/>
                      <a:pt x="1524" y="6112"/>
                    </a:cubicBezTo>
                    <a:close/>
                    <a:moveTo>
                      <a:pt x="1795" y="7338"/>
                    </a:moveTo>
                    <a:cubicBezTo>
                      <a:pt x="1784" y="7338"/>
                      <a:pt x="1773" y="7340"/>
                      <a:pt x="1761" y="7342"/>
                    </a:cubicBezTo>
                    <a:cubicBezTo>
                      <a:pt x="1675" y="7360"/>
                      <a:pt x="1622" y="7445"/>
                      <a:pt x="1642" y="7530"/>
                    </a:cubicBezTo>
                    <a:cubicBezTo>
                      <a:pt x="1656" y="7602"/>
                      <a:pt x="1722" y="7652"/>
                      <a:pt x="1794" y="7652"/>
                    </a:cubicBezTo>
                    <a:cubicBezTo>
                      <a:pt x="1804" y="7652"/>
                      <a:pt x="1817" y="7650"/>
                      <a:pt x="1829" y="7650"/>
                    </a:cubicBezTo>
                    <a:cubicBezTo>
                      <a:pt x="1911" y="7632"/>
                      <a:pt x="1965" y="7546"/>
                      <a:pt x="1946" y="7461"/>
                    </a:cubicBezTo>
                    <a:cubicBezTo>
                      <a:pt x="1928" y="7388"/>
                      <a:pt x="1866" y="7338"/>
                      <a:pt x="1795" y="7338"/>
                    </a:cubicBezTo>
                    <a:close/>
                    <a:moveTo>
                      <a:pt x="2066" y="8563"/>
                    </a:moveTo>
                    <a:cubicBezTo>
                      <a:pt x="2054" y="8563"/>
                      <a:pt x="2042" y="8564"/>
                      <a:pt x="2030" y="8567"/>
                    </a:cubicBezTo>
                    <a:cubicBezTo>
                      <a:pt x="1946" y="8581"/>
                      <a:pt x="1892" y="8666"/>
                      <a:pt x="1911" y="8752"/>
                    </a:cubicBezTo>
                    <a:cubicBezTo>
                      <a:pt x="1925" y="8823"/>
                      <a:pt x="1991" y="8873"/>
                      <a:pt x="2065" y="8873"/>
                    </a:cubicBezTo>
                    <a:cubicBezTo>
                      <a:pt x="2073" y="8873"/>
                      <a:pt x="2086" y="8873"/>
                      <a:pt x="2098" y="8871"/>
                    </a:cubicBezTo>
                    <a:cubicBezTo>
                      <a:pt x="2184" y="8850"/>
                      <a:pt x="2238" y="8767"/>
                      <a:pt x="2217" y="8686"/>
                    </a:cubicBezTo>
                    <a:cubicBezTo>
                      <a:pt x="2202" y="8613"/>
                      <a:pt x="2138" y="8563"/>
                      <a:pt x="2066" y="8563"/>
                    </a:cubicBezTo>
                    <a:close/>
                    <a:moveTo>
                      <a:pt x="2336" y="9784"/>
                    </a:moveTo>
                    <a:cubicBezTo>
                      <a:pt x="2324" y="9784"/>
                      <a:pt x="2312" y="9785"/>
                      <a:pt x="2301" y="9788"/>
                    </a:cubicBezTo>
                    <a:cubicBezTo>
                      <a:pt x="2214" y="9806"/>
                      <a:pt x="2163" y="9891"/>
                      <a:pt x="2179" y="9975"/>
                    </a:cubicBezTo>
                    <a:cubicBezTo>
                      <a:pt x="2198" y="10047"/>
                      <a:pt x="2261" y="10098"/>
                      <a:pt x="2333" y="10098"/>
                    </a:cubicBezTo>
                    <a:cubicBezTo>
                      <a:pt x="2345" y="10098"/>
                      <a:pt x="2354" y="10094"/>
                      <a:pt x="2366" y="10094"/>
                    </a:cubicBezTo>
                    <a:cubicBezTo>
                      <a:pt x="2452" y="10076"/>
                      <a:pt x="2506" y="9992"/>
                      <a:pt x="2485" y="9907"/>
                    </a:cubicBezTo>
                    <a:cubicBezTo>
                      <a:pt x="2469" y="9834"/>
                      <a:pt x="2405" y="9784"/>
                      <a:pt x="2336" y="9784"/>
                    </a:cubicBezTo>
                    <a:close/>
                    <a:moveTo>
                      <a:pt x="2605" y="11008"/>
                    </a:moveTo>
                    <a:cubicBezTo>
                      <a:pt x="2594" y="11008"/>
                      <a:pt x="2583" y="11009"/>
                      <a:pt x="2571" y="11012"/>
                    </a:cubicBezTo>
                    <a:cubicBezTo>
                      <a:pt x="2485" y="11031"/>
                      <a:pt x="2432" y="11112"/>
                      <a:pt x="2452" y="11196"/>
                    </a:cubicBezTo>
                    <a:cubicBezTo>
                      <a:pt x="2468" y="11271"/>
                      <a:pt x="2531" y="11319"/>
                      <a:pt x="2602" y="11319"/>
                    </a:cubicBezTo>
                    <a:cubicBezTo>
                      <a:pt x="2614" y="11319"/>
                      <a:pt x="2627" y="11319"/>
                      <a:pt x="2637" y="11315"/>
                    </a:cubicBezTo>
                    <a:cubicBezTo>
                      <a:pt x="2721" y="11296"/>
                      <a:pt x="2775" y="11215"/>
                      <a:pt x="2756" y="11131"/>
                    </a:cubicBezTo>
                    <a:cubicBezTo>
                      <a:pt x="2738" y="11058"/>
                      <a:pt x="2676" y="11008"/>
                      <a:pt x="2605" y="11008"/>
                    </a:cubicBezTo>
                    <a:close/>
                    <a:moveTo>
                      <a:pt x="2875" y="12229"/>
                    </a:moveTo>
                    <a:cubicBezTo>
                      <a:pt x="2864" y="12229"/>
                      <a:pt x="2852" y="12230"/>
                      <a:pt x="2840" y="12233"/>
                    </a:cubicBezTo>
                    <a:cubicBezTo>
                      <a:pt x="2756" y="12251"/>
                      <a:pt x="2702" y="12335"/>
                      <a:pt x="2721" y="12421"/>
                    </a:cubicBezTo>
                    <a:cubicBezTo>
                      <a:pt x="2738" y="12493"/>
                      <a:pt x="2804" y="12543"/>
                      <a:pt x="2875" y="12543"/>
                    </a:cubicBezTo>
                    <a:cubicBezTo>
                      <a:pt x="2883" y="12543"/>
                      <a:pt x="2896" y="12543"/>
                      <a:pt x="2908" y="12540"/>
                    </a:cubicBezTo>
                    <a:cubicBezTo>
                      <a:pt x="2994" y="12522"/>
                      <a:pt x="3047" y="12437"/>
                      <a:pt x="3028" y="12352"/>
                    </a:cubicBezTo>
                    <a:cubicBezTo>
                      <a:pt x="3012" y="12279"/>
                      <a:pt x="2947" y="12229"/>
                      <a:pt x="2875" y="1222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41"/>
              <p:cNvSpPr/>
              <p:nvPr/>
            </p:nvSpPr>
            <p:spPr>
              <a:xfrm>
                <a:off x="1636400" y="3959650"/>
                <a:ext cx="559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8872" extrusionOk="0">
                    <a:moveTo>
                      <a:pt x="174" y="1"/>
                    </a:moveTo>
                    <a:cubicBezTo>
                      <a:pt x="163" y="1"/>
                      <a:pt x="151" y="2"/>
                      <a:pt x="139" y="4"/>
                    </a:cubicBezTo>
                    <a:cubicBezTo>
                      <a:pt x="54" y="23"/>
                      <a:pt x="0" y="104"/>
                      <a:pt x="20" y="189"/>
                    </a:cubicBezTo>
                    <a:cubicBezTo>
                      <a:pt x="36" y="264"/>
                      <a:pt x="101" y="312"/>
                      <a:pt x="173" y="312"/>
                    </a:cubicBezTo>
                    <a:cubicBezTo>
                      <a:pt x="182" y="312"/>
                      <a:pt x="195" y="312"/>
                      <a:pt x="207" y="308"/>
                    </a:cubicBezTo>
                    <a:cubicBezTo>
                      <a:pt x="292" y="289"/>
                      <a:pt x="346" y="209"/>
                      <a:pt x="326" y="124"/>
                    </a:cubicBezTo>
                    <a:cubicBezTo>
                      <a:pt x="311" y="50"/>
                      <a:pt x="246" y="1"/>
                      <a:pt x="174" y="1"/>
                    </a:cubicBezTo>
                    <a:close/>
                    <a:moveTo>
                      <a:pt x="443" y="1222"/>
                    </a:moveTo>
                    <a:cubicBezTo>
                      <a:pt x="432" y="1222"/>
                      <a:pt x="420" y="1223"/>
                      <a:pt x="409" y="1226"/>
                    </a:cubicBezTo>
                    <a:cubicBezTo>
                      <a:pt x="324" y="1243"/>
                      <a:pt x="270" y="1329"/>
                      <a:pt x="290" y="1414"/>
                    </a:cubicBezTo>
                    <a:cubicBezTo>
                      <a:pt x="306" y="1485"/>
                      <a:pt x="372" y="1535"/>
                      <a:pt x="443" y="1535"/>
                    </a:cubicBezTo>
                    <a:cubicBezTo>
                      <a:pt x="455" y="1535"/>
                      <a:pt x="465" y="1535"/>
                      <a:pt x="477" y="1533"/>
                    </a:cubicBezTo>
                    <a:cubicBezTo>
                      <a:pt x="562" y="1515"/>
                      <a:pt x="616" y="1430"/>
                      <a:pt x="596" y="1345"/>
                    </a:cubicBezTo>
                    <a:cubicBezTo>
                      <a:pt x="580" y="1272"/>
                      <a:pt x="515" y="1222"/>
                      <a:pt x="443" y="1222"/>
                    </a:cubicBezTo>
                    <a:close/>
                    <a:moveTo>
                      <a:pt x="716" y="2446"/>
                    </a:moveTo>
                    <a:cubicBezTo>
                      <a:pt x="705" y="2446"/>
                      <a:pt x="693" y="2448"/>
                      <a:pt x="682" y="2450"/>
                    </a:cubicBezTo>
                    <a:cubicBezTo>
                      <a:pt x="596" y="2469"/>
                      <a:pt x="542" y="2550"/>
                      <a:pt x="562" y="2635"/>
                    </a:cubicBezTo>
                    <a:cubicBezTo>
                      <a:pt x="578" y="2709"/>
                      <a:pt x="641" y="2760"/>
                      <a:pt x="713" y="2760"/>
                    </a:cubicBezTo>
                    <a:cubicBezTo>
                      <a:pt x="724" y="2760"/>
                      <a:pt x="738" y="2756"/>
                      <a:pt x="747" y="2754"/>
                    </a:cubicBezTo>
                    <a:cubicBezTo>
                      <a:pt x="832" y="2735"/>
                      <a:pt x="885" y="2654"/>
                      <a:pt x="866" y="2569"/>
                    </a:cubicBezTo>
                    <a:cubicBezTo>
                      <a:pt x="849" y="2496"/>
                      <a:pt x="787" y="2446"/>
                      <a:pt x="716" y="2446"/>
                    </a:cubicBezTo>
                    <a:close/>
                    <a:moveTo>
                      <a:pt x="986" y="3668"/>
                    </a:moveTo>
                    <a:cubicBezTo>
                      <a:pt x="974" y="3668"/>
                      <a:pt x="962" y="3669"/>
                      <a:pt x="951" y="3671"/>
                    </a:cubicBezTo>
                    <a:cubicBezTo>
                      <a:pt x="866" y="3689"/>
                      <a:pt x="813" y="3774"/>
                      <a:pt x="832" y="3859"/>
                    </a:cubicBezTo>
                    <a:cubicBezTo>
                      <a:pt x="846" y="3930"/>
                      <a:pt x="914" y="3981"/>
                      <a:pt x="985" y="3981"/>
                    </a:cubicBezTo>
                    <a:cubicBezTo>
                      <a:pt x="994" y="3981"/>
                      <a:pt x="1007" y="3981"/>
                      <a:pt x="1016" y="3978"/>
                    </a:cubicBezTo>
                    <a:cubicBezTo>
                      <a:pt x="1104" y="3960"/>
                      <a:pt x="1153" y="3875"/>
                      <a:pt x="1138" y="3791"/>
                    </a:cubicBezTo>
                    <a:cubicBezTo>
                      <a:pt x="1122" y="3717"/>
                      <a:pt x="1058" y="3668"/>
                      <a:pt x="986" y="3668"/>
                    </a:cubicBezTo>
                    <a:close/>
                    <a:moveTo>
                      <a:pt x="1255" y="4891"/>
                    </a:moveTo>
                    <a:cubicBezTo>
                      <a:pt x="1243" y="4891"/>
                      <a:pt x="1232" y="4892"/>
                      <a:pt x="1220" y="4895"/>
                    </a:cubicBezTo>
                    <a:cubicBezTo>
                      <a:pt x="1135" y="4913"/>
                      <a:pt x="1082" y="4999"/>
                      <a:pt x="1101" y="5083"/>
                    </a:cubicBezTo>
                    <a:cubicBezTo>
                      <a:pt x="1116" y="5155"/>
                      <a:pt x="1182" y="5205"/>
                      <a:pt x="1255" y="5205"/>
                    </a:cubicBezTo>
                    <a:cubicBezTo>
                      <a:pt x="1263" y="5205"/>
                      <a:pt x="1277" y="5202"/>
                      <a:pt x="1289" y="5202"/>
                    </a:cubicBezTo>
                    <a:cubicBezTo>
                      <a:pt x="1374" y="5185"/>
                      <a:pt x="1427" y="5100"/>
                      <a:pt x="1408" y="5014"/>
                    </a:cubicBezTo>
                    <a:cubicBezTo>
                      <a:pt x="1393" y="4941"/>
                      <a:pt x="1327" y="4891"/>
                      <a:pt x="1255" y="4891"/>
                    </a:cubicBezTo>
                    <a:close/>
                    <a:moveTo>
                      <a:pt x="1527" y="6116"/>
                    </a:moveTo>
                    <a:cubicBezTo>
                      <a:pt x="1516" y="6116"/>
                      <a:pt x="1504" y="6117"/>
                      <a:pt x="1493" y="6120"/>
                    </a:cubicBezTo>
                    <a:cubicBezTo>
                      <a:pt x="1408" y="6134"/>
                      <a:pt x="1356" y="6220"/>
                      <a:pt x="1370" y="6304"/>
                    </a:cubicBezTo>
                    <a:cubicBezTo>
                      <a:pt x="1388" y="6376"/>
                      <a:pt x="1451" y="6426"/>
                      <a:pt x="1524" y="6426"/>
                    </a:cubicBezTo>
                    <a:cubicBezTo>
                      <a:pt x="1536" y="6426"/>
                      <a:pt x="1546" y="6426"/>
                      <a:pt x="1558" y="6424"/>
                    </a:cubicBezTo>
                    <a:cubicBezTo>
                      <a:pt x="1643" y="6405"/>
                      <a:pt x="1697" y="6321"/>
                      <a:pt x="1678" y="6239"/>
                    </a:cubicBezTo>
                    <a:cubicBezTo>
                      <a:pt x="1661" y="6166"/>
                      <a:pt x="1598" y="6116"/>
                      <a:pt x="1527" y="6116"/>
                    </a:cubicBezTo>
                    <a:close/>
                    <a:moveTo>
                      <a:pt x="1795" y="7337"/>
                    </a:moveTo>
                    <a:cubicBezTo>
                      <a:pt x="1784" y="7337"/>
                      <a:pt x="1772" y="7338"/>
                      <a:pt x="1761" y="7341"/>
                    </a:cubicBezTo>
                    <a:cubicBezTo>
                      <a:pt x="1676" y="7359"/>
                      <a:pt x="1623" y="7443"/>
                      <a:pt x="1642" y="7528"/>
                    </a:cubicBezTo>
                    <a:cubicBezTo>
                      <a:pt x="1658" y="7599"/>
                      <a:pt x="1724" y="7651"/>
                      <a:pt x="1792" y="7651"/>
                    </a:cubicBezTo>
                    <a:cubicBezTo>
                      <a:pt x="1804" y="7651"/>
                      <a:pt x="1817" y="7651"/>
                      <a:pt x="1826" y="7647"/>
                    </a:cubicBezTo>
                    <a:cubicBezTo>
                      <a:pt x="1911" y="7629"/>
                      <a:pt x="1965" y="7545"/>
                      <a:pt x="1946" y="7460"/>
                    </a:cubicBezTo>
                    <a:cubicBezTo>
                      <a:pt x="1929" y="7387"/>
                      <a:pt x="1866" y="7337"/>
                      <a:pt x="1795" y="7337"/>
                    </a:cubicBezTo>
                    <a:close/>
                    <a:moveTo>
                      <a:pt x="2065" y="8561"/>
                    </a:moveTo>
                    <a:cubicBezTo>
                      <a:pt x="2053" y="8561"/>
                      <a:pt x="2042" y="8562"/>
                      <a:pt x="2030" y="8565"/>
                    </a:cubicBezTo>
                    <a:cubicBezTo>
                      <a:pt x="1946" y="8585"/>
                      <a:pt x="1892" y="8665"/>
                      <a:pt x="1911" y="8749"/>
                    </a:cubicBezTo>
                    <a:cubicBezTo>
                      <a:pt x="1928" y="8821"/>
                      <a:pt x="1993" y="8872"/>
                      <a:pt x="2065" y="8872"/>
                    </a:cubicBezTo>
                    <a:cubicBezTo>
                      <a:pt x="2073" y="8872"/>
                      <a:pt x="2087" y="8872"/>
                      <a:pt x="2099" y="8868"/>
                    </a:cubicBezTo>
                    <a:cubicBezTo>
                      <a:pt x="2184" y="8849"/>
                      <a:pt x="2237" y="8769"/>
                      <a:pt x="2218" y="8684"/>
                    </a:cubicBezTo>
                    <a:cubicBezTo>
                      <a:pt x="2201" y="8611"/>
                      <a:pt x="2136" y="8561"/>
                      <a:pt x="2065" y="85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41"/>
              <p:cNvSpPr/>
              <p:nvPr/>
            </p:nvSpPr>
            <p:spPr>
              <a:xfrm>
                <a:off x="1712775" y="3807575"/>
                <a:ext cx="103175" cy="435875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17435" extrusionOk="0">
                    <a:moveTo>
                      <a:pt x="175" y="0"/>
                    </a:moveTo>
                    <a:cubicBezTo>
                      <a:pt x="163" y="0"/>
                      <a:pt x="152" y="2"/>
                      <a:pt x="140" y="4"/>
                    </a:cubicBezTo>
                    <a:cubicBezTo>
                      <a:pt x="55" y="22"/>
                      <a:pt x="1" y="107"/>
                      <a:pt x="21" y="192"/>
                    </a:cubicBezTo>
                    <a:cubicBezTo>
                      <a:pt x="37" y="264"/>
                      <a:pt x="100" y="314"/>
                      <a:pt x="171" y="314"/>
                    </a:cubicBezTo>
                    <a:cubicBezTo>
                      <a:pt x="183" y="314"/>
                      <a:pt x="196" y="314"/>
                      <a:pt x="206" y="312"/>
                    </a:cubicBezTo>
                    <a:cubicBezTo>
                      <a:pt x="290" y="291"/>
                      <a:pt x="344" y="208"/>
                      <a:pt x="325" y="123"/>
                    </a:cubicBezTo>
                    <a:cubicBezTo>
                      <a:pt x="308" y="50"/>
                      <a:pt x="246" y="0"/>
                      <a:pt x="175" y="0"/>
                    </a:cubicBezTo>
                    <a:close/>
                    <a:moveTo>
                      <a:pt x="446" y="1225"/>
                    </a:moveTo>
                    <a:cubicBezTo>
                      <a:pt x="434" y="1225"/>
                      <a:pt x="422" y="1226"/>
                      <a:pt x="410" y="1229"/>
                    </a:cubicBezTo>
                    <a:cubicBezTo>
                      <a:pt x="325" y="1248"/>
                      <a:pt x="271" y="1328"/>
                      <a:pt x="290" y="1414"/>
                    </a:cubicBezTo>
                    <a:cubicBezTo>
                      <a:pt x="307" y="1487"/>
                      <a:pt x="373" y="1535"/>
                      <a:pt x="444" y="1535"/>
                    </a:cubicBezTo>
                    <a:cubicBezTo>
                      <a:pt x="452" y="1535"/>
                      <a:pt x="466" y="1535"/>
                      <a:pt x="478" y="1533"/>
                    </a:cubicBezTo>
                    <a:cubicBezTo>
                      <a:pt x="563" y="1512"/>
                      <a:pt x="613" y="1433"/>
                      <a:pt x="597" y="1348"/>
                    </a:cubicBezTo>
                    <a:cubicBezTo>
                      <a:pt x="581" y="1274"/>
                      <a:pt x="517" y="1225"/>
                      <a:pt x="446" y="1225"/>
                    </a:cubicBezTo>
                    <a:close/>
                    <a:moveTo>
                      <a:pt x="713" y="2445"/>
                    </a:moveTo>
                    <a:cubicBezTo>
                      <a:pt x="702" y="2445"/>
                      <a:pt x="690" y="2446"/>
                      <a:pt x="679" y="2449"/>
                    </a:cubicBezTo>
                    <a:cubicBezTo>
                      <a:pt x="594" y="2468"/>
                      <a:pt x="541" y="2553"/>
                      <a:pt x="560" y="2637"/>
                    </a:cubicBezTo>
                    <a:cubicBezTo>
                      <a:pt x="576" y="2709"/>
                      <a:pt x="642" y="2760"/>
                      <a:pt x="713" y="2760"/>
                    </a:cubicBezTo>
                    <a:cubicBezTo>
                      <a:pt x="725" y="2760"/>
                      <a:pt x="736" y="2760"/>
                      <a:pt x="748" y="2756"/>
                    </a:cubicBezTo>
                    <a:cubicBezTo>
                      <a:pt x="833" y="2738"/>
                      <a:pt x="886" y="2654"/>
                      <a:pt x="867" y="2568"/>
                    </a:cubicBezTo>
                    <a:cubicBezTo>
                      <a:pt x="852" y="2495"/>
                      <a:pt x="786" y="2445"/>
                      <a:pt x="713" y="2445"/>
                    </a:cubicBezTo>
                    <a:close/>
                    <a:moveTo>
                      <a:pt x="986" y="3670"/>
                    </a:moveTo>
                    <a:cubicBezTo>
                      <a:pt x="975" y="3670"/>
                      <a:pt x="963" y="3671"/>
                      <a:pt x="952" y="3674"/>
                    </a:cubicBezTo>
                    <a:cubicBezTo>
                      <a:pt x="867" y="3693"/>
                      <a:pt x="813" y="3774"/>
                      <a:pt x="833" y="3858"/>
                    </a:cubicBezTo>
                    <a:cubicBezTo>
                      <a:pt x="849" y="3932"/>
                      <a:pt x="911" y="3981"/>
                      <a:pt x="983" y="3981"/>
                    </a:cubicBezTo>
                    <a:cubicBezTo>
                      <a:pt x="995" y="3981"/>
                      <a:pt x="1005" y="3981"/>
                      <a:pt x="1017" y="3977"/>
                    </a:cubicBezTo>
                    <a:cubicBezTo>
                      <a:pt x="1102" y="3958"/>
                      <a:pt x="1155" y="3877"/>
                      <a:pt x="1136" y="3793"/>
                    </a:cubicBezTo>
                    <a:cubicBezTo>
                      <a:pt x="1120" y="3720"/>
                      <a:pt x="1057" y="3670"/>
                      <a:pt x="986" y="3670"/>
                    </a:cubicBezTo>
                    <a:close/>
                    <a:moveTo>
                      <a:pt x="1249" y="4892"/>
                    </a:moveTo>
                    <a:cubicBezTo>
                      <a:pt x="1240" y="4892"/>
                      <a:pt x="1230" y="4893"/>
                      <a:pt x="1221" y="4895"/>
                    </a:cubicBezTo>
                    <a:cubicBezTo>
                      <a:pt x="1136" y="4913"/>
                      <a:pt x="1083" y="4997"/>
                      <a:pt x="1102" y="5083"/>
                    </a:cubicBezTo>
                    <a:cubicBezTo>
                      <a:pt x="1117" y="5153"/>
                      <a:pt x="1179" y="5205"/>
                      <a:pt x="1252" y="5205"/>
                    </a:cubicBezTo>
                    <a:cubicBezTo>
                      <a:pt x="1264" y="5205"/>
                      <a:pt x="1278" y="5205"/>
                      <a:pt x="1286" y="5202"/>
                    </a:cubicBezTo>
                    <a:cubicBezTo>
                      <a:pt x="1371" y="5183"/>
                      <a:pt x="1425" y="5099"/>
                      <a:pt x="1406" y="5014"/>
                    </a:cubicBezTo>
                    <a:cubicBezTo>
                      <a:pt x="1389" y="4941"/>
                      <a:pt x="1323" y="4892"/>
                      <a:pt x="1249" y="4892"/>
                    </a:cubicBezTo>
                    <a:close/>
                    <a:moveTo>
                      <a:pt x="1527" y="6115"/>
                    </a:moveTo>
                    <a:cubicBezTo>
                      <a:pt x="1515" y="6115"/>
                      <a:pt x="1502" y="6117"/>
                      <a:pt x="1490" y="6120"/>
                    </a:cubicBezTo>
                    <a:cubicBezTo>
                      <a:pt x="1406" y="6137"/>
                      <a:pt x="1352" y="6222"/>
                      <a:pt x="1371" y="6307"/>
                    </a:cubicBezTo>
                    <a:cubicBezTo>
                      <a:pt x="1387" y="6378"/>
                      <a:pt x="1452" y="6429"/>
                      <a:pt x="1525" y="6429"/>
                    </a:cubicBezTo>
                    <a:cubicBezTo>
                      <a:pt x="1537" y="6429"/>
                      <a:pt x="1547" y="6426"/>
                      <a:pt x="1559" y="6426"/>
                    </a:cubicBezTo>
                    <a:cubicBezTo>
                      <a:pt x="1644" y="6408"/>
                      <a:pt x="1698" y="6323"/>
                      <a:pt x="1678" y="6239"/>
                    </a:cubicBezTo>
                    <a:cubicBezTo>
                      <a:pt x="1663" y="6165"/>
                      <a:pt x="1599" y="6115"/>
                      <a:pt x="1527" y="6115"/>
                    </a:cubicBezTo>
                    <a:close/>
                    <a:moveTo>
                      <a:pt x="1795" y="7339"/>
                    </a:moveTo>
                    <a:cubicBezTo>
                      <a:pt x="1784" y="7339"/>
                      <a:pt x="1773" y="7340"/>
                      <a:pt x="1762" y="7343"/>
                    </a:cubicBezTo>
                    <a:cubicBezTo>
                      <a:pt x="1674" y="7362"/>
                      <a:pt x="1620" y="7443"/>
                      <a:pt x="1639" y="7528"/>
                    </a:cubicBezTo>
                    <a:cubicBezTo>
                      <a:pt x="1659" y="7599"/>
                      <a:pt x="1721" y="7650"/>
                      <a:pt x="1793" y="7650"/>
                    </a:cubicBezTo>
                    <a:cubicBezTo>
                      <a:pt x="1805" y="7650"/>
                      <a:pt x="1815" y="7650"/>
                      <a:pt x="1827" y="7647"/>
                    </a:cubicBezTo>
                    <a:cubicBezTo>
                      <a:pt x="1912" y="7628"/>
                      <a:pt x="1966" y="7544"/>
                      <a:pt x="1947" y="7462"/>
                    </a:cubicBezTo>
                    <a:cubicBezTo>
                      <a:pt x="1930" y="7389"/>
                      <a:pt x="1866" y="7339"/>
                      <a:pt x="1795" y="7339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3" y="8562"/>
                      <a:pt x="2031" y="8564"/>
                    </a:cubicBezTo>
                    <a:cubicBezTo>
                      <a:pt x="1947" y="8582"/>
                      <a:pt x="1893" y="8667"/>
                      <a:pt x="1912" y="8753"/>
                    </a:cubicBezTo>
                    <a:cubicBezTo>
                      <a:pt x="1929" y="8824"/>
                      <a:pt x="1994" y="8874"/>
                      <a:pt x="2066" y="8874"/>
                    </a:cubicBezTo>
                    <a:cubicBezTo>
                      <a:pt x="2074" y="8874"/>
                      <a:pt x="2088" y="8874"/>
                      <a:pt x="2097" y="8872"/>
                    </a:cubicBezTo>
                    <a:cubicBezTo>
                      <a:pt x="2181" y="8854"/>
                      <a:pt x="2235" y="8768"/>
                      <a:pt x="2216" y="8683"/>
                    </a:cubicBezTo>
                    <a:cubicBezTo>
                      <a:pt x="2199" y="8610"/>
                      <a:pt x="2137" y="8560"/>
                      <a:pt x="2065" y="8560"/>
                    </a:cubicBezTo>
                    <a:close/>
                    <a:moveTo>
                      <a:pt x="2337" y="9785"/>
                    </a:moveTo>
                    <a:cubicBezTo>
                      <a:pt x="2325" y="9785"/>
                      <a:pt x="2313" y="9786"/>
                      <a:pt x="2300" y="9789"/>
                    </a:cubicBezTo>
                    <a:cubicBezTo>
                      <a:pt x="2216" y="9808"/>
                      <a:pt x="2162" y="9891"/>
                      <a:pt x="2181" y="9974"/>
                    </a:cubicBezTo>
                    <a:cubicBezTo>
                      <a:pt x="2198" y="10048"/>
                      <a:pt x="2263" y="10099"/>
                      <a:pt x="2335" y="10099"/>
                    </a:cubicBezTo>
                    <a:cubicBezTo>
                      <a:pt x="2344" y="10099"/>
                      <a:pt x="2358" y="10095"/>
                      <a:pt x="2366" y="10093"/>
                    </a:cubicBezTo>
                    <a:cubicBezTo>
                      <a:pt x="2454" y="10073"/>
                      <a:pt x="2508" y="9993"/>
                      <a:pt x="2485" y="9908"/>
                    </a:cubicBezTo>
                    <a:cubicBezTo>
                      <a:pt x="2473" y="9835"/>
                      <a:pt x="2409" y="9785"/>
                      <a:pt x="2337" y="9785"/>
                    </a:cubicBezTo>
                    <a:close/>
                    <a:moveTo>
                      <a:pt x="2607" y="11006"/>
                    </a:moveTo>
                    <a:cubicBezTo>
                      <a:pt x="2595" y="11006"/>
                      <a:pt x="2583" y="11007"/>
                      <a:pt x="2571" y="11010"/>
                    </a:cubicBezTo>
                    <a:cubicBezTo>
                      <a:pt x="2485" y="11028"/>
                      <a:pt x="2431" y="11113"/>
                      <a:pt x="2452" y="11197"/>
                    </a:cubicBezTo>
                    <a:cubicBezTo>
                      <a:pt x="2467" y="11269"/>
                      <a:pt x="2533" y="11320"/>
                      <a:pt x="2604" y="11320"/>
                    </a:cubicBezTo>
                    <a:cubicBezTo>
                      <a:pt x="2614" y="11320"/>
                      <a:pt x="2627" y="11320"/>
                      <a:pt x="2639" y="11316"/>
                    </a:cubicBezTo>
                    <a:cubicBezTo>
                      <a:pt x="2723" y="11299"/>
                      <a:pt x="2777" y="11214"/>
                      <a:pt x="2758" y="11129"/>
                    </a:cubicBezTo>
                    <a:cubicBezTo>
                      <a:pt x="2741" y="11056"/>
                      <a:pt x="2678" y="11006"/>
                      <a:pt x="2607" y="11006"/>
                    </a:cubicBezTo>
                    <a:close/>
                    <a:moveTo>
                      <a:pt x="2877" y="12230"/>
                    </a:moveTo>
                    <a:cubicBezTo>
                      <a:pt x="2866" y="12230"/>
                      <a:pt x="2854" y="12231"/>
                      <a:pt x="2842" y="12234"/>
                    </a:cubicBezTo>
                    <a:cubicBezTo>
                      <a:pt x="2755" y="12252"/>
                      <a:pt x="2704" y="12336"/>
                      <a:pt x="2723" y="12422"/>
                    </a:cubicBezTo>
                    <a:cubicBezTo>
                      <a:pt x="2739" y="12493"/>
                      <a:pt x="2801" y="12544"/>
                      <a:pt x="2875" y="12544"/>
                    </a:cubicBezTo>
                    <a:cubicBezTo>
                      <a:pt x="2887" y="12544"/>
                      <a:pt x="2900" y="12541"/>
                      <a:pt x="2908" y="12541"/>
                    </a:cubicBezTo>
                    <a:cubicBezTo>
                      <a:pt x="2994" y="12518"/>
                      <a:pt x="3047" y="12437"/>
                      <a:pt x="3027" y="12353"/>
                    </a:cubicBezTo>
                    <a:cubicBezTo>
                      <a:pt x="3011" y="12280"/>
                      <a:pt x="2949" y="12230"/>
                      <a:pt x="2877" y="12230"/>
                    </a:cubicBezTo>
                    <a:close/>
                    <a:moveTo>
                      <a:pt x="3141" y="13453"/>
                    </a:moveTo>
                    <a:cubicBezTo>
                      <a:pt x="3132" y="13453"/>
                      <a:pt x="3122" y="13453"/>
                      <a:pt x="3113" y="13455"/>
                    </a:cubicBezTo>
                    <a:cubicBezTo>
                      <a:pt x="3027" y="13478"/>
                      <a:pt x="2973" y="13557"/>
                      <a:pt x="2994" y="13643"/>
                    </a:cubicBezTo>
                    <a:cubicBezTo>
                      <a:pt x="3008" y="13715"/>
                      <a:pt x="3074" y="13765"/>
                      <a:pt x="3144" y="13765"/>
                    </a:cubicBezTo>
                    <a:cubicBezTo>
                      <a:pt x="3156" y="13765"/>
                      <a:pt x="3169" y="13765"/>
                      <a:pt x="3178" y="13762"/>
                    </a:cubicBezTo>
                    <a:cubicBezTo>
                      <a:pt x="3263" y="13743"/>
                      <a:pt x="3317" y="13659"/>
                      <a:pt x="3298" y="13574"/>
                    </a:cubicBezTo>
                    <a:cubicBezTo>
                      <a:pt x="3284" y="13501"/>
                      <a:pt x="3216" y="13453"/>
                      <a:pt x="3141" y="13453"/>
                    </a:cubicBezTo>
                    <a:close/>
                    <a:moveTo>
                      <a:pt x="3418" y="14675"/>
                    </a:moveTo>
                    <a:cubicBezTo>
                      <a:pt x="3406" y="14675"/>
                      <a:pt x="3394" y="14677"/>
                      <a:pt x="3382" y="14680"/>
                    </a:cubicBezTo>
                    <a:cubicBezTo>
                      <a:pt x="3298" y="14698"/>
                      <a:pt x="3244" y="14782"/>
                      <a:pt x="3263" y="14867"/>
                    </a:cubicBezTo>
                    <a:cubicBezTo>
                      <a:pt x="3277" y="14938"/>
                      <a:pt x="3343" y="14989"/>
                      <a:pt x="3417" y="14989"/>
                    </a:cubicBezTo>
                    <a:cubicBezTo>
                      <a:pt x="3425" y="14989"/>
                      <a:pt x="3438" y="14986"/>
                      <a:pt x="3450" y="14986"/>
                    </a:cubicBezTo>
                    <a:cubicBezTo>
                      <a:pt x="3536" y="14968"/>
                      <a:pt x="3589" y="14883"/>
                      <a:pt x="3569" y="14799"/>
                    </a:cubicBezTo>
                    <a:cubicBezTo>
                      <a:pt x="3554" y="14725"/>
                      <a:pt x="3490" y="14675"/>
                      <a:pt x="3418" y="14675"/>
                    </a:cubicBezTo>
                    <a:close/>
                    <a:moveTo>
                      <a:pt x="3686" y="15899"/>
                    </a:moveTo>
                    <a:cubicBezTo>
                      <a:pt x="3674" y="15899"/>
                      <a:pt x="3662" y="15901"/>
                      <a:pt x="3650" y="15903"/>
                    </a:cubicBezTo>
                    <a:cubicBezTo>
                      <a:pt x="3566" y="15922"/>
                      <a:pt x="3516" y="16003"/>
                      <a:pt x="3531" y="16088"/>
                    </a:cubicBezTo>
                    <a:cubicBezTo>
                      <a:pt x="3550" y="16164"/>
                      <a:pt x="3613" y="16211"/>
                      <a:pt x="3685" y="16211"/>
                    </a:cubicBezTo>
                    <a:cubicBezTo>
                      <a:pt x="3697" y="16211"/>
                      <a:pt x="3706" y="16211"/>
                      <a:pt x="3718" y="16207"/>
                    </a:cubicBezTo>
                    <a:cubicBezTo>
                      <a:pt x="3804" y="16188"/>
                      <a:pt x="3857" y="16107"/>
                      <a:pt x="3837" y="16022"/>
                    </a:cubicBezTo>
                    <a:cubicBezTo>
                      <a:pt x="3822" y="15949"/>
                      <a:pt x="3759" y="15899"/>
                      <a:pt x="3686" y="15899"/>
                    </a:cubicBezTo>
                    <a:close/>
                    <a:moveTo>
                      <a:pt x="3957" y="17121"/>
                    </a:moveTo>
                    <a:cubicBezTo>
                      <a:pt x="3946" y="17121"/>
                      <a:pt x="3935" y="17122"/>
                      <a:pt x="3923" y="17124"/>
                    </a:cubicBezTo>
                    <a:cubicBezTo>
                      <a:pt x="3837" y="17142"/>
                      <a:pt x="3784" y="17227"/>
                      <a:pt x="3804" y="17313"/>
                    </a:cubicBezTo>
                    <a:cubicBezTo>
                      <a:pt x="3819" y="17385"/>
                      <a:pt x="3885" y="17434"/>
                      <a:pt x="3956" y="17434"/>
                    </a:cubicBezTo>
                    <a:cubicBezTo>
                      <a:pt x="3966" y="17434"/>
                      <a:pt x="3979" y="17434"/>
                      <a:pt x="3989" y="17432"/>
                    </a:cubicBezTo>
                    <a:cubicBezTo>
                      <a:pt x="4073" y="17414"/>
                      <a:pt x="4127" y="17328"/>
                      <a:pt x="4108" y="17244"/>
                    </a:cubicBezTo>
                    <a:cubicBezTo>
                      <a:pt x="4090" y="17170"/>
                      <a:pt x="4028" y="17121"/>
                      <a:pt x="3957" y="171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41"/>
              <p:cNvSpPr/>
              <p:nvPr/>
            </p:nvSpPr>
            <p:spPr>
              <a:xfrm>
                <a:off x="1749425" y="3855850"/>
                <a:ext cx="76175" cy="313550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12542" extrusionOk="0">
                    <a:moveTo>
                      <a:pt x="173" y="1"/>
                    </a:moveTo>
                    <a:cubicBezTo>
                      <a:pt x="162" y="1"/>
                      <a:pt x="151" y="2"/>
                      <a:pt x="140" y="4"/>
                    </a:cubicBezTo>
                    <a:cubicBezTo>
                      <a:pt x="54" y="25"/>
                      <a:pt x="0" y="104"/>
                      <a:pt x="21" y="189"/>
                    </a:cubicBezTo>
                    <a:cubicBezTo>
                      <a:pt x="36" y="264"/>
                      <a:pt x="99" y="314"/>
                      <a:pt x="171" y="314"/>
                    </a:cubicBezTo>
                    <a:cubicBezTo>
                      <a:pt x="183" y="314"/>
                      <a:pt x="193" y="312"/>
                      <a:pt x="205" y="308"/>
                    </a:cubicBezTo>
                    <a:cubicBezTo>
                      <a:pt x="290" y="289"/>
                      <a:pt x="343" y="209"/>
                      <a:pt x="324" y="124"/>
                    </a:cubicBezTo>
                    <a:cubicBezTo>
                      <a:pt x="307" y="50"/>
                      <a:pt x="242" y="1"/>
                      <a:pt x="173" y="1"/>
                    </a:cubicBezTo>
                    <a:close/>
                    <a:moveTo>
                      <a:pt x="443" y="1222"/>
                    </a:moveTo>
                    <a:cubicBezTo>
                      <a:pt x="432" y="1222"/>
                      <a:pt x="421" y="1223"/>
                      <a:pt x="409" y="1226"/>
                    </a:cubicBezTo>
                    <a:cubicBezTo>
                      <a:pt x="324" y="1246"/>
                      <a:pt x="271" y="1328"/>
                      <a:pt x="290" y="1414"/>
                    </a:cubicBezTo>
                    <a:cubicBezTo>
                      <a:pt x="307" y="1485"/>
                      <a:pt x="372" y="1535"/>
                      <a:pt x="444" y="1535"/>
                    </a:cubicBezTo>
                    <a:cubicBezTo>
                      <a:pt x="452" y="1535"/>
                      <a:pt x="465" y="1535"/>
                      <a:pt x="475" y="1533"/>
                    </a:cubicBezTo>
                    <a:cubicBezTo>
                      <a:pt x="559" y="1515"/>
                      <a:pt x="612" y="1430"/>
                      <a:pt x="596" y="1345"/>
                    </a:cubicBezTo>
                    <a:cubicBezTo>
                      <a:pt x="578" y="1272"/>
                      <a:pt x="515" y="1222"/>
                      <a:pt x="443" y="1222"/>
                    </a:cubicBezTo>
                    <a:close/>
                    <a:moveTo>
                      <a:pt x="713" y="2446"/>
                    </a:moveTo>
                    <a:cubicBezTo>
                      <a:pt x="702" y="2446"/>
                      <a:pt x="690" y="2448"/>
                      <a:pt x="678" y="2450"/>
                    </a:cubicBezTo>
                    <a:cubicBezTo>
                      <a:pt x="594" y="2469"/>
                      <a:pt x="540" y="2549"/>
                      <a:pt x="559" y="2635"/>
                    </a:cubicBezTo>
                    <a:cubicBezTo>
                      <a:pt x="576" y="2709"/>
                      <a:pt x="641" y="2760"/>
                      <a:pt x="713" y="2760"/>
                    </a:cubicBezTo>
                    <a:cubicBezTo>
                      <a:pt x="721" y="2760"/>
                      <a:pt x="735" y="2756"/>
                      <a:pt x="746" y="2754"/>
                    </a:cubicBezTo>
                    <a:cubicBezTo>
                      <a:pt x="832" y="2739"/>
                      <a:pt x="886" y="2654"/>
                      <a:pt x="865" y="2569"/>
                    </a:cubicBezTo>
                    <a:cubicBezTo>
                      <a:pt x="851" y="2496"/>
                      <a:pt x="785" y="2446"/>
                      <a:pt x="713" y="2446"/>
                    </a:cubicBezTo>
                    <a:close/>
                    <a:moveTo>
                      <a:pt x="980" y="3668"/>
                    </a:moveTo>
                    <a:cubicBezTo>
                      <a:pt x="970" y="3668"/>
                      <a:pt x="959" y="3669"/>
                      <a:pt x="948" y="3671"/>
                    </a:cubicBezTo>
                    <a:cubicBezTo>
                      <a:pt x="863" y="3689"/>
                      <a:pt x="814" y="3774"/>
                      <a:pt x="828" y="3859"/>
                    </a:cubicBezTo>
                    <a:cubicBezTo>
                      <a:pt x="846" y="3930"/>
                      <a:pt x="911" y="3981"/>
                      <a:pt x="982" y="3981"/>
                    </a:cubicBezTo>
                    <a:cubicBezTo>
                      <a:pt x="994" y="3981"/>
                      <a:pt x="1005" y="3981"/>
                      <a:pt x="1017" y="3978"/>
                    </a:cubicBezTo>
                    <a:cubicBezTo>
                      <a:pt x="1101" y="3960"/>
                      <a:pt x="1155" y="3878"/>
                      <a:pt x="1136" y="3791"/>
                    </a:cubicBezTo>
                    <a:cubicBezTo>
                      <a:pt x="1119" y="3716"/>
                      <a:pt x="1054" y="3668"/>
                      <a:pt x="980" y="3668"/>
                    </a:cubicBezTo>
                    <a:close/>
                    <a:moveTo>
                      <a:pt x="1255" y="4891"/>
                    </a:moveTo>
                    <a:cubicBezTo>
                      <a:pt x="1243" y="4891"/>
                      <a:pt x="1232" y="4892"/>
                      <a:pt x="1220" y="4895"/>
                    </a:cubicBezTo>
                    <a:cubicBezTo>
                      <a:pt x="1136" y="4913"/>
                      <a:pt x="1082" y="4999"/>
                      <a:pt x="1101" y="5083"/>
                    </a:cubicBezTo>
                    <a:cubicBezTo>
                      <a:pt x="1117" y="5155"/>
                      <a:pt x="1182" y="5205"/>
                      <a:pt x="1251" y="5205"/>
                    </a:cubicBezTo>
                    <a:cubicBezTo>
                      <a:pt x="1263" y="5205"/>
                      <a:pt x="1278" y="5202"/>
                      <a:pt x="1286" y="5202"/>
                    </a:cubicBezTo>
                    <a:cubicBezTo>
                      <a:pt x="1370" y="5185"/>
                      <a:pt x="1424" y="5100"/>
                      <a:pt x="1405" y="5014"/>
                    </a:cubicBezTo>
                    <a:cubicBezTo>
                      <a:pt x="1389" y="4941"/>
                      <a:pt x="1326" y="4891"/>
                      <a:pt x="1255" y="4891"/>
                    </a:cubicBezTo>
                    <a:close/>
                    <a:moveTo>
                      <a:pt x="1524" y="6116"/>
                    </a:moveTo>
                    <a:cubicBezTo>
                      <a:pt x="1513" y="6116"/>
                      <a:pt x="1501" y="6117"/>
                      <a:pt x="1490" y="6120"/>
                    </a:cubicBezTo>
                    <a:cubicBezTo>
                      <a:pt x="1405" y="6134"/>
                      <a:pt x="1351" y="6220"/>
                      <a:pt x="1370" y="6304"/>
                    </a:cubicBezTo>
                    <a:cubicBezTo>
                      <a:pt x="1386" y="6376"/>
                      <a:pt x="1451" y="6426"/>
                      <a:pt x="1524" y="6426"/>
                    </a:cubicBezTo>
                    <a:cubicBezTo>
                      <a:pt x="1532" y="6426"/>
                      <a:pt x="1547" y="6426"/>
                      <a:pt x="1559" y="6424"/>
                    </a:cubicBezTo>
                    <a:cubicBezTo>
                      <a:pt x="1643" y="6405"/>
                      <a:pt x="1697" y="6324"/>
                      <a:pt x="1678" y="6239"/>
                    </a:cubicBezTo>
                    <a:cubicBezTo>
                      <a:pt x="1662" y="6166"/>
                      <a:pt x="1597" y="6116"/>
                      <a:pt x="1524" y="6116"/>
                    </a:cubicBezTo>
                    <a:close/>
                    <a:moveTo>
                      <a:pt x="1793" y="7337"/>
                    </a:moveTo>
                    <a:cubicBezTo>
                      <a:pt x="1781" y="7337"/>
                      <a:pt x="1770" y="7338"/>
                      <a:pt x="1758" y="7341"/>
                    </a:cubicBezTo>
                    <a:cubicBezTo>
                      <a:pt x="1673" y="7359"/>
                      <a:pt x="1619" y="7443"/>
                      <a:pt x="1639" y="7528"/>
                    </a:cubicBezTo>
                    <a:cubicBezTo>
                      <a:pt x="1655" y="7599"/>
                      <a:pt x="1721" y="7651"/>
                      <a:pt x="1792" y="7651"/>
                    </a:cubicBezTo>
                    <a:cubicBezTo>
                      <a:pt x="1804" y="7651"/>
                      <a:pt x="1815" y="7647"/>
                      <a:pt x="1827" y="7647"/>
                    </a:cubicBezTo>
                    <a:cubicBezTo>
                      <a:pt x="1911" y="7629"/>
                      <a:pt x="1965" y="7545"/>
                      <a:pt x="1946" y="7460"/>
                    </a:cubicBezTo>
                    <a:cubicBezTo>
                      <a:pt x="1931" y="7386"/>
                      <a:pt x="1866" y="7337"/>
                      <a:pt x="1793" y="7337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2" y="8562"/>
                      <a:pt x="2030" y="8565"/>
                    </a:cubicBezTo>
                    <a:cubicBezTo>
                      <a:pt x="1946" y="8585"/>
                      <a:pt x="1892" y="8665"/>
                      <a:pt x="1911" y="8749"/>
                    </a:cubicBezTo>
                    <a:cubicBezTo>
                      <a:pt x="1928" y="8825"/>
                      <a:pt x="1994" y="8874"/>
                      <a:pt x="2061" y="8874"/>
                    </a:cubicBezTo>
                    <a:cubicBezTo>
                      <a:pt x="2073" y="8874"/>
                      <a:pt x="2088" y="8872"/>
                      <a:pt x="2096" y="8868"/>
                    </a:cubicBezTo>
                    <a:cubicBezTo>
                      <a:pt x="2181" y="8849"/>
                      <a:pt x="2234" y="8769"/>
                      <a:pt x="2215" y="8684"/>
                    </a:cubicBezTo>
                    <a:cubicBezTo>
                      <a:pt x="2199" y="8611"/>
                      <a:pt x="2136" y="8561"/>
                      <a:pt x="2065" y="8561"/>
                    </a:cubicBezTo>
                    <a:close/>
                    <a:moveTo>
                      <a:pt x="2335" y="9782"/>
                    </a:moveTo>
                    <a:cubicBezTo>
                      <a:pt x="2323" y="9782"/>
                      <a:pt x="2311" y="9783"/>
                      <a:pt x="2300" y="9786"/>
                    </a:cubicBezTo>
                    <a:cubicBezTo>
                      <a:pt x="2215" y="9804"/>
                      <a:pt x="2162" y="9889"/>
                      <a:pt x="2181" y="9974"/>
                    </a:cubicBezTo>
                    <a:cubicBezTo>
                      <a:pt x="2197" y="10045"/>
                      <a:pt x="2263" y="10095"/>
                      <a:pt x="2334" y="10095"/>
                    </a:cubicBezTo>
                    <a:cubicBezTo>
                      <a:pt x="2344" y="10095"/>
                      <a:pt x="2357" y="10095"/>
                      <a:pt x="2369" y="10093"/>
                    </a:cubicBezTo>
                    <a:cubicBezTo>
                      <a:pt x="2451" y="10075"/>
                      <a:pt x="2507" y="9991"/>
                      <a:pt x="2488" y="9905"/>
                    </a:cubicBezTo>
                    <a:cubicBezTo>
                      <a:pt x="2473" y="9832"/>
                      <a:pt x="2407" y="9782"/>
                      <a:pt x="2335" y="9782"/>
                    </a:cubicBezTo>
                    <a:close/>
                    <a:moveTo>
                      <a:pt x="2605" y="11007"/>
                    </a:moveTo>
                    <a:cubicBezTo>
                      <a:pt x="2593" y="11007"/>
                      <a:pt x="2582" y="11008"/>
                      <a:pt x="2570" y="11010"/>
                    </a:cubicBezTo>
                    <a:cubicBezTo>
                      <a:pt x="2484" y="11029"/>
                      <a:pt x="2431" y="11113"/>
                      <a:pt x="2451" y="11195"/>
                    </a:cubicBezTo>
                    <a:cubicBezTo>
                      <a:pt x="2465" y="11271"/>
                      <a:pt x="2532" y="11320"/>
                      <a:pt x="2604" y="11320"/>
                    </a:cubicBezTo>
                    <a:cubicBezTo>
                      <a:pt x="2613" y="11320"/>
                      <a:pt x="2626" y="11317"/>
                      <a:pt x="2638" y="11314"/>
                    </a:cubicBezTo>
                    <a:cubicBezTo>
                      <a:pt x="2723" y="11295"/>
                      <a:pt x="2776" y="11214"/>
                      <a:pt x="2757" y="11130"/>
                    </a:cubicBezTo>
                    <a:cubicBezTo>
                      <a:pt x="2742" y="11057"/>
                      <a:pt x="2677" y="11007"/>
                      <a:pt x="2605" y="11007"/>
                    </a:cubicBezTo>
                    <a:close/>
                    <a:moveTo>
                      <a:pt x="2874" y="12228"/>
                    </a:moveTo>
                    <a:cubicBezTo>
                      <a:pt x="2863" y="12228"/>
                      <a:pt x="2852" y="12229"/>
                      <a:pt x="2842" y="12232"/>
                    </a:cubicBezTo>
                    <a:cubicBezTo>
                      <a:pt x="2757" y="12254"/>
                      <a:pt x="2704" y="12334"/>
                      <a:pt x="2723" y="12419"/>
                    </a:cubicBezTo>
                    <a:cubicBezTo>
                      <a:pt x="2738" y="12493"/>
                      <a:pt x="2800" y="12541"/>
                      <a:pt x="2874" y="12541"/>
                    </a:cubicBezTo>
                    <a:cubicBezTo>
                      <a:pt x="2886" y="12541"/>
                      <a:pt x="2895" y="12541"/>
                      <a:pt x="2907" y="12538"/>
                    </a:cubicBezTo>
                    <a:cubicBezTo>
                      <a:pt x="2993" y="12520"/>
                      <a:pt x="3047" y="12435"/>
                      <a:pt x="3026" y="12351"/>
                    </a:cubicBezTo>
                    <a:cubicBezTo>
                      <a:pt x="3010" y="12276"/>
                      <a:pt x="2944" y="12228"/>
                      <a:pt x="2874" y="122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1"/>
              <p:cNvSpPr/>
              <p:nvPr/>
            </p:nvSpPr>
            <p:spPr>
              <a:xfrm>
                <a:off x="1712575" y="3928650"/>
                <a:ext cx="55875" cy="221875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8875" extrusionOk="0">
                    <a:moveTo>
                      <a:pt x="172" y="0"/>
                    </a:moveTo>
                    <a:cubicBezTo>
                      <a:pt x="161" y="0"/>
                      <a:pt x="150" y="2"/>
                      <a:pt x="139" y="4"/>
                    </a:cubicBezTo>
                    <a:cubicBezTo>
                      <a:pt x="54" y="23"/>
                      <a:pt x="1" y="104"/>
                      <a:pt x="20" y="189"/>
                    </a:cubicBezTo>
                    <a:cubicBezTo>
                      <a:pt x="36" y="265"/>
                      <a:pt x="98" y="314"/>
                      <a:pt x="170" y="314"/>
                    </a:cubicBezTo>
                    <a:cubicBezTo>
                      <a:pt x="182" y="314"/>
                      <a:pt x="192" y="312"/>
                      <a:pt x="204" y="308"/>
                    </a:cubicBezTo>
                    <a:cubicBezTo>
                      <a:pt x="289" y="289"/>
                      <a:pt x="343" y="208"/>
                      <a:pt x="323" y="123"/>
                    </a:cubicBezTo>
                    <a:cubicBezTo>
                      <a:pt x="307" y="50"/>
                      <a:pt x="243" y="0"/>
                      <a:pt x="172" y="0"/>
                    </a:cubicBezTo>
                    <a:close/>
                    <a:moveTo>
                      <a:pt x="443" y="1221"/>
                    </a:moveTo>
                    <a:cubicBezTo>
                      <a:pt x="431" y="1221"/>
                      <a:pt x="420" y="1223"/>
                      <a:pt x="408" y="1225"/>
                    </a:cubicBezTo>
                    <a:cubicBezTo>
                      <a:pt x="323" y="1243"/>
                      <a:pt x="270" y="1328"/>
                      <a:pt x="289" y="1412"/>
                    </a:cubicBezTo>
                    <a:cubicBezTo>
                      <a:pt x="304" y="1485"/>
                      <a:pt x="371" y="1535"/>
                      <a:pt x="443" y="1535"/>
                    </a:cubicBezTo>
                    <a:cubicBezTo>
                      <a:pt x="452" y="1535"/>
                      <a:pt x="465" y="1535"/>
                      <a:pt x="474" y="1531"/>
                    </a:cubicBezTo>
                    <a:cubicBezTo>
                      <a:pt x="559" y="1514"/>
                      <a:pt x="611" y="1429"/>
                      <a:pt x="596" y="1344"/>
                    </a:cubicBezTo>
                    <a:cubicBezTo>
                      <a:pt x="577" y="1271"/>
                      <a:pt x="515" y="1221"/>
                      <a:pt x="443" y="1221"/>
                    </a:cubicBezTo>
                    <a:close/>
                    <a:moveTo>
                      <a:pt x="715" y="2446"/>
                    </a:moveTo>
                    <a:cubicBezTo>
                      <a:pt x="703" y="2446"/>
                      <a:pt x="691" y="2447"/>
                      <a:pt x="679" y="2450"/>
                    </a:cubicBezTo>
                    <a:cubicBezTo>
                      <a:pt x="593" y="2468"/>
                      <a:pt x="539" y="2553"/>
                      <a:pt x="559" y="2637"/>
                    </a:cubicBezTo>
                    <a:cubicBezTo>
                      <a:pt x="574" y="2709"/>
                      <a:pt x="638" y="2759"/>
                      <a:pt x="709" y="2759"/>
                    </a:cubicBezTo>
                    <a:cubicBezTo>
                      <a:pt x="710" y="2759"/>
                      <a:pt x="711" y="2759"/>
                      <a:pt x="712" y="2759"/>
                    </a:cubicBezTo>
                    <a:cubicBezTo>
                      <a:pt x="721" y="2759"/>
                      <a:pt x="735" y="2756"/>
                      <a:pt x="746" y="2753"/>
                    </a:cubicBezTo>
                    <a:cubicBezTo>
                      <a:pt x="831" y="2738"/>
                      <a:pt x="885" y="2654"/>
                      <a:pt x="866" y="2569"/>
                    </a:cubicBezTo>
                    <a:cubicBezTo>
                      <a:pt x="850" y="2496"/>
                      <a:pt x="786" y="2446"/>
                      <a:pt x="715" y="2446"/>
                    </a:cubicBezTo>
                    <a:close/>
                    <a:moveTo>
                      <a:pt x="979" y="3668"/>
                    </a:moveTo>
                    <a:cubicBezTo>
                      <a:pt x="969" y="3668"/>
                      <a:pt x="958" y="3669"/>
                      <a:pt x="948" y="3671"/>
                    </a:cubicBezTo>
                    <a:cubicBezTo>
                      <a:pt x="863" y="3693"/>
                      <a:pt x="813" y="3774"/>
                      <a:pt x="829" y="3858"/>
                    </a:cubicBezTo>
                    <a:cubicBezTo>
                      <a:pt x="847" y="3931"/>
                      <a:pt x="908" y="3981"/>
                      <a:pt x="982" y="3981"/>
                    </a:cubicBezTo>
                    <a:cubicBezTo>
                      <a:pt x="994" y="3981"/>
                      <a:pt x="1004" y="3981"/>
                      <a:pt x="1016" y="3977"/>
                    </a:cubicBezTo>
                    <a:cubicBezTo>
                      <a:pt x="1101" y="3960"/>
                      <a:pt x="1155" y="3875"/>
                      <a:pt x="1135" y="3790"/>
                    </a:cubicBezTo>
                    <a:cubicBezTo>
                      <a:pt x="1119" y="3715"/>
                      <a:pt x="1052" y="3668"/>
                      <a:pt x="979" y="3668"/>
                    </a:cubicBezTo>
                    <a:close/>
                    <a:moveTo>
                      <a:pt x="1253" y="4891"/>
                    </a:moveTo>
                    <a:cubicBezTo>
                      <a:pt x="1242" y="4891"/>
                      <a:pt x="1230" y="4892"/>
                      <a:pt x="1218" y="4895"/>
                    </a:cubicBezTo>
                    <a:cubicBezTo>
                      <a:pt x="1134" y="4913"/>
                      <a:pt x="1080" y="4997"/>
                      <a:pt x="1099" y="5083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2" y="5205"/>
                      <a:pt x="1275" y="5205"/>
                      <a:pt x="1284" y="5202"/>
                    </a:cubicBezTo>
                    <a:cubicBezTo>
                      <a:pt x="1370" y="5184"/>
                      <a:pt x="1423" y="5099"/>
                      <a:pt x="1403" y="5014"/>
                    </a:cubicBezTo>
                    <a:cubicBezTo>
                      <a:pt x="1386" y="4941"/>
                      <a:pt x="1325" y="4891"/>
                      <a:pt x="1253" y="4891"/>
                    </a:cubicBezTo>
                    <a:close/>
                    <a:moveTo>
                      <a:pt x="1525" y="6115"/>
                    </a:moveTo>
                    <a:cubicBezTo>
                      <a:pt x="1513" y="6115"/>
                      <a:pt x="1501" y="6117"/>
                      <a:pt x="1489" y="6120"/>
                    </a:cubicBezTo>
                    <a:cubicBezTo>
                      <a:pt x="1403" y="6139"/>
                      <a:pt x="1349" y="6218"/>
                      <a:pt x="1370" y="6304"/>
                    </a:cubicBezTo>
                    <a:cubicBezTo>
                      <a:pt x="1385" y="6379"/>
                      <a:pt x="1451" y="6426"/>
                      <a:pt x="1522" y="6426"/>
                    </a:cubicBezTo>
                    <a:cubicBezTo>
                      <a:pt x="1532" y="6426"/>
                      <a:pt x="1545" y="6426"/>
                      <a:pt x="1557" y="6423"/>
                    </a:cubicBezTo>
                    <a:cubicBezTo>
                      <a:pt x="1641" y="6403"/>
                      <a:pt x="1695" y="6323"/>
                      <a:pt x="1676" y="6239"/>
                    </a:cubicBezTo>
                    <a:cubicBezTo>
                      <a:pt x="1659" y="6165"/>
                      <a:pt x="1596" y="6115"/>
                      <a:pt x="1525" y="6115"/>
                    </a:cubicBezTo>
                    <a:close/>
                    <a:moveTo>
                      <a:pt x="1794" y="7336"/>
                    </a:moveTo>
                    <a:cubicBezTo>
                      <a:pt x="1782" y="7336"/>
                      <a:pt x="1770" y="7338"/>
                      <a:pt x="1758" y="7341"/>
                    </a:cubicBezTo>
                    <a:cubicBezTo>
                      <a:pt x="1673" y="7359"/>
                      <a:pt x="1620" y="7443"/>
                      <a:pt x="1639" y="7528"/>
                    </a:cubicBezTo>
                    <a:cubicBezTo>
                      <a:pt x="1658" y="7600"/>
                      <a:pt x="1721" y="7650"/>
                      <a:pt x="1792" y="7650"/>
                    </a:cubicBezTo>
                    <a:cubicBezTo>
                      <a:pt x="1803" y="7650"/>
                      <a:pt x="1814" y="7650"/>
                      <a:pt x="1826" y="7647"/>
                    </a:cubicBezTo>
                    <a:cubicBezTo>
                      <a:pt x="1912" y="7629"/>
                      <a:pt x="1964" y="7544"/>
                      <a:pt x="1945" y="7460"/>
                    </a:cubicBezTo>
                    <a:cubicBezTo>
                      <a:pt x="1930" y="7386"/>
                      <a:pt x="1865" y="7336"/>
                      <a:pt x="1794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5" y="8583"/>
                      <a:pt x="1891" y="8664"/>
                      <a:pt x="1912" y="8749"/>
                    </a:cubicBezTo>
                    <a:cubicBezTo>
                      <a:pt x="1927" y="8824"/>
                      <a:pt x="1989" y="8874"/>
                      <a:pt x="2059" y="8874"/>
                    </a:cubicBezTo>
                    <a:cubicBezTo>
                      <a:pt x="2060" y="8874"/>
                      <a:pt x="2061" y="8874"/>
                      <a:pt x="2062" y="8874"/>
                    </a:cubicBezTo>
                    <a:cubicBezTo>
                      <a:pt x="2074" y="8874"/>
                      <a:pt x="2087" y="8872"/>
                      <a:pt x="2096" y="8868"/>
                    </a:cubicBezTo>
                    <a:cubicBezTo>
                      <a:pt x="2181" y="8849"/>
                      <a:pt x="2234" y="8768"/>
                      <a:pt x="2215" y="8683"/>
                    </a:cubicBezTo>
                    <a:cubicBezTo>
                      <a:pt x="2198" y="8610"/>
                      <a:pt x="2136" y="8560"/>
                      <a:pt x="2065" y="85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1"/>
              <p:cNvSpPr/>
              <p:nvPr/>
            </p:nvSpPr>
            <p:spPr>
              <a:xfrm>
                <a:off x="1788875" y="3776550"/>
                <a:ext cx="103250" cy="435925"/>
              </a:xfrm>
              <a:custGeom>
                <a:avLst/>
                <a:gdLst/>
                <a:ahLst/>
                <a:cxnLst/>
                <a:rect l="l" t="t" r="r" b="b"/>
                <a:pathLst>
                  <a:path w="4130" h="17437" extrusionOk="0">
                    <a:moveTo>
                      <a:pt x="175" y="1"/>
                    </a:moveTo>
                    <a:cubicBezTo>
                      <a:pt x="164" y="1"/>
                      <a:pt x="152" y="2"/>
                      <a:pt x="140" y="5"/>
                    </a:cubicBezTo>
                    <a:cubicBezTo>
                      <a:pt x="55" y="23"/>
                      <a:pt x="1" y="107"/>
                      <a:pt x="21" y="192"/>
                    </a:cubicBezTo>
                    <a:cubicBezTo>
                      <a:pt x="37" y="263"/>
                      <a:pt x="102" y="315"/>
                      <a:pt x="174" y="315"/>
                    </a:cubicBezTo>
                    <a:cubicBezTo>
                      <a:pt x="186" y="315"/>
                      <a:pt x="196" y="315"/>
                      <a:pt x="208" y="311"/>
                    </a:cubicBezTo>
                    <a:cubicBezTo>
                      <a:pt x="293" y="293"/>
                      <a:pt x="346" y="209"/>
                      <a:pt x="327" y="124"/>
                    </a:cubicBezTo>
                    <a:cubicBezTo>
                      <a:pt x="312" y="50"/>
                      <a:pt x="247" y="1"/>
                      <a:pt x="175" y="1"/>
                    </a:cubicBezTo>
                    <a:close/>
                    <a:moveTo>
                      <a:pt x="444" y="1225"/>
                    </a:moveTo>
                    <a:cubicBezTo>
                      <a:pt x="433" y="1225"/>
                      <a:pt x="421" y="1226"/>
                      <a:pt x="410" y="1228"/>
                    </a:cubicBezTo>
                    <a:cubicBezTo>
                      <a:pt x="327" y="1248"/>
                      <a:pt x="271" y="1329"/>
                      <a:pt x="290" y="1413"/>
                    </a:cubicBezTo>
                    <a:cubicBezTo>
                      <a:pt x="310" y="1488"/>
                      <a:pt x="373" y="1538"/>
                      <a:pt x="444" y="1538"/>
                    </a:cubicBezTo>
                    <a:cubicBezTo>
                      <a:pt x="456" y="1538"/>
                      <a:pt x="466" y="1536"/>
                      <a:pt x="478" y="1532"/>
                    </a:cubicBezTo>
                    <a:cubicBezTo>
                      <a:pt x="563" y="1513"/>
                      <a:pt x="617" y="1433"/>
                      <a:pt x="597" y="1348"/>
                    </a:cubicBezTo>
                    <a:cubicBezTo>
                      <a:pt x="581" y="1275"/>
                      <a:pt x="516" y="1225"/>
                      <a:pt x="444" y="1225"/>
                    </a:cubicBezTo>
                    <a:close/>
                    <a:moveTo>
                      <a:pt x="717" y="2446"/>
                    </a:moveTo>
                    <a:cubicBezTo>
                      <a:pt x="705" y="2446"/>
                      <a:pt x="694" y="2447"/>
                      <a:pt x="682" y="2450"/>
                    </a:cubicBezTo>
                    <a:cubicBezTo>
                      <a:pt x="597" y="2467"/>
                      <a:pt x="543" y="2552"/>
                      <a:pt x="563" y="2638"/>
                    </a:cubicBezTo>
                    <a:cubicBezTo>
                      <a:pt x="578" y="2709"/>
                      <a:pt x="641" y="2759"/>
                      <a:pt x="716" y="2759"/>
                    </a:cubicBezTo>
                    <a:cubicBezTo>
                      <a:pt x="725" y="2759"/>
                      <a:pt x="738" y="2759"/>
                      <a:pt x="748" y="2757"/>
                    </a:cubicBezTo>
                    <a:cubicBezTo>
                      <a:pt x="833" y="2739"/>
                      <a:pt x="886" y="2655"/>
                      <a:pt x="867" y="2569"/>
                    </a:cubicBezTo>
                    <a:cubicBezTo>
                      <a:pt x="850" y="2496"/>
                      <a:pt x="788" y="2446"/>
                      <a:pt x="717" y="2446"/>
                    </a:cubicBezTo>
                    <a:close/>
                    <a:moveTo>
                      <a:pt x="986" y="3671"/>
                    </a:moveTo>
                    <a:cubicBezTo>
                      <a:pt x="975" y="3671"/>
                      <a:pt x="963" y="3672"/>
                      <a:pt x="952" y="3674"/>
                    </a:cubicBezTo>
                    <a:cubicBezTo>
                      <a:pt x="867" y="3692"/>
                      <a:pt x="813" y="3777"/>
                      <a:pt x="833" y="3861"/>
                    </a:cubicBezTo>
                    <a:cubicBezTo>
                      <a:pt x="847" y="3935"/>
                      <a:pt x="912" y="3984"/>
                      <a:pt x="986" y="3984"/>
                    </a:cubicBezTo>
                    <a:cubicBezTo>
                      <a:pt x="995" y="3984"/>
                      <a:pt x="1008" y="3981"/>
                      <a:pt x="1020" y="3981"/>
                    </a:cubicBezTo>
                    <a:cubicBezTo>
                      <a:pt x="1102" y="3959"/>
                      <a:pt x="1159" y="3878"/>
                      <a:pt x="1139" y="3794"/>
                    </a:cubicBezTo>
                    <a:cubicBezTo>
                      <a:pt x="1123" y="3720"/>
                      <a:pt x="1058" y="3671"/>
                      <a:pt x="986" y="3671"/>
                    </a:cubicBezTo>
                    <a:close/>
                    <a:moveTo>
                      <a:pt x="1250" y="4893"/>
                    </a:moveTo>
                    <a:cubicBezTo>
                      <a:pt x="1240" y="4893"/>
                      <a:pt x="1230" y="4894"/>
                      <a:pt x="1220" y="4896"/>
                    </a:cubicBezTo>
                    <a:cubicBezTo>
                      <a:pt x="1135" y="4918"/>
                      <a:pt x="1082" y="4998"/>
                      <a:pt x="1101" y="5083"/>
                    </a:cubicBezTo>
                    <a:cubicBezTo>
                      <a:pt x="1120" y="5159"/>
                      <a:pt x="1183" y="5205"/>
                      <a:pt x="1254" y="5205"/>
                    </a:cubicBezTo>
                    <a:cubicBezTo>
                      <a:pt x="1266" y="5205"/>
                      <a:pt x="1276" y="5205"/>
                      <a:pt x="1288" y="5202"/>
                    </a:cubicBezTo>
                    <a:cubicBezTo>
                      <a:pt x="1373" y="5184"/>
                      <a:pt x="1427" y="5099"/>
                      <a:pt x="1407" y="5015"/>
                    </a:cubicBezTo>
                    <a:cubicBezTo>
                      <a:pt x="1391" y="4942"/>
                      <a:pt x="1323" y="4893"/>
                      <a:pt x="1250" y="4893"/>
                    </a:cubicBezTo>
                    <a:close/>
                    <a:moveTo>
                      <a:pt x="1527" y="6115"/>
                    </a:moveTo>
                    <a:cubicBezTo>
                      <a:pt x="1516" y="6115"/>
                      <a:pt x="1504" y="6117"/>
                      <a:pt x="1493" y="6119"/>
                    </a:cubicBezTo>
                    <a:cubicBezTo>
                      <a:pt x="1407" y="6139"/>
                      <a:pt x="1353" y="6222"/>
                      <a:pt x="1373" y="6307"/>
                    </a:cubicBezTo>
                    <a:cubicBezTo>
                      <a:pt x="1389" y="6380"/>
                      <a:pt x="1452" y="6429"/>
                      <a:pt x="1524" y="6429"/>
                    </a:cubicBezTo>
                    <a:cubicBezTo>
                      <a:pt x="1535" y="6429"/>
                      <a:pt x="1549" y="6426"/>
                      <a:pt x="1558" y="6426"/>
                    </a:cubicBezTo>
                    <a:cubicBezTo>
                      <a:pt x="1643" y="6409"/>
                      <a:pt x="1696" y="6324"/>
                      <a:pt x="1677" y="6238"/>
                    </a:cubicBezTo>
                    <a:cubicBezTo>
                      <a:pt x="1660" y="6165"/>
                      <a:pt x="1598" y="6115"/>
                      <a:pt x="1527" y="6115"/>
                    </a:cubicBezTo>
                    <a:close/>
                    <a:moveTo>
                      <a:pt x="1797" y="7340"/>
                    </a:moveTo>
                    <a:cubicBezTo>
                      <a:pt x="1785" y="7340"/>
                      <a:pt x="1774" y="7341"/>
                      <a:pt x="1762" y="7344"/>
                    </a:cubicBezTo>
                    <a:cubicBezTo>
                      <a:pt x="1677" y="7363"/>
                      <a:pt x="1624" y="7443"/>
                      <a:pt x="1643" y="7529"/>
                    </a:cubicBezTo>
                    <a:cubicBezTo>
                      <a:pt x="1659" y="7605"/>
                      <a:pt x="1725" y="7650"/>
                      <a:pt x="1793" y="7650"/>
                    </a:cubicBezTo>
                    <a:cubicBezTo>
                      <a:pt x="1805" y="7650"/>
                      <a:pt x="1818" y="7650"/>
                      <a:pt x="1827" y="7648"/>
                    </a:cubicBezTo>
                    <a:cubicBezTo>
                      <a:pt x="1912" y="7629"/>
                      <a:pt x="1964" y="7548"/>
                      <a:pt x="1949" y="7463"/>
                    </a:cubicBezTo>
                    <a:cubicBezTo>
                      <a:pt x="1930" y="7389"/>
                      <a:pt x="1868" y="7340"/>
                      <a:pt x="1797" y="7340"/>
                    </a:cubicBezTo>
                    <a:close/>
                    <a:moveTo>
                      <a:pt x="2066" y="8561"/>
                    </a:moveTo>
                    <a:cubicBezTo>
                      <a:pt x="2054" y="8561"/>
                      <a:pt x="2043" y="8562"/>
                      <a:pt x="2031" y="8565"/>
                    </a:cubicBezTo>
                    <a:cubicBezTo>
                      <a:pt x="1946" y="8583"/>
                      <a:pt x="1893" y="8667"/>
                      <a:pt x="1912" y="8752"/>
                    </a:cubicBezTo>
                    <a:cubicBezTo>
                      <a:pt x="1929" y="8826"/>
                      <a:pt x="1994" y="8875"/>
                      <a:pt x="2066" y="8875"/>
                    </a:cubicBezTo>
                    <a:cubicBezTo>
                      <a:pt x="2078" y="8875"/>
                      <a:pt x="2088" y="8875"/>
                      <a:pt x="2100" y="8871"/>
                    </a:cubicBezTo>
                    <a:cubicBezTo>
                      <a:pt x="2185" y="8853"/>
                      <a:pt x="2238" y="8769"/>
                      <a:pt x="2219" y="8684"/>
                    </a:cubicBezTo>
                    <a:cubicBezTo>
                      <a:pt x="2202" y="8610"/>
                      <a:pt x="2138" y="8561"/>
                      <a:pt x="2066" y="8561"/>
                    </a:cubicBezTo>
                    <a:close/>
                    <a:moveTo>
                      <a:pt x="2335" y="9785"/>
                    </a:moveTo>
                    <a:cubicBezTo>
                      <a:pt x="2323" y="9785"/>
                      <a:pt x="2312" y="9786"/>
                      <a:pt x="2300" y="9789"/>
                    </a:cubicBezTo>
                    <a:cubicBezTo>
                      <a:pt x="2219" y="9809"/>
                      <a:pt x="2162" y="9889"/>
                      <a:pt x="2181" y="9973"/>
                    </a:cubicBezTo>
                    <a:cubicBezTo>
                      <a:pt x="2197" y="10050"/>
                      <a:pt x="2262" y="10098"/>
                      <a:pt x="2335" y="10098"/>
                    </a:cubicBezTo>
                    <a:cubicBezTo>
                      <a:pt x="2347" y="10098"/>
                      <a:pt x="2358" y="10096"/>
                      <a:pt x="2369" y="10092"/>
                    </a:cubicBezTo>
                    <a:cubicBezTo>
                      <a:pt x="2454" y="10073"/>
                      <a:pt x="2508" y="9994"/>
                      <a:pt x="2489" y="9908"/>
                    </a:cubicBezTo>
                    <a:cubicBezTo>
                      <a:pt x="2473" y="9835"/>
                      <a:pt x="2407" y="9785"/>
                      <a:pt x="2335" y="9785"/>
                    </a:cubicBezTo>
                    <a:close/>
                    <a:moveTo>
                      <a:pt x="2611" y="11008"/>
                    </a:moveTo>
                    <a:cubicBezTo>
                      <a:pt x="2598" y="11008"/>
                      <a:pt x="2586" y="11010"/>
                      <a:pt x="2573" y="11013"/>
                    </a:cubicBezTo>
                    <a:cubicBezTo>
                      <a:pt x="2489" y="11028"/>
                      <a:pt x="2435" y="11112"/>
                      <a:pt x="2454" y="11198"/>
                    </a:cubicBezTo>
                    <a:cubicBezTo>
                      <a:pt x="2470" y="11271"/>
                      <a:pt x="2534" y="11320"/>
                      <a:pt x="2604" y="11320"/>
                    </a:cubicBezTo>
                    <a:cubicBezTo>
                      <a:pt x="2616" y="11320"/>
                      <a:pt x="2630" y="11320"/>
                      <a:pt x="2639" y="11317"/>
                    </a:cubicBezTo>
                    <a:cubicBezTo>
                      <a:pt x="2723" y="11298"/>
                      <a:pt x="2777" y="11215"/>
                      <a:pt x="2758" y="11132"/>
                    </a:cubicBezTo>
                    <a:cubicBezTo>
                      <a:pt x="2742" y="11060"/>
                      <a:pt x="2681" y="11008"/>
                      <a:pt x="2611" y="11008"/>
                    </a:cubicBezTo>
                    <a:close/>
                    <a:moveTo>
                      <a:pt x="2877" y="12231"/>
                    </a:moveTo>
                    <a:cubicBezTo>
                      <a:pt x="2866" y="12231"/>
                      <a:pt x="2854" y="12232"/>
                      <a:pt x="2842" y="12235"/>
                    </a:cubicBezTo>
                    <a:cubicBezTo>
                      <a:pt x="2758" y="12252"/>
                      <a:pt x="2704" y="12337"/>
                      <a:pt x="2723" y="12422"/>
                    </a:cubicBezTo>
                    <a:cubicBezTo>
                      <a:pt x="2739" y="12495"/>
                      <a:pt x="2803" y="12544"/>
                      <a:pt x="2874" y="12544"/>
                    </a:cubicBezTo>
                    <a:cubicBezTo>
                      <a:pt x="2875" y="12544"/>
                      <a:pt x="2876" y="12544"/>
                      <a:pt x="2877" y="12544"/>
                    </a:cubicBezTo>
                    <a:cubicBezTo>
                      <a:pt x="2887" y="12544"/>
                      <a:pt x="2900" y="12541"/>
                      <a:pt x="2912" y="12541"/>
                    </a:cubicBezTo>
                    <a:cubicBezTo>
                      <a:pt x="2996" y="12523"/>
                      <a:pt x="3050" y="12438"/>
                      <a:pt x="3031" y="12354"/>
                    </a:cubicBezTo>
                    <a:cubicBezTo>
                      <a:pt x="3015" y="12281"/>
                      <a:pt x="2950" y="12231"/>
                      <a:pt x="2877" y="12231"/>
                    </a:cubicBezTo>
                    <a:close/>
                    <a:moveTo>
                      <a:pt x="3145" y="13454"/>
                    </a:moveTo>
                    <a:cubicBezTo>
                      <a:pt x="3134" y="13454"/>
                      <a:pt x="3122" y="13455"/>
                      <a:pt x="3110" y="13458"/>
                    </a:cubicBezTo>
                    <a:cubicBezTo>
                      <a:pt x="3026" y="13478"/>
                      <a:pt x="2972" y="13558"/>
                      <a:pt x="2991" y="13643"/>
                    </a:cubicBezTo>
                    <a:cubicBezTo>
                      <a:pt x="3008" y="13717"/>
                      <a:pt x="3074" y="13765"/>
                      <a:pt x="3145" y="13765"/>
                    </a:cubicBezTo>
                    <a:cubicBezTo>
                      <a:pt x="3157" y="13765"/>
                      <a:pt x="3168" y="13765"/>
                      <a:pt x="3180" y="13762"/>
                    </a:cubicBezTo>
                    <a:cubicBezTo>
                      <a:pt x="3264" y="13743"/>
                      <a:pt x="3318" y="13663"/>
                      <a:pt x="3299" y="13577"/>
                    </a:cubicBezTo>
                    <a:cubicBezTo>
                      <a:pt x="3283" y="13504"/>
                      <a:pt x="3218" y="13454"/>
                      <a:pt x="3145" y="13454"/>
                    </a:cubicBezTo>
                    <a:close/>
                    <a:moveTo>
                      <a:pt x="3419" y="14677"/>
                    </a:moveTo>
                    <a:cubicBezTo>
                      <a:pt x="3407" y="14677"/>
                      <a:pt x="3395" y="14679"/>
                      <a:pt x="3383" y="14682"/>
                    </a:cubicBezTo>
                    <a:cubicBezTo>
                      <a:pt x="3299" y="14699"/>
                      <a:pt x="3245" y="14784"/>
                      <a:pt x="3264" y="14869"/>
                    </a:cubicBezTo>
                    <a:cubicBezTo>
                      <a:pt x="3281" y="14940"/>
                      <a:pt x="3343" y="14991"/>
                      <a:pt x="3414" y="14991"/>
                    </a:cubicBezTo>
                    <a:cubicBezTo>
                      <a:pt x="3426" y="14991"/>
                      <a:pt x="3437" y="14988"/>
                      <a:pt x="3449" y="14988"/>
                    </a:cubicBezTo>
                    <a:cubicBezTo>
                      <a:pt x="3533" y="14970"/>
                      <a:pt x="3587" y="14885"/>
                      <a:pt x="3568" y="14801"/>
                    </a:cubicBezTo>
                    <a:cubicBezTo>
                      <a:pt x="3552" y="14727"/>
                      <a:pt x="3490" y="14677"/>
                      <a:pt x="3419" y="14677"/>
                    </a:cubicBezTo>
                    <a:close/>
                    <a:moveTo>
                      <a:pt x="3687" y="15900"/>
                    </a:moveTo>
                    <a:cubicBezTo>
                      <a:pt x="3676" y="15900"/>
                      <a:pt x="3664" y="15901"/>
                      <a:pt x="3653" y="15904"/>
                    </a:cubicBezTo>
                    <a:cubicBezTo>
                      <a:pt x="3568" y="15923"/>
                      <a:pt x="3514" y="16004"/>
                      <a:pt x="3533" y="16089"/>
                    </a:cubicBezTo>
                    <a:cubicBezTo>
                      <a:pt x="3550" y="16164"/>
                      <a:pt x="3614" y="16214"/>
                      <a:pt x="3685" y="16214"/>
                    </a:cubicBezTo>
                    <a:cubicBezTo>
                      <a:pt x="3685" y="16214"/>
                      <a:pt x="3686" y="16214"/>
                      <a:pt x="3687" y="16214"/>
                    </a:cubicBezTo>
                    <a:cubicBezTo>
                      <a:pt x="3697" y="16214"/>
                      <a:pt x="3710" y="16210"/>
                      <a:pt x="3722" y="16208"/>
                    </a:cubicBezTo>
                    <a:cubicBezTo>
                      <a:pt x="3804" y="16189"/>
                      <a:pt x="3857" y="16108"/>
                      <a:pt x="3837" y="16023"/>
                    </a:cubicBezTo>
                    <a:cubicBezTo>
                      <a:pt x="3821" y="15950"/>
                      <a:pt x="3759" y="15900"/>
                      <a:pt x="3687" y="15900"/>
                    </a:cubicBezTo>
                    <a:close/>
                    <a:moveTo>
                      <a:pt x="3957" y="17123"/>
                    </a:moveTo>
                    <a:cubicBezTo>
                      <a:pt x="3946" y="17123"/>
                      <a:pt x="3935" y="17124"/>
                      <a:pt x="3923" y="17126"/>
                    </a:cubicBezTo>
                    <a:cubicBezTo>
                      <a:pt x="3837" y="17144"/>
                      <a:pt x="3784" y="17229"/>
                      <a:pt x="3804" y="17315"/>
                    </a:cubicBezTo>
                    <a:cubicBezTo>
                      <a:pt x="3818" y="17386"/>
                      <a:pt x="3885" y="17435"/>
                      <a:pt x="3956" y="17436"/>
                    </a:cubicBezTo>
                    <a:cubicBezTo>
                      <a:pt x="3966" y="17436"/>
                      <a:pt x="3979" y="17436"/>
                      <a:pt x="3991" y="17434"/>
                    </a:cubicBezTo>
                    <a:cubicBezTo>
                      <a:pt x="4076" y="17416"/>
                      <a:pt x="4129" y="17330"/>
                      <a:pt x="4110" y="17245"/>
                    </a:cubicBezTo>
                    <a:cubicBezTo>
                      <a:pt x="4095" y="17172"/>
                      <a:pt x="4029" y="17123"/>
                      <a:pt x="3957" y="171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41"/>
              <p:cNvSpPr/>
              <p:nvPr/>
            </p:nvSpPr>
            <p:spPr>
              <a:xfrm>
                <a:off x="1825525" y="3824850"/>
                <a:ext cx="76125" cy="313575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12543" extrusionOk="0">
                    <a:moveTo>
                      <a:pt x="174" y="0"/>
                    </a:moveTo>
                    <a:cubicBezTo>
                      <a:pt x="163" y="0"/>
                      <a:pt x="151" y="2"/>
                      <a:pt x="140" y="4"/>
                    </a:cubicBezTo>
                    <a:cubicBezTo>
                      <a:pt x="54" y="22"/>
                      <a:pt x="0" y="104"/>
                      <a:pt x="21" y="192"/>
                    </a:cubicBezTo>
                    <a:cubicBezTo>
                      <a:pt x="36" y="265"/>
                      <a:pt x="102" y="314"/>
                      <a:pt x="173" y="314"/>
                    </a:cubicBezTo>
                    <a:cubicBezTo>
                      <a:pt x="183" y="314"/>
                      <a:pt x="196" y="312"/>
                      <a:pt x="208" y="308"/>
                    </a:cubicBezTo>
                    <a:cubicBezTo>
                      <a:pt x="292" y="289"/>
                      <a:pt x="346" y="208"/>
                      <a:pt x="327" y="123"/>
                    </a:cubicBezTo>
                    <a:cubicBezTo>
                      <a:pt x="311" y="50"/>
                      <a:pt x="246" y="0"/>
                      <a:pt x="174" y="0"/>
                    </a:cubicBezTo>
                    <a:close/>
                    <a:moveTo>
                      <a:pt x="438" y="1223"/>
                    </a:moveTo>
                    <a:cubicBezTo>
                      <a:pt x="429" y="1223"/>
                      <a:pt x="419" y="1224"/>
                      <a:pt x="409" y="1225"/>
                    </a:cubicBezTo>
                    <a:cubicBezTo>
                      <a:pt x="324" y="1243"/>
                      <a:pt x="271" y="1328"/>
                      <a:pt x="290" y="1414"/>
                    </a:cubicBezTo>
                    <a:cubicBezTo>
                      <a:pt x="304" y="1486"/>
                      <a:pt x="372" y="1535"/>
                      <a:pt x="444" y="1535"/>
                    </a:cubicBezTo>
                    <a:cubicBezTo>
                      <a:pt x="455" y="1535"/>
                      <a:pt x="465" y="1535"/>
                      <a:pt x="477" y="1533"/>
                    </a:cubicBezTo>
                    <a:cubicBezTo>
                      <a:pt x="563" y="1512"/>
                      <a:pt x="616" y="1429"/>
                      <a:pt x="596" y="1348"/>
                    </a:cubicBezTo>
                    <a:cubicBezTo>
                      <a:pt x="579" y="1270"/>
                      <a:pt x="512" y="1223"/>
                      <a:pt x="438" y="1223"/>
                    </a:cubicBezTo>
                    <a:close/>
                    <a:moveTo>
                      <a:pt x="717" y="2446"/>
                    </a:moveTo>
                    <a:cubicBezTo>
                      <a:pt x="705" y="2446"/>
                      <a:pt x="693" y="2447"/>
                      <a:pt x="682" y="2450"/>
                    </a:cubicBezTo>
                    <a:cubicBezTo>
                      <a:pt x="596" y="2468"/>
                      <a:pt x="542" y="2553"/>
                      <a:pt x="563" y="2637"/>
                    </a:cubicBezTo>
                    <a:cubicBezTo>
                      <a:pt x="577" y="2710"/>
                      <a:pt x="640" y="2760"/>
                      <a:pt x="713" y="2760"/>
                    </a:cubicBezTo>
                    <a:cubicBezTo>
                      <a:pt x="725" y="2760"/>
                      <a:pt x="735" y="2756"/>
                      <a:pt x="747" y="2756"/>
                    </a:cubicBezTo>
                    <a:cubicBezTo>
                      <a:pt x="832" y="2738"/>
                      <a:pt x="886" y="2654"/>
                      <a:pt x="867" y="2569"/>
                    </a:cubicBezTo>
                    <a:cubicBezTo>
                      <a:pt x="849" y="2496"/>
                      <a:pt x="785" y="2446"/>
                      <a:pt x="717" y="2446"/>
                    </a:cubicBezTo>
                    <a:close/>
                    <a:moveTo>
                      <a:pt x="985" y="3670"/>
                    </a:moveTo>
                    <a:cubicBezTo>
                      <a:pt x="974" y="3670"/>
                      <a:pt x="963" y="3671"/>
                      <a:pt x="951" y="3674"/>
                    </a:cubicBezTo>
                    <a:cubicBezTo>
                      <a:pt x="867" y="3693"/>
                      <a:pt x="813" y="3774"/>
                      <a:pt x="832" y="3858"/>
                    </a:cubicBezTo>
                    <a:cubicBezTo>
                      <a:pt x="846" y="3935"/>
                      <a:pt x="912" y="3981"/>
                      <a:pt x="986" y="3981"/>
                    </a:cubicBezTo>
                    <a:cubicBezTo>
                      <a:pt x="994" y="3981"/>
                      <a:pt x="1007" y="3981"/>
                      <a:pt x="1017" y="3977"/>
                    </a:cubicBezTo>
                    <a:cubicBezTo>
                      <a:pt x="1101" y="3958"/>
                      <a:pt x="1155" y="3877"/>
                      <a:pt x="1136" y="3793"/>
                    </a:cubicBezTo>
                    <a:cubicBezTo>
                      <a:pt x="1119" y="3720"/>
                      <a:pt x="1057" y="3670"/>
                      <a:pt x="985" y="3670"/>
                    </a:cubicBezTo>
                    <a:close/>
                    <a:moveTo>
                      <a:pt x="1254" y="4891"/>
                    </a:moveTo>
                    <a:cubicBezTo>
                      <a:pt x="1242" y="4891"/>
                      <a:pt x="1231" y="4892"/>
                      <a:pt x="1219" y="4895"/>
                    </a:cubicBezTo>
                    <a:cubicBezTo>
                      <a:pt x="1135" y="4913"/>
                      <a:pt x="1081" y="4997"/>
                      <a:pt x="1100" y="5083"/>
                    </a:cubicBezTo>
                    <a:cubicBezTo>
                      <a:pt x="1117" y="5156"/>
                      <a:pt x="1182" y="5205"/>
                      <a:pt x="1254" y="5205"/>
                    </a:cubicBezTo>
                    <a:cubicBezTo>
                      <a:pt x="1262" y="5205"/>
                      <a:pt x="1275" y="5205"/>
                      <a:pt x="1287" y="5202"/>
                    </a:cubicBezTo>
                    <a:cubicBezTo>
                      <a:pt x="1373" y="5183"/>
                      <a:pt x="1426" y="5099"/>
                      <a:pt x="1406" y="5014"/>
                    </a:cubicBezTo>
                    <a:cubicBezTo>
                      <a:pt x="1391" y="4941"/>
                      <a:pt x="1326" y="4891"/>
                      <a:pt x="1254" y="4891"/>
                    </a:cubicBezTo>
                    <a:close/>
                    <a:moveTo>
                      <a:pt x="1525" y="6115"/>
                    </a:moveTo>
                    <a:cubicBezTo>
                      <a:pt x="1513" y="6115"/>
                      <a:pt x="1500" y="6117"/>
                      <a:pt x="1488" y="6120"/>
                    </a:cubicBezTo>
                    <a:cubicBezTo>
                      <a:pt x="1404" y="6139"/>
                      <a:pt x="1353" y="6218"/>
                      <a:pt x="1373" y="6304"/>
                    </a:cubicBezTo>
                    <a:cubicBezTo>
                      <a:pt x="1388" y="6379"/>
                      <a:pt x="1451" y="6428"/>
                      <a:pt x="1523" y="6428"/>
                    </a:cubicBezTo>
                    <a:cubicBezTo>
                      <a:pt x="1535" y="6428"/>
                      <a:pt x="1544" y="6426"/>
                      <a:pt x="1558" y="6423"/>
                    </a:cubicBezTo>
                    <a:cubicBezTo>
                      <a:pt x="1642" y="6403"/>
                      <a:pt x="1696" y="6323"/>
                      <a:pt x="1677" y="6239"/>
                    </a:cubicBezTo>
                    <a:cubicBezTo>
                      <a:pt x="1661" y="6165"/>
                      <a:pt x="1596" y="6115"/>
                      <a:pt x="1525" y="6115"/>
                    </a:cubicBezTo>
                    <a:close/>
                    <a:moveTo>
                      <a:pt x="1797" y="7336"/>
                    </a:moveTo>
                    <a:cubicBezTo>
                      <a:pt x="1785" y="7336"/>
                      <a:pt x="1773" y="7338"/>
                      <a:pt x="1761" y="7341"/>
                    </a:cubicBezTo>
                    <a:cubicBezTo>
                      <a:pt x="1677" y="7359"/>
                      <a:pt x="1622" y="7443"/>
                      <a:pt x="1642" y="7528"/>
                    </a:cubicBezTo>
                    <a:cubicBezTo>
                      <a:pt x="1659" y="7600"/>
                      <a:pt x="1722" y="7650"/>
                      <a:pt x="1793" y="7650"/>
                    </a:cubicBezTo>
                    <a:cubicBezTo>
                      <a:pt x="1794" y="7650"/>
                      <a:pt x="1795" y="7650"/>
                      <a:pt x="1796" y="7650"/>
                    </a:cubicBezTo>
                    <a:cubicBezTo>
                      <a:pt x="1804" y="7650"/>
                      <a:pt x="1817" y="7650"/>
                      <a:pt x="1827" y="7647"/>
                    </a:cubicBezTo>
                    <a:cubicBezTo>
                      <a:pt x="1911" y="7629"/>
                      <a:pt x="1965" y="7544"/>
                      <a:pt x="1946" y="7460"/>
                    </a:cubicBezTo>
                    <a:cubicBezTo>
                      <a:pt x="1929" y="7386"/>
                      <a:pt x="1867" y="7336"/>
                      <a:pt x="1797" y="7336"/>
                    </a:cubicBezTo>
                    <a:close/>
                    <a:moveTo>
                      <a:pt x="2065" y="8562"/>
                    </a:moveTo>
                    <a:cubicBezTo>
                      <a:pt x="2054" y="8562"/>
                      <a:pt x="2042" y="8563"/>
                      <a:pt x="2030" y="8565"/>
                    </a:cubicBezTo>
                    <a:cubicBezTo>
                      <a:pt x="1946" y="8583"/>
                      <a:pt x="1892" y="8666"/>
                      <a:pt x="1911" y="8754"/>
                    </a:cubicBezTo>
                    <a:cubicBezTo>
                      <a:pt x="1927" y="8825"/>
                      <a:pt x="1994" y="8874"/>
                      <a:pt x="2065" y="8875"/>
                    </a:cubicBezTo>
                    <a:cubicBezTo>
                      <a:pt x="2073" y="8875"/>
                      <a:pt x="2088" y="8873"/>
                      <a:pt x="2100" y="8873"/>
                    </a:cubicBezTo>
                    <a:cubicBezTo>
                      <a:pt x="2184" y="8850"/>
                      <a:pt x="2238" y="8770"/>
                      <a:pt x="2219" y="8685"/>
                    </a:cubicBezTo>
                    <a:cubicBezTo>
                      <a:pt x="2203" y="8612"/>
                      <a:pt x="2137" y="8562"/>
                      <a:pt x="2065" y="8562"/>
                    </a:cubicBezTo>
                    <a:close/>
                    <a:moveTo>
                      <a:pt x="2335" y="9786"/>
                    </a:moveTo>
                    <a:cubicBezTo>
                      <a:pt x="2323" y="9786"/>
                      <a:pt x="2311" y="9788"/>
                      <a:pt x="2300" y="9790"/>
                    </a:cubicBezTo>
                    <a:cubicBezTo>
                      <a:pt x="2215" y="9805"/>
                      <a:pt x="2162" y="9890"/>
                      <a:pt x="2181" y="9975"/>
                    </a:cubicBezTo>
                    <a:cubicBezTo>
                      <a:pt x="2196" y="10049"/>
                      <a:pt x="2262" y="10096"/>
                      <a:pt x="2334" y="10096"/>
                    </a:cubicBezTo>
                    <a:cubicBezTo>
                      <a:pt x="2346" y="10096"/>
                      <a:pt x="2357" y="10096"/>
                      <a:pt x="2369" y="10094"/>
                    </a:cubicBezTo>
                    <a:cubicBezTo>
                      <a:pt x="2453" y="10075"/>
                      <a:pt x="2507" y="9992"/>
                      <a:pt x="2488" y="9909"/>
                    </a:cubicBezTo>
                    <a:cubicBezTo>
                      <a:pt x="2473" y="9836"/>
                      <a:pt x="2407" y="9786"/>
                      <a:pt x="2335" y="9786"/>
                    </a:cubicBezTo>
                    <a:close/>
                    <a:moveTo>
                      <a:pt x="2607" y="11008"/>
                    </a:moveTo>
                    <a:cubicBezTo>
                      <a:pt x="2596" y="11008"/>
                      <a:pt x="2584" y="11009"/>
                      <a:pt x="2573" y="11011"/>
                    </a:cubicBezTo>
                    <a:cubicBezTo>
                      <a:pt x="2488" y="11029"/>
                      <a:pt x="2434" y="11114"/>
                      <a:pt x="2453" y="11198"/>
                    </a:cubicBezTo>
                    <a:cubicBezTo>
                      <a:pt x="2468" y="11270"/>
                      <a:pt x="2531" y="11321"/>
                      <a:pt x="2604" y="11321"/>
                    </a:cubicBezTo>
                    <a:cubicBezTo>
                      <a:pt x="2615" y="11321"/>
                      <a:pt x="2630" y="11318"/>
                      <a:pt x="2638" y="11318"/>
                    </a:cubicBezTo>
                    <a:cubicBezTo>
                      <a:pt x="2723" y="11300"/>
                      <a:pt x="2776" y="11215"/>
                      <a:pt x="2757" y="11131"/>
                    </a:cubicBezTo>
                    <a:cubicBezTo>
                      <a:pt x="2741" y="11057"/>
                      <a:pt x="2678" y="11008"/>
                      <a:pt x="2607" y="11008"/>
                    </a:cubicBezTo>
                    <a:close/>
                    <a:moveTo>
                      <a:pt x="2875" y="12231"/>
                    </a:moveTo>
                    <a:cubicBezTo>
                      <a:pt x="2864" y="12231"/>
                      <a:pt x="2852" y="12232"/>
                      <a:pt x="2841" y="12235"/>
                    </a:cubicBezTo>
                    <a:cubicBezTo>
                      <a:pt x="2756" y="12255"/>
                      <a:pt x="2702" y="12335"/>
                      <a:pt x="2722" y="12420"/>
                    </a:cubicBezTo>
                    <a:cubicBezTo>
                      <a:pt x="2738" y="12495"/>
                      <a:pt x="2804" y="12542"/>
                      <a:pt x="2875" y="12542"/>
                    </a:cubicBezTo>
                    <a:cubicBezTo>
                      <a:pt x="2884" y="12542"/>
                      <a:pt x="2898" y="12542"/>
                      <a:pt x="2906" y="12539"/>
                    </a:cubicBezTo>
                    <a:cubicBezTo>
                      <a:pt x="2991" y="12520"/>
                      <a:pt x="3044" y="12440"/>
                      <a:pt x="3025" y="12354"/>
                    </a:cubicBezTo>
                    <a:cubicBezTo>
                      <a:pt x="3011" y="12281"/>
                      <a:pt x="2947" y="12231"/>
                      <a:pt x="2875" y="122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1"/>
              <p:cNvSpPr/>
              <p:nvPr/>
            </p:nvSpPr>
            <p:spPr>
              <a:xfrm>
                <a:off x="1788675" y="3897675"/>
                <a:ext cx="5592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8874" extrusionOk="0">
                    <a:moveTo>
                      <a:pt x="173" y="0"/>
                    </a:moveTo>
                    <a:cubicBezTo>
                      <a:pt x="162" y="0"/>
                      <a:pt x="150" y="1"/>
                      <a:pt x="139" y="4"/>
                    </a:cubicBezTo>
                    <a:cubicBezTo>
                      <a:pt x="54" y="22"/>
                      <a:pt x="1" y="107"/>
                      <a:pt x="20" y="192"/>
                    </a:cubicBezTo>
                    <a:cubicBezTo>
                      <a:pt x="35" y="264"/>
                      <a:pt x="101" y="314"/>
                      <a:pt x="173" y="314"/>
                    </a:cubicBezTo>
                    <a:cubicBezTo>
                      <a:pt x="182" y="314"/>
                      <a:pt x="196" y="311"/>
                      <a:pt x="208" y="308"/>
                    </a:cubicBezTo>
                    <a:cubicBezTo>
                      <a:pt x="293" y="294"/>
                      <a:pt x="341" y="208"/>
                      <a:pt x="327" y="123"/>
                    </a:cubicBezTo>
                    <a:cubicBezTo>
                      <a:pt x="312" y="50"/>
                      <a:pt x="246" y="0"/>
                      <a:pt x="173" y="0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5"/>
                    </a:cubicBezTo>
                    <a:cubicBezTo>
                      <a:pt x="323" y="1243"/>
                      <a:pt x="270" y="1328"/>
                      <a:pt x="289" y="1413"/>
                    </a:cubicBezTo>
                    <a:cubicBezTo>
                      <a:pt x="304" y="1485"/>
                      <a:pt x="370" y="1535"/>
                      <a:pt x="443" y="1535"/>
                    </a:cubicBezTo>
                    <a:cubicBezTo>
                      <a:pt x="452" y="1535"/>
                      <a:pt x="465" y="1535"/>
                      <a:pt x="477" y="1533"/>
                    </a:cubicBezTo>
                    <a:cubicBezTo>
                      <a:pt x="562" y="1515"/>
                      <a:pt x="615" y="1429"/>
                      <a:pt x="596" y="1344"/>
                    </a:cubicBezTo>
                    <a:cubicBezTo>
                      <a:pt x="581" y="1273"/>
                      <a:pt x="515" y="1222"/>
                      <a:pt x="442" y="1222"/>
                    </a:cubicBezTo>
                    <a:close/>
                    <a:moveTo>
                      <a:pt x="713" y="2445"/>
                    </a:moveTo>
                    <a:cubicBezTo>
                      <a:pt x="702" y="2445"/>
                      <a:pt x="691" y="2446"/>
                      <a:pt x="680" y="2449"/>
                    </a:cubicBezTo>
                    <a:cubicBezTo>
                      <a:pt x="592" y="2469"/>
                      <a:pt x="542" y="2552"/>
                      <a:pt x="561" y="2637"/>
                    </a:cubicBezTo>
                    <a:cubicBezTo>
                      <a:pt x="577" y="2709"/>
                      <a:pt x="639" y="2760"/>
                      <a:pt x="711" y="2760"/>
                    </a:cubicBezTo>
                    <a:cubicBezTo>
                      <a:pt x="723" y="2760"/>
                      <a:pt x="733" y="2756"/>
                      <a:pt x="745" y="2756"/>
                    </a:cubicBezTo>
                    <a:cubicBezTo>
                      <a:pt x="830" y="2738"/>
                      <a:pt x="883" y="2654"/>
                      <a:pt x="864" y="2568"/>
                    </a:cubicBezTo>
                    <a:cubicBezTo>
                      <a:pt x="847" y="2495"/>
                      <a:pt x="783" y="2445"/>
                      <a:pt x="713" y="2445"/>
                    </a:cubicBezTo>
                    <a:close/>
                    <a:moveTo>
                      <a:pt x="983" y="3670"/>
                    </a:moveTo>
                    <a:cubicBezTo>
                      <a:pt x="972" y="3670"/>
                      <a:pt x="961" y="3671"/>
                      <a:pt x="949" y="3674"/>
                    </a:cubicBezTo>
                    <a:cubicBezTo>
                      <a:pt x="864" y="3693"/>
                      <a:pt x="811" y="3774"/>
                      <a:pt x="830" y="3858"/>
                    </a:cubicBezTo>
                    <a:cubicBezTo>
                      <a:pt x="847" y="3930"/>
                      <a:pt x="912" y="3981"/>
                      <a:pt x="984" y="3981"/>
                    </a:cubicBezTo>
                    <a:cubicBezTo>
                      <a:pt x="992" y="3981"/>
                      <a:pt x="1006" y="3981"/>
                      <a:pt x="1018" y="3977"/>
                    </a:cubicBezTo>
                    <a:cubicBezTo>
                      <a:pt x="1099" y="3958"/>
                      <a:pt x="1156" y="3877"/>
                      <a:pt x="1134" y="3793"/>
                    </a:cubicBezTo>
                    <a:cubicBezTo>
                      <a:pt x="1119" y="3720"/>
                      <a:pt x="1055" y="3670"/>
                      <a:pt x="983" y="3670"/>
                    </a:cubicBezTo>
                    <a:close/>
                    <a:moveTo>
                      <a:pt x="1253" y="4891"/>
                    </a:moveTo>
                    <a:cubicBezTo>
                      <a:pt x="1242" y="4891"/>
                      <a:pt x="1230" y="4892"/>
                      <a:pt x="1218" y="4895"/>
                    </a:cubicBezTo>
                    <a:cubicBezTo>
                      <a:pt x="1134" y="4913"/>
                      <a:pt x="1080" y="4997"/>
                      <a:pt x="1099" y="5083"/>
                    </a:cubicBezTo>
                    <a:cubicBezTo>
                      <a:pt x="1116" y="5154"/>
                      <a:pt x="1181" y="5205"/>
                      <a:pt x="1253" y="5205"/>
                    </a:cubicBezTo>
                    <a:cubicBezTo>
                      <a:pt x="1265" y="5205"/>
                      <a:pt x="1275" y="5205"/>
                      <a:pt x="1287" y="5202"/>
                    </a:cubicBezTo>
                    <a:cubicBezTo>
                      <a:pt x="1372" y="5184"/>
                      <a:pt x="1426" y="5098"/>
                      <a:pt x="1406" y="5014"/>
                    </a:cubicBezTo>
                    <a:cubicBezTo>
                      <a:pt x="1391" y="4941"/>
                      <a:pt x="1326" y="4891"/>
                      <a:pt x="1253" y="4891"/>
                    </a:cubicBezTo>
                    <a:close/>
                    <a:moveTo>
                      <a:pt x="1527" y="6115"/>
                    </a:moveTo>
                    <a:cubicBezTo>
                      <a:pt x="1515" y="6115"/>
                      <a:pt x="1503" y="6117"/>
                      <a:pt x="1491" y="6119"/>
                    </a:cubicBezTo>
                    <a:cubicBezTo>
                      <a:pt x="1406" y="6139"/>
                      <a:pt x="1349" y="6218"/>
                      <a:pt x="1370" y="6304"/>
                    </a:cubicBezTo>
                    <a:cubicBezTo>
                      <a:pt x="1389" y="6378"/>
                      <a:pt x="1451" y="6429"/>
                      <a:pt x="1522" y="6429"/>
                    </a:cubicBezTo>
                    <a:cubicBezTo>
                      <a:pt x="1534" y="6429"/>
                      <a:pt x="1548" y="6426"/>
                      <a:pt x="1557" y="6423"/>
                    </a:cubicBezTo>
                    <a:cubicBezTo>
                      <a:pt x="1641" y="6403"/>
                      <a:pt x="1695" y="6323"/>
                      <a:pt x="1676" y="6239"/>
                    </a:cubicBezTo>
                    <a:cubicBezTo>
                      <a:pt x="1659" y="6165"/>
                      <a:pt x="1598" y="6115"/>
                      <a:pt x="1527" y="6115"/>
                    </a:cubicBezTo>
                    <a:close/>
                    <a:moveTo>
                      <a:pt x="1797" y="7336"/>
                    </a:moveTo>
                    <a:cubicBezTo>
                      <a:pt x="1785" y="7336"/>
                      <a:pt x="1773" y="7338"/>
                      <a:pt x="1760" y="7341"/>
                    </a:cubicBezTo>
                    <a:cubicBezTo>
                      <a:pt x="1676" y="7359"/>
                      <a:pt x="1622" y="7443"/>
                      <a:pt x="1641" y="7528"/>
                    </a:cubicBezTo>
                    <a:cubicBezTo>
                      <a:pt x="1657" y="7599"/>
                      <a:pt x="1723" y="7650"/>
                      <a:pt x="1792" y="7650"/>
                    </a:cubicBezTo>
                    <a:cubicBezTo>
                      <a:pt x="1804" y="7650"/>
                      <a:pt x="1817" y="7650"/>
                      <a:pt x="1826" y="7647"/>
                    </a:cubicBezTo>
                    <a:cubicBezTo>
                      <a:pt x="1912" y="7629"/>
                      <a:pt x="1965" y="7544"/>
                      <a:pt x="1945" y="7460"/>
                    </a:cubicBezTo>
                    <a:cubicBezTo>
                      <a:pt x="1929" y="7386"/>
                      <a:pt x="1868" y="7336"/>
                      <a:pt x="1797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5" y="8582"/>
                      <a:pt x="1891" y="8664"/>
                      <a:pt x="1912" y="8752"/>
                    </a:cubicBezTo>
                    <a:cubicBezTo>
                      <a:pt x="1926" y="8824"/>
                      <a:pt x="1991" y="8874"/>
                      <a:pt x="2064" y="8874"/>
                    </a:cubicBezTo>
                    <a:cubicBezTo>
                      <a:pt x="2074" y="8874"/>
                      <a:pt x="2087" y="8872"/>
                      <a:pt x="2099" y="8872"/>
                    </a:cubicBezTo>
                    <a:cubicBezTo>
                      <a:pt x="2183" y="8849"/>
                      <a:pt x="2237" y="8768"/>
                      <a:pt x="2218" y="8683"/>
                    </a:cubicBezTo>
                    <a:cubicBezTo>
                      <a:pt x="2202" y="8610"/>
                      <a:pt x="2137" y="8560"/>
                      <a:pt x="2065" y="85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7" name="Google Shape;1137;p41"/>
            <p:cNvGrpSpPr/>
            <p:nvPr/>
          </p:nvGrpSpPr>
          <p:grpSpPr>
            <a:xfrm>
              <a:off x="2074963" y="4007750"/>
              <a:ext cx="1485761" cy="1168575"/>
              <a:chOff x="2074963" y="4007750"/>
              <a:chExt cx="1485761" cy="1168575"/>
            </a:xfrm>
          </p:grpSpPr>
          <p:sp>
            <p:nvSpPr>
              <p:cNvPr id="1138" name="Google Shape;1138;p41"/>
              <p:cNvSpPr/>
              <p:nvPr/>
            </p:nvSpPr>
            <p:spPr>
              <a:xfrm>
                <a:off x="2074963" y="4539725"/>
                <a:ext cx="919982" cy="606057"/>
              </a:xfrm>
              <a:custGeom>
                <a:avLst/>
                <a:gdLst/>
                <a:ahLst/>
                <a:cxnLst/>
                <a:rect l="l" t="t" r="r" b="b"/>
                <a:pathLst>
                  <a:path w="28727" h="16585" extrusionOk="0">
                    <a:moveTo>
                      <a:pt x="23618" y="2951"/>
                    </a:moveTo>
                    <a:cubicBezTo>
                      <a:pt x="28726" y="5901"/>
                      <a:pt x="28726" y="10685"/>
                      <a:pt x="23618" y="13634"/>
                    </a:cubicBezTo>
                    <a:cubicBezTo>
                      <a:pt x="18507" y="16584"/>
                      <a:pt x="10222" y="16584"/>
                      <a:pt x="5111" y="13634"/>
                    </a:cubicBezTo>
                    <a:cubicBezTo>
                      <a:pt x="1" y="10685"/>
                      <a:pt x="1" y="5901"/>
                      <a:pt x="5111" y="2951"/>
                    </a:cubicBezTo>
                    <a:cubicBezTo>
                      <a:pt x="10222" y="0"/>
                      <a:pt x="18507" y="0"/>
                      <a:pt x="23618" y="29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1"/>
              <p:cNvSpPr/>
              <p:nvPr/>
            </p:nvSpPr>
            <p:spPr>
              <a:xfrm>
                <a:off x="2540125" y="4572135"/>
                <a:ext cx="1020598" cy="589224"/>
              </a:xfrm>
              <a:custGeom>
                <a:avLst/>
                <a:gdLst/>
                <a:ahLst/>
                <a:cxnLst/>
                <a:rect l="l" t="t" r="r" b="b"/>
                <a:pathLst>
                  <a:path w="28727" h="16585" extrusionOk="0">
                    <a:moveTo>
                      <a:pt x="23618" y="2951"/>
                    </a:moveTo>
                    <a:cubicBezTo>
                      <a:pt x="28726" y="5901"/>
                      <a:pt x="28726" y="10685"/>
                      <a:pt x="23618" y="13634"/>
                    </a:cubicBezTo>
                    <a:cubicBezTo>
                      <a:pt x="18507" y="16584"/>
                      <a:pt x="10222" y="16584"/>
                      <a:pt x="5111" y="13634"/>
                    </a:cubicBezTo>
                    <a:cubicBezTo>
                      <a:pt x="1" y="10685"/>
                      <a:pt x="1" y="5901"/>
                      <a:pt x="5111" y="2951"/>
                    </a:cubicBezTo>
                    <a:cubicBezTo>
                      <a:pt x="10222" y="0"/>
                      <a:pt x="18507" y="0"/>
                      <a:pt x="23618" y="29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41"/>
              <p:cNvSpPr/>
              <p:nvPr/>
            </p:nvSpPr>
            <p:spPr>
              <a:xfrm>
                <a:off x="2438025" y="4512600"/>
                <a:ext cx="1108925" cy="650475"/>
              </a:xfrm>
              <a:custGeom>
                <a:avLst/>
                <a:gdLst/>
                <a:ahLst/>
                <a:cxnLst/>
                <a:rect l="l" t="t" r="r" b="b"/>
                <a:pathLst>
                  <a:path w="44357" h="26019" extrusionOk="0">
                    <a:moveTo>
                      <a:pt x="44037" y="9315"/>
                    </a:moveTo>
                    <a:lnTo>
                      <a:pt x="15255" y="25933"/>
                    </a:lnTo>
                    <a:cubicBezTo>
                      <a:pt x="15108" y="26019"/>
                      <a:pt x="14924" y="26019"/>
                      <a:pt x="14775" y="25933"/>
                    </a:cubicBezTo>
                    <a:lnTo>
                      <a:pt x="318" y="17531"/>
                    </a:lnTo>
                    <a:cubicBezTo>
                      <a:pt x="1" y="17348"/>
                      <a:pt x="1" y="16888"/>
                      <a:pt x="319" y="16703"/>
                    </a:cubicBezTo>
                    <a:lnTo>
                      <a:pt x="29102" y="87"/>
                    </a:lnTo>
                    <a:cubicBezTo>
                      <a:pt x="29251" y="1"/>
                      <a:pt x="29433" y="2"/>
                      <a:pt x="29582" y="87"/>
                    </a:cubicBezTo>
                    <a:lnTo>
                      <a:pt x="44039" y="8487"/>
                    </a:lnTo>
                    <a:cubicBezTo>
                      <a:pt x="44356" y="8672"/>
                      <a:pt x="44356" y="9131"/>
                      <a:pt x="44037" y="931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41"/>
              <p:cNvSpPr/>
              <p:nvPr/>
            </p:nvSpPr>
            <p:spPr>
              <a:xfrm>
                <a:off x="2440125" y="4735125"/>
                <a:ext cx="1104850" cy="441200"/>
              </a:xfrm>
              <a:custGeom>
                <a:avLst/>
                <a:gdLst/>
                <a:ahLst/>
                <a:cxnLst/>
                <a:rect l="l" t="t" r="r" b="b"/>
                <a:pathLst>
                  <a:path w="44194" h="17648" extrusionOk="0">
                    <a:moveTo>
                      <a:pt x="44191" y="1"/>
                    </a:moveTo>
                    <a:cubicBezTo>
                      <a:pt x="44191" y="162"/>
                      <a:pt x="44111" y="321"/>
                      <a:pt x="43953" y="413"/>
                    </a:cubicBezTo>
                    <a:lnTo>
                      <a:pt x="15171" y="17032"/>
                    </a:lnTo>
                    <a:cubicBezTo>
                      <a:pt x="15024" y="17118"/>
                      <a:pt x="14840" y="17118"/>
                      <a:pt x="14691" y="17032"/>
                    </a:cubicBezTo>
                    <a:lnTo>
                      <a:pt x="234" y="8631"/>
                    </a:lnTo>
                    <a:cubicBezTo>
                      <a:pt x="97" y="8551"/>
                      <a:pt x="24" y="8423"/>
                      <a:pt x="5" y="8286"/>
                    </a:cubicBezTo>
                    <a:lnTo>
                      <a:pt x="1" y="8283"/>
                    </a:lnTo>
                    <a:lnTo>
                      <a:pt x="1" y="8724"/>
                    </a:lnTo>
                    <a:cubicBezTo>
                      <a:pt x="0" y="8742"/>
                      <a:pt x="0" y="8760"/>
                      <a:pt x="1" y="8778"/>
                    </a:cubicBezTo>
                    <a:lnTo>
                      <a:pt x="1" y="8812"/>
                    </a:lnTo>
                    <a:lnTo>
                      <a:pt x="6" y="8816"/>
                    </a:lnTo>
                    <a:cubicBezTo>
                      <a:pt x="24" y="8953"/>
                      <a:pt x="98" y="9082"/>
                      <a:pt x="235" y="9161"/>
                    </a:cubicBezTo>
                    <a:lnTo>
                      <a:pt x="14692" y="17562"/>
                    </a:lnTo>
                    <a:cubicBezTo>
                      <a:pt x="14840" y="17648"/>
                      <a:pt x="15024" y="17648"/>
                      <a:pt x="15173" y="17563"/>
                    </a:cubicBezTo>
                    <a:lnTo>
                      <a:pt x="43955" y="947"/>
                    </a:lnTo>
                    <a:cubicBezTo>
                      <a:pt x="44089" y="869"/>
                      <a:pt x="44164" y="744"/>
                      <a:pt x="44184" y="610"/>
                    </a:cubicBezTo>
                    <a:lnTo>
                      <a:pt x="44194" y="604"/>
                    </a:lnTo>
                    <a:close/>
                  </a:path>
                </a:pathLst>
              </a:custGeom>
              <a:gradFill>
                <a:gsLst>
                  <a:gs pos="0">
                    <a:srgbClr val="003785"/>
                  </a:gs>
                  <a:gs pos="100000">
                    <a:srgbClr val="01010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41"/>
              <p:cNvSpPr/>
              <p:nvPr/>
            </p:nvSpPr>
            <p:spPr>
              <a:xfrm>
                <a:off x="2440125" y="4735125"/>
                <a:ext cx="1104850" cy="441200"/>
              </a:xfrm>
              <a:custGeom>
                <a:avLst/>
                <a:gdLst/>
                <a:ahLst/>
                <a:cxnLst/>
                <a:rect l="l" t="t" r="r" b="b"/>
                <a:pathLst>
                  <a:path w="44194" h="17648" extrusionOk="0">
                    <a:moveTo>
                      <a:pt x="44191" y="1"/>
                    </a:moveTo>
                    <a:cubicBezTo>
                      <a:pt x="44191" y="162"/>
                      <a:pt x="44111" y="321"/>
                      <a:pt x="43953" y="413"/>
                    </a:cubicBezTo>
                    <a:lnTo>
                      <a:pt x="15171" y="17032"/>
                    </a:lnTo>
                    <a:cubicBezTo>
                      <a:pt x="15024" y="17118"/>
                      <a:pt x="14840" y="17118"/>
                      <a:pt x="14691" y="17032"/>
                    </a:cubicBezTo>
                    <a:lnTo>
                      <a:pt x="234" y="8631"/>
                    </a:lnTo>
                    <a:cubicBezTo>
                      <a:pt x="97" y="8551"/>
                      <a:pt x="24" y="8423"/>
                      <a:pt x="5" y="8286"/>
                    </a:cubicBezTo>
                    <a:lnTo>
                      <a:pt x="1" y="8283"/>
                    </a:lnTo>
                    <a:lnTo>
                      <a:pt x="1" y="8724"/>
                    </a:lnTo>
                    <a:cubicBezTo>
                      <a:pt x="0" y="8742"/>
                      <a:pt x="0" y="8760"/>
                      <a:pt x="1" y="8778"/>
                    </a:cubicBezTo>
                    <a:lnTo>
                      <a:pt x="1" y="8812"/>
                    </a:lnTo>
                    <a:lnTo>
                      <a:pt x="6" y="8816"/>
                    </a:lnTo>
                    <a:cubicBezTo>
                      <a:pt x="24" y="8953"/>
                      <a:pt x="98" y="9082"/>
                      <a:pt x="235" y="9161"/>
                    </a:cubicBezTo>
                    <a:lnTo>
                      <a:pt x="14692" y="17562"/>
                    </a:lnTo>
                    <a:cubicBezTo>
                      <a:pt x="14840" y="17648"/>
                      <a:pt x="15024" y="17648"/>
                      <a:pt x="15173" y="17563"/>
                    </a:cubicBezTo>
                    <a:lnTo>
                      <a:pt x="43955" y="947"/>
                    </a:lnTo>
                    <a:cubicBezTo>
                      <a:pt x="44089" y="869"/>
                      <a:pt x="44164" y="744"/>
                      <a:pt x="44184" y="610"/>
                    </a:cubicBezTo>
                    <a:lnTo>
                      <a:pt x="44194" y="604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41"/>
              <p:cNvSpPr/>
              <p:nvPr/>
            </p:nvSpPr>
            <p:spPr>
              <a:xfrm>
                <a:off x="2544875" y="4565250"/>
                <a:ext cx="787200" cy="454125"/>
              </a:xfrm>
              <a:custGeom>
                <a:avLst/>
                <a:gdLst/>
                <a:ahLst/>
                <a:cxnLst/>
                <a:rect l="l" t="t" r="r" b="b"/>
                <a:pathLst>
                  <a:path w="31488" h="18165" extrusionOk="0">
                    <a:moveTo>
                      <a:pt x="11060" y="10604"/>
                    </a:moveTo>
                    <a:lnTo>
                      <a:pt x="11821" y="10164"/>
                    </a:lnTo>
                    <a:cubicBezTo>
                      <a:pt x="11920" y="10108"/>
                      <a:pt x="11920" y="10014"/>
                      <a:pt x="11821" y="9958"/>
                    </a:cubicBezTo>
                    <a:lnTo>
                      <a:pt x="11060" y="9518"/>
                    </a:lnTo>
                    <a:cubicBezTo>
                      <a:pt x="10960" y="9461"/>
                      <a:pt x="10799" y="9461"/>
                      <a:pt x="10700" y="9518"/>
                    </a:cubicBezTo>
                    <a:lnTo>
                      <a:pt x="9938" y="9958"/>
                    </a:lnTo>
                    <a:cubicBezTo>
                      <a:pt x="9839" y="10014"/>
                      <a:pt x="9839" y="10108"/>
                      <a:pt x="9938" y="10164"/>
                    </a:cubicBezTo>
                    <a:lnTo>
                      <a:pt x="10699" y="10604"/>
                    </a:lnTo>
                    <a:cubicBezTo>
                      <a:pt x="10799" y="10662"/>
                      <a:pt x="10960" y="10662"/>
                      <a:pt x="11060" y="10604"/>
                    </a:cubicBezTo>
                    <a:close/>
                    <a:moveTo>
                      <a:pt x="9381" y="9723"/>
                    </a:moveTo>
                    <a:lnTo>
                      <a:pt x="10300" y="9195"/>
                    </a:lnTo>
                    <a:cubicBezTo>
                      <a:pt x="10357" y="9162"/>
                      <a:pt x="10357" y="9110"/>
                      <a:pt x="10300" y="9077"/>
                    </a:cubicBezTo>
                    <a:lnTo>
                      <a:pt x="9383" y="8547"/>
                    </a:lnTo>
                    <a:cubicBezTo>
                      <a:pt x="9327" y="8514"/>
                      <a:pt x="9235" y="8514"/>
                      <a:pt x="9180" y="8547"/>
                    </a:cubicBezTo>
                    <a:lnTo>
                      <a:pt x="8263" y="9077"/>
                    </a:lnTo>
                    <a:cubicBezTo>
                      <a:pt x="8207" y="9110"/>
                      <a:pt x="8207" y="9162"/>
                      <a:pt x="8263" y="9195"/>
                    </a:cubicBezTo>
                    <a:lnTo>
                      <a:pt x="9180" y="9725"/>
                    </a:lnTo>
                    <a:cubicBezTo>
                      <a:pt x="9234" y="9756"/>
                      <a:pt x="9324" y="9756"/>
                      <a:pt x="9381" y="9723"/>
                    </a:cubicBezTo>
                    <a:close/>
                    <a:moveTo>
                      <a:pt x="12579" y="11574"/>
                    </a:moveTo>
                    <a:lnTo>
                      <a:pt x="13500" y="11043"/>
                    </a:lnTo>
                    <a:cubicBezTo>
                      <a:pt x="13556" y="11012"/>
                      <a:pt x="13556" y="10960"/>
                      <a:pt x="13500" y="10926"/>
                    </a:cubicBezTo>
                    <a:lnTo>
                      <a:pt x="12581" y="10395"/>
                    </a:lnTo>
                    <a:cubicBezTo>
                      <a:pt x="12527" y="10362"/>
                      <a:pt x="12436" y="10362"/>
                      <a:pt x="12380" y="10395"/>
                    </a:cubicBezTo>
                    <a:lnTo>
                      <a:pt x="11460" y="10925"/>
                    </a:lnTo>
                    <a:cubicBezTo>
                      <a:pt x="11406" y="10956"/>
                      <a:pt x="11406" y="11009"/>
                      <a:pt x="11460" y="11042"/>
                    </a:cubicBezTo>
                    <a:lnTo>
                      <a:pt x="12379" y="11573"/>
                    </a:lnTo>
                    <a:cubicBezTo>
                      <a:pt x="12435" y="11608"/>
                      <a:pt x="12524" y="11608"/>
                      <a:pt x="12579" y="11574"/>
                    </a:cubicBezTo>
                    <a:close/>
                    <a:moveTo>
                      <a:pt x="14264" y="12451"/>
                    </a:moveTo>
                    <a:lnTo>
                      <a:pt x="15017" y="12016"/>
                    </a:lnTo>
                    <a:cubicBezTo>
                      <a:pt x="15118" y="11959"/>
                      <a:pt x="15118" y="11864"/>
                      <a:pt x="15017" y="11804"/>
                    </a:cubicBezTo>
                    <a:lnTo>
                      <a:pt x="14265" y="11370"/>
                    </a:lnTo>
                    <a:cubicBezTo>
                      <a:pt x="14164" y="11311"/>
                      <a:pt x="13998" y="11311"/>
                      <a:pt x="13897" y="11370"/>
                    </a:cubicBezTo>
                    <a:lnTo>
                      <a:pt x="13144" y="11804"/>
                    </a:lnTo>
                    <a:cubicBezTo>
                      <a:pt x="13042" y="11862"/>
                      <a:pt x="13042" y="11957"/>
                      <a:pt x="13144" y="12016"/>
                    </a:cubicBezTo>
                    <a:lnTo>
                      <a:pt x="13896" y="12451"/>
                    </a:lnTo>
                    <a:cubicBezTo>
                      <a:pt x="13997" y="12511"/>
                      <a:pt x="14162" y="12511"/>
                      <a:pt x="14264" y="12451"/>
                    </a:cubicBezTo>
                    <a:close/>
                    <a:moveTo>
                      <a:pt x="12701" y="9658"/>
                    </a:moveTo>
                    <a:lnTo>
                      <a:pt x="13463" y="9219"/>
                    </a:lnTo>
                    <a:cubicBezTo>
                      <a:pt x="13563" y="9162"/>
                      <a:pt x="13563" y="9068"/>
                      <a:pt x="13463" y="9011"/>
                    </a:cubicBezTo>
                    <a:lnTo>
                      <a:pt x="12703" y="8571"/>
                    </a:lnTo>
                    <a:cubicBezTo>
                      <a:pt x="12603" y="8514"/>
                      <a:pt x="12442" y="8513"/>
                      <a:pt x="12342" y="8571"/>
                    </a:cubicBezTo>
                    <a:lnTo>
                      <a:pt x="11581" y="9011"/>
                    </a:lnTo>
                    <a:cubicBezTo>
                      <a:pt x="11482" y="9068"/>
                      <a:pt x="11482" y="9161"/>
                      <a:pt x="11581" y="9217"/>
                    </a:cubicBezTo>
                    <a:lnTo>
                      <a:pt x="12342" y="9656"/>
                    </a:lnTo>
                    <a:cubicBezTo>
                      <a:pt x="12441" y="9715"/>
                      <a:pt x="12600" y="9716"/>
                      <a:pt x="12701" y="9658"/>
                    </a:cubicBezTo>
                    <a:close/>
                    <a:moveTo>
                      <a:pt x="14220" y="10629"/>
                    </a:moveTo>
                    <a:lnTo>
                      <a:pt x="15142" y="10098"/>
                    </a:lnTo>
                    <a:cubicBezTo>
                      <a:pt x="15197" y="10067"/>
                      <a:pt x="15197" y="10015"/>
                      <a:pt x="15142" y="9983"/>
                    </a:cubicBezTo>
                    <a:lnTo>
                      <a:pt x="14223" y="9451"/>
                    </a:lnTo>
                    <a:cubicBezTo>
                      <a:pt x="14168" y="9419"/>
                      <a:pt x="14077" y="9418"/>
                      <a:pt x="14022" y="9451"/>
                    </a:cubicBezTo>
                    <a:lnTo>
                      <a:pt x="13102" y="9983"/>
                    </a:lnTo>
                    <a:cubicBezTo>
                      <a:pt x="13046" y="10014"/>
                      <a:pt x="13046" y="10066"/>
                      <a:pt x="13102" y="10098"/>
                    </a:cubicBezTo>
                    <a:lnTo>
                      <a:pt x="14021" y="10631"/>
                    </a:lnTo>
                    <a:cubicBezTo>
                      <a:pt x="14075" y="10662"/>
                      <a:pt x="14165" y="10662"/>
                      <a:pt x="14220" y="10629"/>
                    </a:cubicBezTo>
                    <a:close/>
                    <a:moveTo>
                      <a:pt x="15904" y="11507"/>
                    </a:moveTo>
                    <a:lnTo>
                      <a:pt x="16658" y="11072"/>
                    </a:lnTo>
                    <a:cubicBezTo>
                      <a:pt x="16760" y="11013"/>
                      <a:pt x="16760" y="10918"/>
                      <a:pt x="16658" y="10858"/>
                    </a:cubicBezTo>
                    <a:lnTo>
                      <a:pt x="15905" y="10424"/>
                    </a:lnTo>
                    <a:cubicBezTo>
                      <a:pt x="15804" y="10364"/>
                      <a:pt x="15640" y="10364"/>
                      <a:pt x="15538" y="10424"/>
                    </a:cubicBezTo>
                    <a:lnTo>
                      <a:pt x="14784" y="10858"/>
                    </a:lnTo>
                    <a:cubicBezTo>
                      <a:pt x="14683" y="10917"/>
                      <a:pt x="14683" y="11012"/>
                      <a:pt x="14784" y="11069"/>
                    </a:cubicBezTo>
                    <a:lnTo>
                      <a:pt x="15536" y="11504"/>
                    </a:lnTo>
                    <a:cubicBezTo>
                      <a:pt x="15637" y="11564"/>
                      <a:pt x="15803" y="11564"/>
                      <a:pt x="15904" y="11507"/>
                    </a:cubicBezTo>
                    <a:close/>
                    <a:moveTo>
                      <a:pt x="12622" y="13397"/>
                    </a:moveTo>
                    <a:lnTo>
                      <a:pt x="13376" y="12962"/>
                    </a:lnTo>
                    <a:cubicBezTo>
                      <a:pt x="13477" y="12904"/>
                      <a:pt x="13477" y="12809"/>
                      <a:pt x="13376" y="12750"/>
                    </a:cubicBezTo>
                    <a:lnTo>
                      <a:pt x="12623" y="12316"/>
                    </a:lnTo>
                    <a:cubicBezTo>
                      <a:pt x="12522" y="12258"/>
                      <a:pt x="12357" y="12258"/>
                      <a:pt x="12256" y="12316"/>
                    </a:cubicBezTo>
                    <a:lnTo>
                      <a:pt x="11502" y="12750"/>
                    </a:lnTo>
                    <a:cubicBezTo>
                      <a:pt x="11401" y="12809"/>
                      <a:pt x="11401" y="12904"/>
                      <a:pt x="11502" y="12964"/>
                    </a:cubicBezTo>
                    <a:lnTo>
                      <a:pt x="12254" y="13399"/>
                    </a:lnTo>
                    <a:cubicBezTo>
                      <a:pt x="12355" y="13457"/>
                      <a:pt x="12519" y="13457"/>
                      <a:pt x="12622" y="13397"/>
                    </a:cubicBezTo>
                    <a:close/>
                    <a:moveTo>
                      <a:pt x="2817" y="13509"/>
                    </a:moveTo>
                    <a:lnTo>
                      <a:pt x="3735" y="12980"/>
                    </a:lnTo>
                    <a:cubicBezTo>
                      <a:pt x="3793" y="12948"/>
                      <a:pt x="3793" y="12896"/>
                      <a:pt x="3735" y="12862"/>
                    </a:cubicBezTo>
                    <a:lnTo>
                      <a:pt x="2818" y="12332"/>
                    </a:lnTo>
                    <a:cubicBezTo>
                      <a:pt x="2762" y="12300"/>
                      <a:pt x="2670" y="12300"/>
                      <a:pt x="2614" y="12332"/>
                    </a:cubicBezTo>
                    <a:lnTo>
                      <a:pt x="1696" y="12862"/>
                    </a:lnTo>
                    <a:cubicBezTo>
                      <a:pt x="1639" y="12896"/>
                      <a:pt x="1639" y="12948"/>
                      <a:pt x="1696" y="12980"/>
                    </a:cubicBezTo>
                    <a:lnTo>
                      <a:pt x="2613" y="13510"/>
                    </a:lnTo>
                    <a:cubicBezTo>
                      <a:pt x="2669" y="13540"/>
                      <a:pt x="2761" y="13540"/>
                      <a:pt x="2817" y="13509"/>
                    </a:cubicBezTo>
                    <a:close/>
                    <a:moveTo>
                      <a:pt x="7741" y="10670"/>
                    </a:moveTo>
                    <a:lnTo>
                      <a:pt x="8659" y="10142"/>
                    </a:lnTo>
                    <a:cubicBezTo>
                      <a:pt x="8715" y="10109"/>
                      <a:pt x="8715" y="10057"/>
                      <a:pt x="8659" y="10024"/>
                    </a:cubicBezTo>
                    <a:lnTo>
                      <a:pt x="7742" y="9494"/>
                    </a:lnTo>
                    <a:cubicBezTo>
                      <a:pt x="7685" y="9461"/>
                      <a:pt x="7594" y="9461"/>
                      <a:pt x="7539" y="9494"/>
                    </a:cubicBezTo>
                    <a:lnTo>
                      <a:pt x="6622" y="10023"/>
                    </a:lnTo>
                    <a:cubicBezTo>
                      <a:pt x="6565" y="10055"/>
                      <a:pt x="6565" y="10108"/>
                      <a:pt x="6622" y="10140"/>
                    </a:cubicBezTo>
                    <a:lnTo>
                      <a:pt x="7539" y="10670"/>
                    </a:lnTo>
                    <a:cubicBezTo>
                      <a:pt x="7593" y="10702"/>
                      <a:pt x="7684" y="10704"/>
                      <a:pt x="7741" y="10670"/>
                    </a:cubicBezTo>
                    <a:close/>
                    <a:moveTo>
                      <a:pt x="7285" y="17029"/>
                    </a:moveTo>
                    <a:lnTo>
                      <a:pt x="6542" y="17455"/>
                    </a:lnTo>
                    <a:cubicBezTo>
                      <a:pt x="6439" y="17515"/>
                      <a:pt x="6439" y="17614"/>
                      <a:pt x="6542" y="17674"/>
                    </a:cubicBezTo>
                    <a:lnTo>
                      <a:pt x="7285" y="18103"/>
                    </a:lnTo>
                    <a:cubicBezTo>
                      <a:pt x="7388" y="18164"/>
                      <a:pt x="7559" y="18164"/>
                      <a:pt x="7662" y="18103"/>
                    </a:cubicBezTo>
                    <a:lnTo>
                      <a:pt x="8406" y="17676"/>
                    </a:lnTo>
                    <a:cubicBezTo>
                      <a:pt x="8510" y="17616"/>
                      <a:pt x="8510" y="17518"/>
                      <a:pt x="8406" y="17458"/>
                    </a:cubicBezTo>
                    <a:lnTo>
                      <a:pt x="7665" y="17029"/>
                    </a:lnTo>
                    <a:cubicBezTo>
                      <a:pt x="7560" y="16969"/>
                      <a:pt x="7391" y="16969"/>
                      <a:pt x="7285" y="17029"/>
                    </a:cubicBezTo>
                    <a:close/>
                    <a:moveTo>
                      <a:pt x="1176" y="14455"/>
                    </a:moveTo>
                    <a:lnTo>
                      <a:pt x="2095" y="13925"/>
                    </a:lnTo>
                    <a:cubicBezTo>
                      <a:pt x="2151" y="13892"/>
                      <a:pt x="2151" y="13839"/>
                      <a:pt x="2095" y="13807"/>
                    </a:cubicBezTo>
                    <a:lnTo>
                      <a:pt x="1177" y="13277"/>
                    </a:lnTo>
                    <a:cubicBezTo>
                      <a:pt x="1120" y="13244"/>
                      <a:pt x="1030" y="13244"/>
                      <a:pt x="975" y="13277"/>
                    </a:cubicBezTo>
                    <a:lnTo>
                      <a:pt x="58" y="13807"/>
                    </a:lnTo>
                    <a:cubicBezTo>
                      <a:pt x="0" y="13839"/>
                      <a:pt x="0" y="13892"/>
                      <a:pt x="58" y="13925"/>
                    </a:cubicBezTo>
                    <a:lnTo>
                      <a:pt x="975" y="14455"/>
                    </a:lnTo>
                    <a:cubicBezTo>
                      <a:pt x="1029" y="14487"/>
                      <a:pt x="1119" y="14487"/>
                      <a:pt x="1176" y="14455"/>
                    </a:cubicBezTo>
                    <a:close/>
                    <a:moveTo>
                      <a:pt x="9418" y="11551"/>
                    </a:moveTo>
                    <a:lnTo>
                      <a:pt x="10181" y="11111"/>
                    </a:lnTo>
                    <a:cubicBezTo>
                      <a:pt x="10281" y="11055"/>
                      <a:pt x="10281" y="10961"/>
                      <a:pt x="10181" y="10905"/>
                    </a:cubicBezTo>
                    <a:lnTo>
                      <a:pt x="9419" y="10465"/>
                    </a:lnTo>
                    <a:cubicBezTo>
                      <a:pt x="9321" y="10407"/>
                      <a:pt x="9160" y="10407"/>
                      <a:pt x="9061" y="10465"/>
                    </a:cubicBezTo>
                    <a:lnTo>
                      <a:pt x="8300" y="10905"/>
                    </a:lnTo>
                    <a:cubicBezTo>
                      <a:pt x="8201" y="10961"/>
                      <a:pt x="8201" y="11055"/>
                      <a:pt x="8300" y="11111"/>
                    </a:cubicBezTo>
                    <a:lnTo>
                      <a:pt x="9061" y="11551"/>
                    </a:lnTo>
                    <a:cubicBezTo>
                      <a:pt x="9159" y="11608"/>
                      <a:pt x="9319" y="11608"/>
                      <a:pt x="9418" y="11551"/>
                    </a:cubicBezTo>
                    <a:close/>
                    <a:moveTo>
                      <a:pt x="11022" y="8778"/>
                    </a:moveTo>
                    <a:lnTo>
                      <a:pt x="11942" y="8249"/>
                    </a:lnTo>
                    <a:cubicBezTo>
                      <a:pt x="11998" y="8216"/>
                      <a:pt x="11998" y="8165"/>
                      <a:pt x="11942" y="8131"/>
                    </a:cubicBezTo>
                    <a:lnTo>
                      <a:pt x="11025" y="7601"/>
                    </a:lnTo>
                    <a:cubicBezTo>
                      <a:pt x="10968" y="7569"/>
                      <a:pt x="10878" y="7569"/>
                      <a:pt x="10822" y="7601"/>
                    </a:cubicBezTo>
                    <a:lnTo>
                      <a:pt x="9904" y="8130"/>
                    </a:lnTo>
                    <a:cubicBezTo>
                      <a:pt x="9847" y="8162"/>
                      <a:pt x="9847" y="8215"/>
                      <a:pt x="9904" y="8248"/>
                    </a:cubicBezTo>
                    <a:lnTo>
                      <a:pt x="10822" y="8778"/>
                    </a:lnTo>
                    <a:cubicBezTo>
                      <a:pt x="10875" y="8810"/>
                      <a:pt x="10966" y="8810"/>
                      <a:pt x="11022" y="8778"/>
                    </a:cubicBezTo>
                    <a:close/>
                    <a:moveTo>
                      <a:pt x="10937" y="12522"/>
                    </a:moveTo>
                    <a:lnTo>
                      <a:pt x="11859" y="11990"/>
                    </a:lnTo>
                    <a:cubicBezTo>
                      <a:pt x="11914" y="11959"/>
                      <a:pt x="11914" y="11907"/>
                      <a:pt x="11859" y="11874"/>
                    </a:cubicBezTo>
                    <a:lnTo>
                      <a:pt x="10941" y="11342"/>
                    </a:lnTo>
                    <a:cubicBezTo>
                      <a:pt x="10886" y="11311"/>
                      <a:pt x="10797" y="11311"/>
                      <a:pt x="10740" y="11342"/>
                    </a:cubicBezTo>
                    <a:lnTo>
                      <a:pt x="9819" y="11874"/>
                    </a:lnTo>
                    <a:cubicBezTo>
                      <a:pt x="9764" y="11906"/>
                      <a:pt x="9764" y="11957"/>
                      <a:pt x="9819" y="11990"/>
                    </a:cubicBezTo>
                    <a:lnTo>
                      <a:pt x="10738" y="12522"/>
                    </a:lnTo>
                    <a:cubicBezTo>
                      <a:pt x="10793" y="12553"/>
                      <a:pt x="10882" y="12553"/>
                      <a:pt x="10937" y="12522"/>
                    </a:cubicBezTo>
                    <a:close/>
                    <a:moveTo>
                      <a:pt x="20828" y="8667"/>
                    </a:moveTo>
                    <a:lnTo>
                      <a:pt x="21581" y="8233"/>
                    </a:lnTo>
                    <a:cubicBezTo>
                      <a:pt x="21682" y="8174"/>
                      <a:pt x="21682" y="8079"/>
                      <a:pt x="21581" y="8021"/>
                    </a:cubicBezTo>
                    <a:lnTo>
                      <a:pt x="20829" y="7586"/>
                    </a:lnTo>
                    <a:cubicBezTo>
                      <a:pt x="20728" y="7529"/>
                      <a:pt x="20563" y="7529"/>
                      <a:pt x="20461" y="7586"/>
                    </a:cubicBezTo>
                    <a:lnTo>
                      <a:pt x="19708" y="8021"/>
                    </a:lnTo>
                    <a:cubicBezTo>
                      <a:pt x="19607" y="8079"/>
                      <a:pt x="19607" y="8174"/>
                      <a:pt x="19708" y="8234"/>
                    </a:cubicBezTo>
                    <a:lnTo>
                      <a:pt x="20460" y="8669"/>
                    </a:lnTo>
                    <a:cubicBezTo>
                      <a:pt x="20561" y="8726"/>
                      <a:pt x="20727" y="8726"/>
                      <a:pt x="20828" y="8667"/>
                    </a:cubicBezTo>
                    <a:close/>
                    <a:moveTo>
                      <a:pt x="17625" y="6820"/>
                    </a:moveTo>
                    <a:lnTo>
                      <a:pt x="18386" y="6380"/>
                    </a:lnTo>
                    <a:cubicBezTo>
                      <a:pt x="18485" y="6324"/>
                      <a:pt x="18485" y="6230"/>
                      <a:pt x="18386" y="6172"/>
                    </a:cubicBezTo>
                    <a:lnTo>
                      <a:pt x="17625" y="5732"/>
                    </a:lnTo>
                    <a:cubicBezTo>
                      <a:pt x="17524" y="5675"/>
                      <a:pt x="17364" y="5675"/>
                      <a:pt x="17264" y="5732"/>
                    </a:cubicBezTo>
                    <a:lnTo>
                      <a:pt x="16502" y="6172"/>
                    </a:lnTo>
                    <a:cubicBezTo>
                      <a:pt x="16403" y="6229"/>
                      <a:pt x="16403" y="6322"/>
                      <a:pt x="16502" y="6379"/>
                    </a:cubicBezTo>
                    <a:lnTo>
                      <a:pt x="17264" y="6818"/>
                    </a:lnTo>
                    <a:cubicBezTo>
                      <a:pt x="17364" y="6878"/>
                      <a:pt x="17524" y="6878"/>
                      <a:pt x="17625" y="6820"/>
                    </a:cubicBezTo>
                    <a:close/>
                    <a:moveTo>
                      <a:pt x="19145" y="7791"/>
                    </a:moveTo>
                    <a:lnTo>
                      <a:pt x="20066" y="7260"/>
                    </a:lnTo>
                    <a:cubicBezTo>
                      <a:pt x="20121" y="7229"/>
                      <a:pt x="20121" y="7177"/>
                      <a:pt x="20066" y="7144"/>
                    </a:cubicBezTo>
                    <a:lnTo>
                      <a:pt x="19146" y="6612"/>
                    </a:lnTo>
                    <a:cubicBezTo>
                      <a:pt x="19091" y="6581"/>
                      <a:pt x="19002" y="6581"/>
                      <a:pt x="18946" y="6612"/>
                    </a:cubicBezTo>
                    <a:lnTo>
                      <a:pt x="18025" y="7144"/>
                    </a:lnTo>
                    <a:cubicBezTo>
                      <a:pt x="17970" y="7176"/>
                      <a:pt x="17970" y="7227"/>
                      <a:pt x="18025" y="7259"/>
                    </a:cubicBezTo>
                    <a:lnTo>
                      <a:pt x="18943" y="7791"/>
                    </a:lnTo>
                    <a:cubicBezTo>
                      <a:pt x="18999" y="7822"/>
                      <a:pt x="19089" y="7823"/>
                      <a:pt x="19145" y="7791"/>
                    </a:cubicBezTo>
                    <a:close/>
                    <a:moveTo>
                      <a:pt x="15946" y="5939"/>
                    </a:moveTo>
                    <a:lnTo>
                      <a:pt x="16864" y="5409"/>
                    </a:lnTo>
                    <a:cubicBezTo>
                      <a:pt x="16922" y="5377"/>
                      <a:pt x="16922" y="5324"/>
                      <a:pt x="16864" y="5291"/>
                    </a:cubicBezTo>
                    <a:lnTo>
                      <a:pt x="15947" y="4761"/>
                    </a:lnTo>
                    <a:cubicBezTo>
                      <a:pt x="15892" y="4729"/>
                      <a:pt x="15801" y="4729"/>
                      <a:pt x="15745" y="4761"/>
                    </a:cubicBezTo>
                    <a:lnTo>
                      <a:pt x="14826" y="5290"/>
                    </a:lnTo>
                    <a:cubicBezTo>
                      <a:pt x="14769" y="5323"/>
                      <a:pt x="14769" y="5374"/>
                      <a:pt x="14826" y="5408"/>
                    </a:cubicBezTo>
                    <a:lnTo>
                      <a:pt x="15743" y="5938"/>
                    </a:lnTo>
                    <a:cubicBezTo>
                      <a:pt x="15798" y="5973"/>
                      <a:pt x="15890" y="5973"/>
                      <a:pt x="15946" y="5939"/>
                    </a:cubicBezTo>
                    <a:close/>
                    <a:moveTo>
                      <a:pt x="22547" y="3981"/>
                    </a:moveTo>
                    <a:lnTo>
                      <a:pt x="23309" y="3542"/>
                    </a:lnTo>
                    <a:cubicBezTo>
                      <a:pt x="23409" y="3484"/>
                      <a:pt x="23409" y="3391"/>
                      <a:pt x="23309" y="3334"/>
                    </a:cubicBezTo>
                    <a:lnTo>
                      <a:pt x="22547" y="2894"/>
                    </a:lnTo>
                    <a:cubicBezTo>
                      <a:pt x="22448" y="2836"/>
                      <a:pt x="22288" y="2836"/>
                      <a:pt x="22188" y="2894"/>
                    </a:cubicBezTo>
                    <a:lnTo>
                      <a:pt x="21426" y="3334"/>
                    </a:lnTo>
                    <a:cubicBezTo>
                      <a:pt x="21326" y="3391"/>
                      <a:pt x="21326" y="3484"/>
                      <a:pt x="21426" y="3540"/>
                    </a:cubicBezTo>
                    <a:lnTo>
                      <a:pt x="22188" y="3979"/>
                    </a:lnTo>
                    <a:cubicBezTo>
                      <a:pt x="22288" y="4039"/>
                      <a:pt x="22448" y="4039"/>
                      <a:pt x="22547" y="3981"/>
                    </a:cubicBezTo>
                    <a:close/>
                    <a:moveTo>
                      <a:pt x="24069" y="4952"/>
                    </a:moveTo>
                    <a:lnTo>
                      <a:pt x="24989" y="4421"/>
                    </a:lnTo>
                    <a:cubicBezTo>
                      <a:pt x="25043" y="4389"/>
                      <a:pt x="25043" y="4338"/>
                      <a:pt x="24989" y="4306"/>
                    </a:cubicBezTo>
                    <a:lnTo>
                      <a:pt x="24070" y="3774"/>
                    </a:lnTo>
                    <a:cubicBezTo>
                      <a:pt x="24015" y="3742"/>
                      <a:pt x="23926" y="3742"/>
                      <a:pt x="23870" y="3774"/>
                    </a:cubicBezTo>
                    <a:lnTo>
                      <a:pt x="22950" y="4305"/>
                    </a:lnTo>
                    <a:cubicBezTo>
                      <a:pt x="22895" y="4336"/>
                      <a:pt x="22895" y="4389"/>
                      <a:pt x="22950" y="4420"/>
                    </a:cubicBezTo>
                    <a:lnTo>
                      <a:pt x="23869" y="4952"/>
                    </a:lnTo>
                    <a:cubicBezTo>
                      <a:pt x="23922" y="4985"/>
                      <a:pt x="24013" y="4985"/>
                      <a:pt x="24069" y="4952"/>
                    </a:cubicBezTo>
                    <a:close/>
                    <a:moveTo>
                      <a:pt x="20870" y="3101"/>
                    </a:moveTo>
                    <a:lnTo>
                      <a:pt x="21788" y="2572"/>
                    </a:lnTo>
                    <a:cubicBezTo>
                      <a:pt x="21844" y="2539"/>
                      <a:pt x="21844" y="2488"/>
                      <a:pt x="21788" y="2454"/>
                    </a:cubicBezTo>
                    <a:lnTo>
                      <a:pt x="20871" y="1924"/>
                    </a:lnTo>
                    <a:cubicBezTo>
                      <a:pt x="20814" y="1892"/>
                      <a:pt x="20723" y="1892"/>
                      <a:pt x="20669" y="1924"/>
                    </a:cubicBezTo>
                    <a:lnTo>
                      <a:pt x="19751" y="2453"/>
                    </a:lnTo>
                    <a:cubicBezTo>
                      <a:pt x="19694" y="2485"/>
                      <a:pt x="19694" y="2538"/>
                      <a:pt x="19751" y="2571"/>
                    </a:cubicBezTo>
                    <a:lnTo>
                      <a:pt x="20669" y="3101"/>
                    </a:lnTo>
                    <a:cubicBezTo>
                      <a:pt x="20722" y="3133"/>
                      <a:pt x="20813" y="3133"/>
                      <a:pt x="20870" y="3101"/>
                    </a:cubicBezTo>
                    <a:close/>
                    <a:moveTo>
                      <a:pt x="5690" y="16101"/>
                    </a:moveTo>
                    <a:lnTo>
                      <a:pt x="4937" y="16534"/>
                    </a:lnTo>
                    <a:cubicBezTo>
                      <a:pt x="4836" y="16591"/>
                      <a:pt x="4836" y="16687"/>
                      <a:pt x="4937" y="16746"/>
                    </a:cubicBezTo>
                    <a:lnTo>
                      <a:pt x="5689" y="17181"/>
                    </a:lnTo>
                    <a:cubicBezTo>
                      <a:pt x="5791" y="17240"/>
                      <a:pt x="5956" y="17241"/>
                      <a:pt x="6057" y="17181"/>
                    </a:cubicBezTo>
                    <a:lnTo>
                      <a:pt x="6810" y="16746"/>
                    </a:lnTo>
                    <a:cubicBezTo>
                      <a:pt x="6912" y="16689"/>
                      <a:pt x="6912" y="16594"/>
                      <a:pt x="6810" y="16535"/>
                    </a:cubicBezTo>
                    <a:lnTo>
                      <a:pt x="6059" y="16101"/>
                    </a:lnTo>
                    <a:cubicBezTo>
                      <a:pt x="5956" y="16042"/>
                      <a:pt x="5793" y="16042"/>
                      <a:pt x="5690" y="16101"/>
                    </a:cubicBezTo>
                    <a:close/>
                    <a:moveTo>
                      <a:pt x="15863" y="9684"/>
                    </a:moveTo>
                    <a:lnTo>
                      <a:pt x="16783" y="9151"/>
                    </a:lnTo>
                    <a:cubicBezTo>
                      <a:pt x="16838" y="9120"/>
                      <a:pt x="16838" y="9068"/>
                      <a:pt x="16783" y="9036"/>
                    </a:cubicBezTo>
                    <a:lnTo>
                      <a:pt x="15863" y="8504"/>
                    </a:lnTo>
                    <a:cubicBezTo>
                      <a:pt x="15808" y="8472"/>
                      <a:pt x="15718" y="8471"/>
                      <a:pt x="15661" y="8504"/>
                    </a:cubicBezTo>
                    <a:lnTo>
                      <a:pt x="14741" y="9036"/>
                    </a:lnTo>
                    <a:cubicBezTo>
                      <a:pt x="14685" y="9067"/>
                      <a:pt x="14685" y="9119"/>
                      <a:pt x="14741" y="9151"/>
                    </a:cubicBezTo>
                    <a:lnTo>
                      <a:pt x="15661" y="9684"/>
                    </a:lnTo>
                    <a:cubicBezTo>
                      <a:pt x="15717" y="9715"/>
                      <a:pt x="15807" y="9715"/>
                      <a:pt x="15863" y="9684"/>
                    </a:cubicBezTo>
                    <a:close/>
                    <a:moveTo>
                      <a:pt x="14342" y="8713"/>
                    </a:moveTo>
                    <a:lnTo>
                      <a:pt x="15105" y="8273"/>
                    </a:lnTo>
                    <a:cubicBezTo>
                      <a:pt x="15205" y="8216"/>
                      <a:pt x="15205" y="8123"/>
                      <a:pt x="15105" y="8066"/>
                    </a:cubicBezTo>
                    <a:lnTo>
                      <a:pt x="14343" y="7626"/>
                    </a:lnTo>
                    <a:cubicBezTo>
                      <a:pt x="14243" y="7570"/>
                      <a:pt x="14083" y="7569"/>
                      <a:pt x="13984" y="7626"/>
                    </a:cubicBezTo>
                    <a:lnTo>
                      <a:pt x="13222" y="8066"/>
                    </a:lnTo>
                    <a:cubicBezTo>
                      <a:pt x="13122" y="8123"/>
                      <a:pt x="13122" y="8216"/>
                      <a:pt x="13222" y="8273"/>
                    </a:cubicBezTo>
                    <a:lnTo>
                      <a:pt x="13984" y="8713"/>
                    </a:lnTo>
                    <a:cubicBezTo>
                      <a:pt x="14081" y="8769"/>
                      <a:pt x="14242" y="8769"/>
                      <a:pt x="14342" y="8713"/>
                    </a:cubicBezTo>
                    <a:close/>
                    <a:moveTo>
                      <a:pt x="17546" y="10561"/>
                    </a:moveTo>
                    <a:lnTo>
                      <a:pt x="18299" y="10126"/>
                    </a:lnTo>
                    <a:cubicBezTo>
                      <a:pt x="18400" y="10067"/>
                      <a:pt x="18400" y="9972"/>
                      <a:pt x="18299" y="9912"/>
                    </a:cubicBezTo>
                    <a:lnTo>
                      <a:pt x="17547" y="9478"/>
                    </a:lnTo>
                    <a:cubicBezTo>
                      <a:pt x="17446" y="9419"/>
                      <a:pt x="17280" y="9419"/>
                      <a:pt x="17179" y="9478"/>
                    </a:cubicBezTo>
                    <a:lnTo>
                      <a:pt x="16426" y="9912"/>
                    </a:lnTo>
                    <a:cubicBezTo>
                      <a:pt x="16324" y="9971"/>
                      <a:pt x="16324" y="10066"/>
                      <a:pt x="16426" y="10125"/>
                    </a:cubicBezTo>
                    <a:lnTo>
                      <a:pt x="17178" y="10559"/>
                    </a:lnTo>
                    <a:cubicBezTo>
                      <a:pt x="17279" y="10619"/>
                      <a:pt x="17445" y="10619"/>
                      <a:pt x="17546" y="10561"/>
                    </a:cubicBezTo>
                    <a:close/>
                    <a:moveTo>
                      <a:pt x="12664" y="7832"/>
                    </a:moveTo>
                    <a:lnTo>
                      <a:pt x="13582" y="7303"/>
                    </a:lnTo>
                    <a:cubicBezTo>
                      <a:pt x="13639" y="7271"/>
                      <a:pt x="13639" y="7219"/>
                      <a:pt x="13582" y="7185"/>
                    </a:cubicBezTo>
                    <a:lnTo>
                      <a:pt x="12665" y="6655"/>
                    </a:lnTo>
                    <a:cubicBezTo>
                      <a:pt x="12609" y="6623"/>
                      <a:pt x="12518" y="6623"/>
                      <a:pt x="12462" y="6655"/>
                    </a:cubicBezTo>
                    <a:lnTo>
                      <a:pt x="11544" y="7184"/>
                    </a:lnTo>
                    <a:cubicBezTo>
                      <a:pt x="11487" y="7218"/>
                      <a:pt x="11487" y="7269"/>
                      <a:pt x="11544" y="7302"/>
                    </a:cubicBezTo>
                    <a:lnTo>
                      <a:pt x="12461" y="7832"/>
                    </a:lnTo>
                    <a:cubicBezTo>
                      <a:pt x="12516" y="7864"/>
                      <a:pt x="12608" y="7864"/>
                      <a:pt x="12664" y="7832"/>
                    </a:cubicBezTo>
                    <a:close/>
                    <a:moveTo>
                      <a:pt x="17504" y="8737"/>
                    </a:moveTo>
                    <a:lnTo>
                      <a:pt x="18424" y="8206"/>
                    </a:lnTo>
                    <a:cubicBezTo>
                      <a:pt x="18479" y="8174"/>
                      <a:pt x="18479" y="8123"/>
                      <a:pt x="18424" y="8090"/>
                    </a:cubicBezTo>
                    <a:lnTo>
                      <a:pt x="17504" y="7558"/>
                    </a:lnTo>
                    <a:cubicBezTo>
                      <a:pt x="17448" y="7527"/>
                      <a:pt x="17359" y="7527"/>
                      <a:pt x="17303" y="7558"/>
                    </a:cubicBezTo>
                    <a:lnTo>
                      <a:pt x="16382" y="8090"/>
                    </a:lnTo>
                    <a:cubicBezTo>
                      <a:pt x="16327" y="8121"/>
                      <a:pt x="16327" y="8173"/>
                      <a:pt x="16382" y="8206"/>
                    </a:cubicBezTo>
                    <a:lnTo>
                      <a:pt x="17303" y="8738"/>
                    </a:lnTo>
                    <a:cubicBezTo>
                      <a:pt x="17358" y="8769"/>
                      <a:pt x="17447" y="8769"/>
                      <a:pt x="17504" y="8737"/>
                    </a:cubicBezTo>
                    <a:close/>
                    <a:moveTo>
                      <a:pt x="19186" y="9613"/>
                    </a:moveTo>
                    <a:lnTo>
                      <a:pt x="19941" y="9179"/>
                    </a:lnTo>
                    <a:cubicBezTo>
                      <a:pt x="20042" y="9120"/>
                      <a:pt x="20042" y="9025"/>
                      <a:pt x="19941" y="8967"/>
                    </a:cubicBezTo>
                    <a:lnTo>
                      <a:pt x="19188" y="8532"/>
                    </a:lnTo>
                    <a:cubicBezTo>
                      <a:pt x="19086" y="8473"/>
                      <a:pt x="18923" y="8473"/>
                      <a:pt x="18821" y="8532"/>
                    </a:cubicBezTo>
                    <a:lnTo>
                      <a:pt x="18067" y="8967"/>
                    </a:lnTo>
                    <a:cubicBezTo>
                      <a:pt x="17965" y="9026"/>
                      <a:pt x="17965" y="9120"/>
                      <a:pt x="18067" y="9180"/>
                    </a:cubicBezTo>
                    <a:lnTo>
                      <a:pt x="18821" y="9615"/>
                    </a:lnTo>
                    <a:cubicBezTo>
                      <a:pt x="18920" y="9673"/>
                      <a:pt x="19085" y="9673"/>
                      <a:pt x="19186" y="9613"/>
                    </a:cubicBezTo>
                    <a:close/>
                    <a:moveTo>
                      <a:pt x="15983" y="7767"/>
                    </a:moveTo>
                    <a:lnTo>
                      <a:pt x="16744" y="7327"/>
                    </a:lnTo>
                    <a:cubicBezTo>
                      <a:pt x="16844" y="7269"/>
                      <a:pt x="16844" y="7177"/>
                      <a:pt x="16744" y="7119"/>
                    </a:cubicBezTo>
                    <a:lnTo>
                      <a:pt x="15983" y="6679"/>
                    </a:lnTo>
                    <a:cubicBezTo>
                      <a:pt x="15884" y="6623"/>
                      <a:pt x="15723" y="6623"/>
                      <a:pt x="15623" y="6679"/>
                    </a:cubicBezTo>
                    <a:lnTo>
                      <a:pt x="14862" y="7119"/>
                    </a:lnTo>
                    <a:cubicBezTo>
                      <a:pt x="14762" y="7175"/>
                      <a:pt x="14762" y="7269"/>
                      <a:pt x="14862" y="7326"/>
                    </a:cubicBezTo>
                    <a:lnTo>
                      <a:pt x="15623" y="7767"/>
                    </a:lnTo>
                    <a:cubicBezTo>
                      <a:pt x="15723" y="7823"/>
                      <a:pt x="15884" y="7823"/>
                      <a:pt x="15983" y="7767"/>
                    </a:cubicBezTo>
                    <a:close/>
                    <a:moveTo>
                      <a:pt x="14305" y="6886"/>
                    </a:moveTo>
                    <a:lnTo>
                      <a:pt x="15224" y="6356"/>
                    </a:lnTo>
                    <a:cubicBezTo>
                      <a:pt x="15280" y="6324"/>
                      <a:pt x="15280" y="6272"/>
                      <a:pt x="15224" y="6238"/>
                    </a:cubicBezTo>
                    <a:lnTo>
                      <a:pt x="14307" y="5708"/>
                    </a:lnTo>
                    <a:cubicBezTo>
                      <a:pt x="14249" y="5676"/>
                      <a:pt x="14159" y="5676"/>
                      <a:pt x="14103" y="5708"/>
                    </a:cubicBezTo>
                    <a:lnTo>
                      <a:pt x="13183" y="6238"/>
                    </a:lnTo>
                    <a:cubicBezTo>
                      <a:pt x="13127" y="6272"/>
                      <a:pt x="13127" y="6324"/>
                      <a:pt x="13183" y="6356"/>
                    </a:cubicBezTo>
                    <a:lnTo>
                      <a:pt x="14100" y="6886"/>
                    </a:lnTo>
                    <a:cubicBezTo>
                      <a:pt x="14158" y="6917"/>
                      <a:pt x="14248" y="6917"/>
                      <a:pt x="14305" y="6886"/>
                    </a:cubicBezTo>
                    <a:close/>
                    <a:moveTo>
                      <a:pt x="17386" y="3817"/>
                    </a:moveTo>
                    <a:lnTo>
                      <a:pt x="16468" y="4348"/>
                    </a:lnTo>
                    <a:cubicBezTo>
                      <a:pt x="16411" y="4380"/>
                      <a:pt x="16411" y="4432"/>
                      <a:pt x="16468" y="4465"/>
                    </a:cubicBezTo>
                    <a:lnTo>
                      <a:pt x="17385" y="4996"/>
                    </a:lnTo>
                    <a:cubicBezTo>
                      <a:pt x="17441" y="5028"/>
                      <a:pt x="17532" y="5028"/>
                      <a:pt x="17588" y="4996"/>
                    </a:cubicBezTo>
                    <a:lnTo>
                      <a:pt x="18506" y="4465"/>
                    </a:lnTo>
                    <a:cubicBezTo>
                      <a:pt x="18562" y="4432"/>
                      <a:pt x="18562" y="4380"/>
                      <a:pt x="18506" y="4348"/>
                    </a:cubicBezTo>
                    <a:lnTo>
                      <a:pt x="17589" y="3817"/>
                    </a:lnTo>
                    <a:cubicBezTo>
                      <a:pt x="17532" y="3784"/>
                      <a:pt x="17441" y="3784"/>
                      <a:pt x="17386" y="3817"/>
                    </a:cubicBezTo>
                    <a:close/>
                    <a:moveTo>
                      <a:pt x="22228" y="4719"/>
                    </a:moveTo>
                    <a:lnTo>
                      <a:pt x="21306" y="5249"/>
                    </a:lnTo>
                    <a:cubicBezTo>
                      <a:pt x="21251" y="5282"/>
                      <a:pt x="21251" y="5333"/>
                      <a:pt x="21306" y="5366"/>
                    </a:cubicBezTo>
                    <a:lnTo>
                      <a:pt x="22225" y="5898"/>
                    </a:lnTo>
                    <a:cubicBezTo>
                      <a:pt x="22279" y="5928"/>
                      <a:pt x="22369" y="5928"/>
                      <a:pt x="22425" y="5898"/>
                    </a:cubicBezTo>
                    <a:lnTo>
                      <a:pt x="23344" y="5367"/>
                    </a:lnTo>
                    <a:cubicBezTo>
                      <a:pt x="23399" y="5335"/>
                      <a:pt x="23399" y="5284"/>
                      <a:pt x="23344" y="5252"/>
                    </a:cubicBezTo>
                    <a:lnTo>
                      <a:pt x="22426" y="4719"/>
                    </a:lnTo>
                    <a:cubicBezTo>
                      <a:pt x="22373" y="4688"/>
                      <a:pt x="22283" y="4688"/>
                      <a:pt x="22228" y="4719"/>
                    </a:cubicBezTo>
                    <a:close/>
                    <a:moveTo>
                      <a:pt x="23744" y="5694"/>
                    </a:moveTo>
                    <a:lnTo>
                      <a:pt x="22991" y="6129"/>
                    </a:lnTo>
                    <a:cubicBezTo>
                      <a:pt x="22889" y="6187"/>
                      <a:pt x="22889" y="6282"/>
                      <a:pt x="22991" y="6340"/>
                    </a:cubicBezTo>
                    <a:lnTo>
                      <a:pt x="23742" y="6774"/>
                    </a:lnTo>
                    <a:cubicBezTo>
                      <a:pt x="23844" y="6833"/>
                      <a:pt x="24007" y="6833"/>
                      <a:pt x="24110" y="6774"/>
                    </a:cubicBezTo>
                    <a:lnTo>
                      <a:pt x="24863" y="6342"/>
                    </a:lnTo>
                    <a:cubicBezTo>
                      <a:pt x="24965" y="6282"/>
                      <a:pt x="24965" y="6188"/>
                      <a:pt x="24863" y="6129"/>
                    </a:cubicBezTo>
                    <a:lnTo>
                      <a:pt x="24112" y="5694"/>
                    </a:lnTo>
                    <a:cubicBezTo>
                      <a:pt x="24010" y="5635"/>
                      <a:pt x="23845" y="5634"/>
                      <a:pt x="23744" y="5694"/>
                    </a:cubicBezTo>
                    <a:close/>
                    <a:moveTo>
                      <a:pt x="20548" y="3841"/>
                    </a:moveTo>
                    <a:lnTo>
                      <a:pt x="19787" y="4281"/>
                    </a:lnTo>
                    <a:cubicBezTo>
                      <a:pt x="19687" y="4337"/>
                      <a:pt x="19687" y="4431"/>
                      <a:pt x="19787" y="4487"/>
                    </a:cubicBezTo>
                    <a:lnTo>
                      <a:pt x="20548" y="4927"/>
                    </a:lnTo>
                    <a:cubicBezTo>
                      <a:pt x="20647" y="4985"/>
                      <a:pt x="20808" y="4985"/>
                      <a:pt x="20907" y="4927"/>
                    </a:cubicBezTo>
                    <a:lnTo>
                      <a:pt x="21668" y="4487"/>
                    </a:lnTo>
                    <a:cubicBezTo>
                      <a:pt x="21767" y="4431"/>
                      <a:pt x="21767" y="4337"/>
                      <a:pt x="21668" y="4281"/>
                    </a:cubicBezTo>
                    <a:lnTo>
                      <a:pt x="20907" y="3841"/>
                    </a:lnTo>
                    <a:cubicBezTo>
                      <a:pt x="20808" y="3783"/>
                      <a:pt x="20647" y="3783"/>
                      <a:pt x="20548" y="3841"/>
                    </a:cubicBezTo>
                    <a:close/>
                    <a:moveTo>
                      <a:pt x="18906" y="4787"/>
                    </a:moveTo>
                    <a:lnTo>
                      <a:pt x="18145" y="5226"/>
                    </a:lnTo>
                    <a:cubicBezTo>
                      <a:pt x="18046" y="5283"/>
                      <a:pt x="18046" y="5377"/>
                      <a:pt x="18145" y="5433"/>
                    </a:cubicBezTo>
                    <a:lnTo>
                      <a:pt x="18906" y="5872"/>
                    </a:lnTo>
                    <a:cubicBezTo>
                      <a:pt x="19007" y="5928"/>
                      <a:pt x="19167" y="5928"/>
                      <a:pt x="19265" y="5872"/>
                    </a:cubicBezTo>
                    <a:lnTo>
                      <a:pt x="20026" y="5433"/>
                    </a:lnTo>
                    <a:cubicBezTo>
                      <a:pt x="20126" y="5374"/>
                      <a:pt x="20126" y="5283"/>
                      <a:pt x="20026" y="5226"/>
                    </a:cubicBezTo>
                    <a:lnTo>
                      <a:pt x="19265" y="4787"/>
                    </a:lnTo>
                    <a:cubicBezTo>
                      <a:pt x="19167" y="4730"/>
                      <a:pt x="19007" y="4730"/>
                      <a:pt x="18906" y="4787"/>
                    </a:cubicBezTo>
                    <a:close/>
                    <a:moveTo>
                      <a:pt x="25339" y="6622"/>
                    </a:moveTo>
                    <a:lnTo>
                      <a:pt x="24597" y="7051"/>
                    </a:lnTo>
                    <a:cubicBezTo>
                      <a:pt x="24493" y="7110"/>
                      <a:pt x="24493" y="7208"/>
                      <a:pt x="24597" y="7269"/>
                    </a:cubicBezTo>
                    <a:lnTo>
                      <a:pt x="25339" y="7698"/>
                    </a:lnTo>
                    <a:cubicBezTo>
                      <a:pt x="25442" y="7760"/>
                      <a:pt x="25613" y="7760"/>
                      <a:pt x="25716" y="7698"/>
                    </a:cubicBezTo>
                    <a:lnTo>
                      <a:pt x="26460" y="7270"/>
                    </a:lnTo>
                    <a:cubicBezTo>
                      <a:pt x="26564" y="7209"/>
                      <a:pt x="26564" y="7112"/>
                      <a:pt x="26460" y="7052"/>
                    </a:cubicBezTo>
                    <a:lnTo>
                      <a:pt x="25718" y="6623"/>
                    </a:lnTo>
                    <a:cubicBezTo>
                      <a:pt x="25613" y="6562"/>
                      <a:pt x="25442" y="6562"/>
                      <a:pt x="25339" y="6622"/>
                    </a:cubicBezTo>
                    <a:close/>
                    <a:moveTo>
                      <a:pt x="20586" y="5666"/>
                    </a:moveTo>
                    <a:lnTo>
                      <a:pt x="19667" y="6197"/>
                    </a:lnTo>
                    <a:cubicBezTo>
                      <a:pt x="19611" y="6229"/>
                      <a:pt x="19611" y="6280"/>
                      <a:pt x="19667" y="6313"/>
                    </a:cubicBezTo>
                    <a:lnTo>
                      <a:pt x="20585" y="6845"/>
                    </a:lnTo>
                    <a:cubicBezTo>
                      <a:pt x="20640" y="6876"/>
                      <a:pt x="20729" y="6876"/>
                      <a:pt x="20787" y="6845"/>
                    </a:cubicBezTo>
                    <a:lnTo>
                      <a:pt x="21706" y="6314"/>
                    </a:lnTo>
                    <a:cubicBezTo>
                      <a:pt x="21761" y="6284"/>
                      <a:pt x="21761" y="6231"/>
                      <a:pt x="21706" y="6199"/>
                    </a:cubicBezTo>
                    <a:lnTo>
                      <a:pt x="20788" y="5666"/>
                    </a:lnTo>
                    <a:cubicBezTo>
                      <a:pt x="20733" y="5634"/>
                      <a:pt x="20641" y="5634"/>
                      <a:pt x="20586" y="5666"/>
                    </a:cubicBezTo>
                    <a:close/>
                    <a:moveTo>
                      <a:pt x="19027" y="2870"/>
                    </a:moveTo>
                    <a:lnTo>
                      <a:pt x="18108" y="3399"/>
                    </a:lnTo>
                    <a:cubicBezTo>
                      <a:pt x="18052" y="3431"/>
                      <a:pt x="18052" y="3484"/>
                      <a:pt x="18108" y="3516"/>
                    </a:cubicBezTo>
                    <a:lnTo>
                      <a:pt x="19026" y="4046"/>
                    </a:lnTo>
                    <a:cubicBezTo>
                      <a:pt x="19083" y="4079"/>
                      <a:pt x="19173" y="4079"/>
                      <a:pt x="19228" y="4046"/>
                    </a:cubicBezTo>
                    <a:lnTo>
                      <a:pt x="20147" y="3516"/>
                    </a:lnTo>
                    <a:cubicBezTo>
                      <a:pt x="20204" y="3485"/>
                      <a:pt x="20204" y="3431"/>
                      <a:pt x="20147" y="3399"/>
                    </a:cubicBezTo>
                    <a:lnTo>
                      <a:pt x="19229" y="2869"/>
                    </a:lnTo>
                    <a:cubicBezTo>
                      <a:pt x="19173" y="2839"/>
                      <a:pt x="19083" y="2839"/>
                      <a:pt x="19027" y="2870"/>
                    </a:cubicBezTo>
                    <a:close/>
                    <a:moveTo>
                      <a:pt x="26979" y="5676"/>
                    </a:moveTo>
                    <a:lnTo>
                      <a:pt x="26238" y="6104"/>
                    </a:lnTo>
                    <a:cubicBezTo>
                      <a:pt x="26133" y="6163"/>
                      <a:pt x="26133" y="6261"/>
                      <a:pt x="26238" y="6322"/>
                    </a:cubicBezTo>
                    <a:lnTo>
                      <a:pt x="26979" y="6751"/>
                    </a:lnTo>
                    <a:cubicBezTo>
                      <a:pt x="27084" y="6813"/>
                      <a:pt x="27253" y="6813"/>
                      <a:pt x="27359" y="6751"/>
                    </a:cubicBezTo>
                    <a:lnTo>
                      <a:pt x="28103" y="6324"/>
                    </a:lnTo>
                    <a:cubicBezTo>
                      <a:pt x="28206" y="6262"/>
                      <a:pt x="28206" y="6166"/>
                      <a:pt x="28103" y="6105"/>
                    </a:cubicBezTo>
                    <a:lnTo>
                      <a:pt x="27361" y="5676"/>
                    </a:lnTo>
                    <a:cubicBezTo>
                      <a:pt x="27253" y="5615"/>
                      <a:pt x="27084" y="5615"/>
                      <a:pt x="26979" y="5676"/>
                    </a:cubicBezTo>
                    <a:close/>
                    <a:moveTo>
                      <a:pt x="4175" y="15128"/>
                    </a:moveTo>
                    <a:lnTo>
                      <a:pt x="3255" y="15659"/>
                    </a:lnTo>
                    <a:cubicBezTo>
                      <a:pt x="3199" y="15691"/>
                      <a:pt x="3199" y="15742"/>
                      <a:pt x="3255" y="15774"/>
                    </a:cubicBezTo>
                    <a:lnTo>
                      <a:pt x="4174" y="16305"/>
                    </a:lnTo>
                    <a:cubicBezTo>
                      <a:pt x="4229" y="16338"/>
                      <a:pt x="4318" y="16338"/>
                      <a:pt x="4373" y="16305"/>
                    </a:cubicBezTo>
                    <a:lnTo>
                      <a:pt x="5295" y="15774"/>
                    </a:lnTo>
                    <a:cubicBezTo>
                      <a:pt x="5350" y="15742"/>
                      <a:pt x="5350" y="15691"/>
                      <a:pt x="5295" y="15660"/>
                    </a:cubicBezTo>
                    <a:lnTo>
                      <a:pt x="4376" y="15127"/>
                    </a:lnTo>
                    <a:cubicBezTo>
                      <a:pt x="4319" y="15095"/>
                      <a:pt x="4230" y="15095"/>
                      <a:pt x="4175" y="15128"/>
                    </a:cubicBezTo>
                    <a:close/>
                    <a:moveTo>
                      <a:pt x="23951" y="31"/>
                    </a:moveTo>
                    <a:lnTo>
                      <a:pt x="21356" y="1526"/>
                    </a:lnTo>
                    <a:cubicBezTo>
                      <a:pt x="21300" y="1560"/>
                      <a:pt x="21300" y="1612"/>
                      <a:pt x="21356" y="1644"/>
                    </a:cubicBezTo>
                    <a:lnTo>
                      <a:pt x="22273" y="2174"/>
                    </a:lnTo>
                    <a:cubicBezTo>
                      <a:pt x="22331" y="2208"/>
                      <a:pt x="22421" y="2208"/>
                      <a:pt x="22476" y="2174"/>
                    </a:cubicBezTo>
                    <a:lnTo>
                      <a:pt x="25071" y="679"/>
                    </a:lnTo>
                    <a:cubicBezTo>
                      <a:pt x="25127" y="647"/>
                      <a:pt x="25127" y="595"/>
                      <a:pt x="25071" y="561"/>
                    </a:cubicBezTo>
                    <a:lnTo>
                      <a:pt x="24153" y="31"/>
                    </a:lnTo>
                    <a:cubicBezTo>
                      <a:pt x="24099" y="0"/>
                      <a:pt x="24006" y="0"/>
                      <a:pt x="23951" y="31"/>
                    </a:cubicBezTo>
                    <a:close/>
                    <a:moveTo>
                      <a:pt x="26630" y="3477"/>
                    </a:moveTo>
                    <a:cubicBezTo>
                      <a:pt x="26685" y="3443"/>
                      <a:pt x="26685" y="3393"/>
                      <a:pt x="26630" y="3360"/>
                    </a:cubicBezTo>
                    <a:lnTo>
                      <a:pt x="25711" y="2828"/>
                    </a:lnTo>
                    <a:cubicBezTo>
                      <a:pt x="25656" y="2795"/>
                      <a:pt x="25565" y="2795"/>
                      <a:pt x="25510" y="2828"/>
                    </a:cubicBezTo>
                    <a:lnTo>
                      <a:pt x="24589" y="3359"/>
                    </a:lnTo>
                    <a:cubicBezTo>
                      <a:pt x="24535" y="3390"/>
                      <a:pt x="24535" y="3443"/>
                      <a:pt x="24589" y="3474"/>
                    </a:cubicBezTo>
                    <a:lnTo>
                      <a:pt x="25508" y="4007"/>
                    </a:lnTo>
                    <a:cubicBezTo>
                      <a:pt x="25563" y="4039"/>
                      <a:pt x="25655" y="4039"/>
                      <a:pt x="25709" y="4007"/>
                    </a:cubicBezTo>
                    <a:close/>
                    <a:moveTo>
                      <a:pt x="28621" y="4729"/>
                    </a:moveTo>
                    <a:lnTo>
                      <a:pt x="27879" y="5156"/>
                    </a:lnTo>
                    <a:cubicBezTo>
                      <a:pt x="27775" y="5217"/>
                      <a:pt x="27775" y="5314"/>
                      <a:pt x="27879" y="5374"/>
                    </a:cubicBezTo>
                    <a:lnTo>
                      <a:pt x="28621" y="5803"/>
                    </a:lnTo>
                    <a:cubicBezTo>
                      <a:pt x="28725" y="5865"/>
                      <a:pt x="28895" y="5865"/>
                      <a:pt x="28999" y="5803"/>
                    </a:cubicBezTo>
                    <a:lnTo>
                      <a:pt x="29742" y="5377"/>
                    </a:lnTo>
                    <a:cubicBezTo>
                      <a:pt x="29847" y="5315"/>
                      <a:pt x="29847" y="5218"/>
                      <a:pt x="29742" y="5158"/>
                    </a:cubicBezTo>
                    <a:lnTo>
                      <a:pt x="29001" y="4729"/>
                    </a:lnTo>
                    <a:cubicBezTo>
                      <a:pt x="28895" y="4669"/>
                      <a:pt x="28725" y="4669"/>
                      <a:pt x="28621" y="4729"/>
                    </a:cubicBezTo>
                    <a:close/>
                    <a:moveTo>
                      <a:pt x="22103" y="6640"/>
                    </a:moveTo>
                    <a:lnTo>
                      <a:pt x="21349" y="7075"/>
                    </a:lnTo>
                    <a:cubicBezTo>
                      <a:pt x="21248" y="7132"/>
                      <a:pt x="21248" y="7227"/>
                      <a:pt x="21349" y="7287"/>
                    </a:cubicBezTo>
                    <a:lnTo>
                      <a:pt x="22101" y="7722"/>
                    </a:lnTo>
                    <a:cubicBezTo>
                      <a:pt x="22202" y="7781"/>
                      <a:pt x="22367" y="7781"/>
                      <a:pt x="22469" y="7722"/>
                    </a:cubicBezTo>
                    <a:lnTo>
                      <a:pt x="23223" y="7287"/>
                    </a:lnTo>
                    <a:cubicBezTo>
                      <a:pt x="23324" y="7229"/>
                      <a:pt x="23324" y="7134"/>
                      <a:pt x="23223" y="7075"/>
                    </a:cubicBezTo>
                    <a:lnTo>
                      <a:pt x="22470" y="6640"/>
                    </a:lnTo>
                    <a:cubicBezTo>
                      <a:pt x="22369" y="6581"/>
                      <a:pt x="22204" y="6581"/>
                      <a:pt x="22103" y="6640"/>
                    </a:cubicBezTo>
                    <a:close/>
                    <a:moveTo>
                      <a:pt x="28668" y="2855"/>
                    </a:moveTo>
                    <a:lnTo>
                      <a:pt x="24662" y="5164"/>
                    </a:lnTo>
                    <a:cubicBezTo>
                      <a:pt x="24561" y="5222"/>
                      <a:pt x="24561" y="5317"/>
                      <a:pt x="24662" y="5377"/>
                    </a:cubicBezTo>
                    <a:lnTo>
                      <a:pt x="25415" y="5812"/>
                    </a:lnTo>
                    <a:cubicBezTo>
                      <a:pt x="25516" y="5871"/>
                      <a:pt x="25681" y="5871"/>
                      <a:pt x="25782" y="5812"/>
                    </a:cubicBezTo>
                    <a:lnTo>
                      <a:pt x="29789" y="3503"/>
                    </a:lnTo>
                    <a:cubicBezTo>
                      <a:pt x="29890" y="3444"/>
                      <a:pt x="29890" y="3349"/>
                      <a:pt x="29789" y="3292"/>
                    </a:cubicBezTo>
                    <a:lnTo>
                      <a:pt x="29037" y="2856"/>
                    </a:lnTo>
                    <a:cubicBezTo>
                      <a:pt x="28933" y="2798"/>
                      <a:pt x="28770" y="2798"/>
                      <a:pt x="28668" y="2855"/>
                    </a:cubicBezTo>
                    <a:close/>
                    <a:moveTo>
                      <a:pt x="30262" y="3783"/>
                    </a:moveTo>
                    <a:lnTo>
                      <a:pt x="29519" y="4211"/>
                    </a:lnTo>
                    <a:cubicBezTo>
                      <a:pt x="29415" y="4271"/>
                      <a:pt x="29415" y="4368"/>
                      <a:pt x="29519" y="4430"/>
                    </a:cubicBezTo>
                    <a:lnTo>
                      <a:pt x="30260" y="4859"/>
                    </a:lnTo>
                    <a:cubicBezTo>
                      <a:pt x="30365" y="4919"/>
                      <a:pt x="30534" y="4919"/>
                      <a:pt x="30640" y="4859"/>
                    </a:cubicBezTo>
                    <a:lnTo>
                      <a:pt x="31384" y="4430"/>
                    </a:lnTo>
                    <a:cubicBezTo>
                      <a:pt x="31488" y="4370"/>
                      <a:pt x="31488" y="4271"/>
                      <a:pt x="31384" y="4211"/>
                    </a:cubicBezTo>
                    <a:lnTo>
                      <a:pt x="30642" y="3782"/>
                    </a:lnTo>
                    <a:cubicBezTo>
                      <a:pt x="30536" y="3723"/>
                      <a:pt x="30366" y="3723"/>
                      <a:pt x="30262" y="3783"/>
                    </a:cubicBezTo>
                    <a:close/>
                    <a:moveTo>
                      <a:pt x="25264" y="1121"/>
                    </a:moveTo>
                    <a:lnTo>
                      <a:pt x="23277" y="2269"/>
                    </a:lnTo>
                    <a:cubicBezTo>
                      <a:pt x="23062" y="2392"/>
                      <a:pt x="23062" y="2591"/>
                      <a:pt x="23277" y="2715"/>
                    </a:cubicBezTo>
                    <a:lnTo>
                      <a:pt x="23623" y="2917"/>
                    </a:lnTo>
                    <a:cubicBezTo>
                      <a:pt x="23836" y="3039"/>
                      <a:pt x="24183" y="3039"/>
                      <a:pt x="24396" y="2917"/>
                    </a:cubicBezTo>
                    <a:lnTo>
                      <a:pt x="25264" y="2416"/>
                    </a:lnTo>
                    <a:cubicBezTo>
                      <a:pt x="25477" y="2292"/>
                      <a:pt x="25824" y="2292"/>
                      <a:pt x="26037" y="2416"/>
                    </a:cubicBezTo>
                    <a:lnTo>
                      <a:pt x="26866" y="2895"/>
                    </a:lnTo>
                    <a:cubicBezTo>
                      <a:pt x="27079" y="3019"/>
                      <a:pt x="27426" y="3019"/>
                      <a:pt x="27639" y="2895"/>
                    </a:cubicBezTo>
                    <a:lnTo>
                      <a:pt x="27987" y="2694"/>
                    </a:lnTo>
                    <a:cubicBezTo>
                      <a:pt x="28201" y="2571"/>
                      <a:pt x="28202" y="2371"/>
                      <a:pt x="27987" y="2247"/>
                    </a:cubicBezTo>
                    <a:lnTo>
                      <a:pt x="26038" y="1120"/>
                    </a:lnTo>
                    <a:cubicBezTo>
                      <a:pt x="25824" y="1000"/>
                      <a:pt x="25478" y="999"/>
                      <a:pt x="25264" y="1121"/>
                    </a:cubicBezTo>
                    <a:close/>
                    <a:moveTo>
                      <a:pt x="10567" y="15137"/>
                    </a:moveTo>
                    <a:lnTo>
                      <a:pt x="9826" y="15564"/>
                    </a:lnTo>
                    <a:cubicBezTo>
                      <a:pt x="9721" y="15624"/>
                      <a:pt x="9721" y="15722"/>
                      <a:pt x="9826" y="15784"/>
                    </a:cubicBezTo>
                    <a:lnTo>
                      <a:pt x="10567" y="16213"/>
                    </a:lnTo>
                    <a:cubicBezTo>
                      <a:pt x="10672" y="16272"/>
                      <a:pt x="10841" y="16272"/>
                      <a:pt x="10947" y="16213"/>
                    </a:cubicBezTo>
                    <a:lnTo>
                      <a:pt x="11688" y="15785"/>
                    </a:lnTo>
                    <a:cubicBezTo>
                      <a:pt x="11793" y="15724"/>
                      <a:pt x="11793" y="15626"/>
                      <a:pt x="11688" y="15566"/>
                    </a:cubicBezTo>
                    <a:lnTo>
                      <a:pt x="10947" y="15138"/>
                    </a:lnTo>
                    <a:cubicBezTo>
                      <a:pt x="10842" y="15076"/>
                      <a:pt x="10673" y="15076"/>
                      <a:pt x="10567" y="15137"/>
                    </a:cubicBezTo>
                    <a:close/>
                    <a:moveTo>
                      <a:pt x="23677" y="7579"/>
                    </a:moveTo>
                    <a:lnTo>
                      <a:pt x="13108" y="13671"/>
                    </a:lnTo>
                    <a:cubicBezTo>
                      <a:pt x="13003" y="13732"/>
                      <a:pt x="13003" y="13830"/>
                      <a:pt x="13108" y="13891"/>
                    </a:cubicBezTo>
                    <a:lnTo>
                      <a:pt x="13849" y="14319"/>
                    </a:lnTo>
                    <a:cubicBezTo>
                      <a:pt x="13954" y="14380"/>
                      <a:pt x="14123" y="14380"/>
                      <a:pt x="14229" y="14319"/>
                    </a:cubicBezTo>
                    <a:lnTo>
                      <a:pt x="24798" y="8227"/>
                    </a:lnTo>
                    <a:cubicBezTo>
                      <a:pt x="24903" y="8166"/>
                      <a:pt x="24903" y="8069"/>
                      <a:pt x="24798" y="8007"/>
                    </a:cubicBezTo>
                    <a:lnTo>
                      <a:pt x="24057" y="7579"/>
                    </a:lnTo>
                    <a:cubicBezTo>
                      <a:pt x="23951" y="7519"/>
                      <a:pt x="23780" y="7519"/>
                      <a:pt x="23677" y="7579"/>
                    </a:cubicBezTo>
                    <a:close/>
                    <a:moveTo>
                      <a:pt x="8974" y="14209"/>
                    </a:moveTo>
                    <a:lnTo>
                      <a:pt x="8220" y="14642"/>
                    </a:lnTo>
                    <a:cubicBezTo>
                      <a:pt x="8118" y="14702"/>
                      <a:pt x="8118" y="14796"/>
                      <a:pt x="8220" y="14856"/>
                    </a:cubicBezTo>
                    <a:lnTo>
                      <a:pt x="8972" y="15290"/>
                    </a:lnTo>
                    <a:cubicBezTo>
                      <a:pt x="9073" y="15349"/>
                      <a:pt x="9238" y="15349"/>
                      <a:pt x="9340" y="15290"/>
                    </a:cubicBezTo>
                    <a:lnTo>
                      <a:pt x="10094" y="14856"/>
                    </a:lnTo>
                    <a:cubicBezTo>
                      <a:pt x="10195" y="14796"/>
                      <a:pt x="10195" y="14702"/>
                      <a:pt x="10094" y="14642"/>
                    </a:cubicBezTo>
                    <a:lnTo>
                      <a:pt x="9341" y="14207"/>
                    </a:lnTo>
                    <a:cubicBezTo>
                      <a:pt x="9240" y="14149"/>
                      <a:pt x="9075" y="14149"/>
                      <a:pt x="8974" y="14209"/>
                    </a:cubicBezTo>
                    <a:close/>
                    <a:moveTo>
                      <a:pt x="7457" y="13235"/>
                    </a:moveTo>
                    <a:lnTo>
                      <a:pt x="6538" y="13767"/>
                    </a:lnTo>
                    <a:cubicBezTo>
                      <a:pt x="6482" y="13798"/>
                      <a:pt x="6482" y="13850"/>
                      <a:pt x="6538" y="13883"/>
                    </a:cubicBezTo>
                    <a:lnTo>
                      <a:pt x="7457" y="14415"/>
                    </a:lnTo>
                    <a:cubicBezTo>
                      <a:pt x="7512" y="14447"/>
                      <a:pt x="7604" y="14447"/>
                      <a:pt x="7659" y="14415"/>
                    </a:cubicBezTo>
                    <a:lnTo>
                      <a:pt x="8578" y="13883"/>
                    </a:lnTo>
                    <a:cubicBezTo>
                      <a:pt x="8634" y="13850"/>
                      <a:pt x="8634" y="13800"/>
                      <a:pt x="8578" y="13767"/>
                    </a:cubicBezTo>
                    <a:lnTo>
                      <a:pt x="7660" y="13235"/>
                    </a:lnTo>
                    <a:cubicBezTo>
                      <a:pt x="7601" y="13204"/>
                      <a:pt x="7512" y="13204"/>
                      <a:pt x="7457" y="13235"/>
                    </a:cubicBezTo>
                    <a:close/>
                    <a:moveTo>
                      <a:pt x="5817" y="14181"/>
                    </a:moveTo>
                    <a:lnTo>
                      <a:pt x="4896" y="14713"/>
                    </a:lnTo>
                    <a:cubicBezTo>
                      <a:pt x="4841" y="14744"/>
                      <a:pt x="4841" y="14796"/>
                      <a:pt x="4896" y="14828"/>
                    </a:cubicBezTo>
                    <a:lnTo>
                      <a:pt x="5814" y="15361"/>
                    </a:lnTo>
                    <a:cubicBezTo>
                      <a:pt x="5869" y="15392"/>
                      <a:pt x="5961" y="15392"/>
                      <a:pt x="6016" y="15361"/>
                    </a:cubicBezTo>
                    <a:lnTo>
                      <a:pt x="6937" y="14831"/>
                    </a:lnTo>
                    <a:cubicBezTo>
                      <a:pt x="6991" y="14798"/>
                      <a:pt x="6991" y="14747"/>
                      <a:pt x="6937" y="14714"/>
                    </a:cubicBezTo>
                    <a:lnTo>
                      <a:pt x="6017" y="14182"/>
                    </a:lnTo>
                    <a:cubicBezTo>
                      <a:pt x="5961" y="14149"/>
                      <a:pt x="5872" y="14149"/>
                      <a:pt x="5817" y="14181"/>
                    </a:cubicBezTo>
                    <a:close/>
                    <a:moveTo>
                      <a:pt x="8926" y="16083"/>
                    </a:moveTo>
                    <a:lnTo>
                      <a:pt x="8184" y="16512"/>
                    </a:lnTo>
                    <a:cubicBezTo>
                      <a:pt x="8080" y="16572"/>
                      <a:pt x="8078" y="16669"/>
                      <a:pt x="8184" y="16731"/>
                    </a:cubicBezTo>
                    <a:lnTo>
                      <a:pt x="8926" y="17160"/>
                    </a:lnTo>
                    <a:cubicBezTo>
                      <a:pt x="9030" y="17220"/>
                      <a:pt x="9200" y="17220"/>
                      <a:pt x="9305" y="17160"/>
                    </a:cubicBezTo>
                    <a:lnTo>
                      <a:pt x="10047" y="16732"/>
                    </a:lnTo>
                    <a:cubicBezTo>
                      <a:pt x="10151" y="16671"/>
                      <a:pt x="10151" y="16574"/>
                      <a:pt x="10047" y="16513"/>
                    </a:cubicBezTo>
                    <a:lnTo>
                      <a:pt x="9305" y="16084"/>
                    </a:lnTo>
                    <a:cubicBezTo>
                      <a:pt x="9201" y="16023"/>
                      <a:pt x="9031" y="16023"/>
                      <a:pt x="8926" y="16083"/>
                    </a:cubicBezTo>
                    <a:close/>
                    <a:moveTo>
                      <a:pt x="7332" y="15155"/>
                    </a:moveTo>
                    <a:lnTo>
                      <a:pt x="6579" y="15589"/>
                    </a:lnTo>
                    <a:cubicBezTo>
                      <a:pt x="6478" y="15648"/>
                      <a:pt x="6478" y="15743"/>
                      <a:pt x="6579" y="15803"/>
                    </a:cubicBezTo>
                    <a:lnTo>
                      <a:pt x="7332" y="16238"/>
                    </a:lnTo>
                    <a:cubicBezTo>
                      <a:pt x="7433" y="16296"/>
                      <a:pt x="7598" y="16296"/>
                      <a:pt x="7700" y="16238"/>
                    </a:cubicBezTo>
                    <a:lnTo>
                      <a:pt x="8453" y="15803"/>
                    </a:lnTo>
                    <a:cubicBezTo>
                      <a:pt x="8555" y="15744"/>
                      <a:pt x="8555" y="15649"/>
                      <a:pt x="8453" y="15591"/>
                    </a:cubicBezTo>
                    <a:lnTo>
                      <a:pt x="7701" y="15156"/>
                    </a:lnTo>
                    <a:cubicBezTo>
                      <a:pt x="7597" y="15096"/>
                      <a:pt x="7433" y="15096"/>
                      <a:pt x="7332" y="15155"/>
                    </a:cubicBezTo>
                    <a:close/>
                    <a:moveTo>
                      <a:pt x="4150" y="13295"/>
                    </a:moveTo>
                    <a:lnTo>
                      <a:pt x="1734" y="14688"/>
                    </a:lnTo>
                    <a:cubicBezTo>
                      <a:pt x="1635" y="14744"/>
                      <a:pt x="1635" y="14838"/>
                      <a:pt x="1734" y="14894"/>
                    </a:cubicBezTo>
                    <a:lnTo>
                      <a:pt x="2494" y="15333"/>
                    </a:lnTo>
                    <a:cubicBezTo>
                      <a:pt x="2593" y="15392"/>
                      <a:pt x="2755" y="15392"/>
                      <a:pt x="2854" y="15333"/>
                    </a:cubicBezTo>
                    <a:lnTo>
                      <a:pt x="5270" y="13941"/>
                    </a:lnTo>
                    <a:cubicBezTo>
                      <a:pt x="5369" y="13885"/>
                      <a:pt x="5369" y="13790"/>
                      <a:pt x="5270" y="13734"/>
                    </a:cubicBezTo>
                    <a:lnTo>
                      <a:pt x="4509" y="13295"/>
                    </a:lnTo>
                    <a:cubicBezTo>
                      <a:pt x="4410" y="13238"/>
                      <a:pt x="4248" y="13238"/>
                      <a:pt x="4150" y="13295"/>
                    </a:cubicBezTo>
                    <a:close/>
                    <a:moveTo>
                      <a:pt x="7418" y="11409"/>
                    </a:moveTo>
                    <a:lnTo>
                      <a:pt x="6658" y="11849"/>
                    </a:lnTo>
                    <a:cubicBezTo>
                      <a:pt x="6558" y="11906"/>
                      <a:pt x="6558" y="11999"/>
                      <a:pt x="6658" y="12056"/>
                    </a:cubicBezTo>
                    <a:lnTo>
                      <a:pt x="7417" y="12495"/>
                    </a:lnTo>
                    <a:cubicBezTo>
                      <a:pt x="7517" y="12551"/>
                      <a:pt x="7678" y="12553"/>
                      <a:pt x="7778" y="12495"/>
                    </a:cubicBezTo>
                    <a:lnTo>
                      <a:pt x="8538" y="12056"/>
                    </a:lnTo>
                    <a:cubicBezTo>
                      <a:pt x="8638" y="11999"/>
                      <a:pt x="8638" y="11906"/>
                      <a:pt x="8538" y="11849"/>
                    </a:cubicBezTo>
                    <a:lnTo>
                      <a:pt x="7778" y="11409"/>
                    </a:lnTo>
                    <a:cubicBezTo>
                      <a:pt x="7679" y="11353"/>
                      <a:pt x="7518" y="11353"/>
                      <a:pt x="7418" y="11409"/>
                    </a:cubicBezTo>
                    <a:close/>
                    <a:moveTo>
                      <a:pt x="9099" y="12289"/>
                    </a:moveTo>
                    <a:lnTo>
                      <a:pt x="8178" y="12821"/>
                    </a:lnTo>
                    <a:cubicBezTo>
                      <a:pt x="8123" y="12854"/>
                      <a:pt x="8123" y="12904"/>
                      <a:pt x="8178" y="12937"/>
                    </a:cubicBezTo>
                    <a:lnTo>
                      <a:pt x="9097" y="13469"/>
                    </a:lnTo>
                    <a:cubicBezTo>
                      <a:pt x="9151" y="13500"/>
                      <a:pt x="9243" y="13500"/>
                      <a:pt x="9298" y="13469"/>
                    </a:cubicBezTo>
                    <a:lnTo>
                      <a:pt x="10218" y="12937"/>
                    </a:lnTo>
                    <a:cubicBezTo>
                      <a:pt x="10274" y="12906"/>
                      <a:pt x="10274" y="12854"/>
                      <a:pt x="10218" y="12821"/>
                    </a:cubicBezTo>
                    <a:lnTo>
                      <a:pt x="9299" y="12289"/>
                    </a:lnTo>
                    <a:cubicBezTo>
                      <a:pt x="9243" y="12257"/>
                      <a:pt x="9154" y="12257"/>
                      <a:pt x="9099" y="12289"/>
                    </a:cubicBezTo>
                    <a:close/>
                    <a:moveTo>
                      <a:pt x="5897" y="10440"/>
                    </a:moveTo>
                    <a:lnTo>
                      <a:pt x="4978" y="10970"/>
                    </a:lnTo>
                    <a:cubicBezTo>
                      <a:pt x="4921" y="11003"/>
                      <a:pt x="4921" y="11055"/>
                      <a:pt x="4978" y="11087"/>
                    </a:cubicBezTo>
                    <a:lnTo>
                      <a:pt x="5895" y="11617"/>
                    </a:lnTo>
                    <a:cubicBezTo>
                      <a:pt x="5951" y="11651"/>
                      <a:pt x="6043" y="11651"/>
                      <a:pt x="6098" y="11617"/>
                    </a:cubicBezTo>
                    <a:lnTo>
                      <a:pt x="7016" y="11087"/>
                    </a:lnTo>
                    <a:cubicBezTo>
                      <a:pt x="7074" y="11055"/>
                      <a:pt x="7074" y="11003"/>
                      <a:pt x="7016" y="10970"/>
                    </a:cubicBezTo>
                    <a:lnTo>
                      <a:pt x="6099" y="10440"/>
                    </a:lnTo>
                    <a:cubicBezTo>
                      <a:pt x="6044" y="10407"/>
                      <a:pt x="5954" y="10407"/>
                      <a:pt x="5897" y="10440"/>
                    </a:cubicBezTo>
                    <a:close/>
                    <a:moveTo>
                      <a:pt x="4256" y="11385"/>
                    </a:moveTo>
                    <a:lnTo>
                      <a:pt x="3336" y="11914"/>
                    </a:lnTo>
                    <a:cubicBezTo>
                      <a:pt x="3280" y="11947"/>
                      <a:pt x="3280" y="11999"/>
                      <a:pt x="3336" y="12032"/>
                    </a:cubicBezTo>
                    <a:lnTo>
                      <a:pt x="4254" y="12562"/>
                    </a:lnTo>
                    <a:cubicBezTo>
                      <a:pt x="4311" y="12594"/>
                      <a:pt x="4401" y="12594"/>
                      <a:pt x="4456" y="12562"/>
                    </a:cubicBezTo>
                    <a:lnTo>
                      <a:pt x="5376" y="12033"/>
                    </a:lnTo>
                    <a:cubicBezTo>
                      <a:pt x="5432" y="12000"/>
                      <a:pt x="5432" y="11949"/>
                      <a:pt x="5376" y="11915"/>
                    </a:cubicBezTo>
                    <a:lnTo>
                      <a:pt x="4459" y="11385"/>
                    </a:lnTo>
                    <a:cubicBezTo>
                      <a:pt x="4403" y="11353"/>
                      <a:pt x="4312" y="11353"/>
                      <a:pt x="4256" y="11385"/>
                    </a:cubicBezTo>
                    <a:close/>
                    <a:moveTo>
                      <a:pt x="10614" y="13261"/>
                    </a:moveTo>
                    <a:lnTo>
                      <a:pt x="9860" y="13696"/>
                    </a:lnTo>
                    <a:cubicBezTo>
                      <a:pt x="9759" y="13755"/>
                      <a:pt x="9759" y="13850"/>
                      <a:pt x="9860" y="13910"/>
                    </a:cubicBezTo>
                    <a:lnTo>
                      <a:pt x="10613" y="14344"/>
                    </a:lnTo>
                    <a:cubicBezTo>
                      <a:pt x="10715" y="14403"/>
                      <a:pt x="10879" y="14403"/>
                      <a:pt x="10980" y="14344"/>
                    </a:cubicBezTo>
                    <a:lnTo>
                      <a:pt x="11734" y="13910"/>
                    </a:lnTo>
                    <a:cubicBezTo>
                      <a:pt x="11836" y="13851"/>
                      <a:pt x="11836" y="13756"/>
                      <a:pt x="11734" y="13696"/>
                    </a:cubicBezTo>
                    <a:lnTo>
                      <a:pt x="10983" y="13261"/>
                    </a:lnTo>
                    <a:cubicBezTo>
                      <a:pt x="10881" y="13204"/>
                      <a:pt x="10716" y="13204"/>
                      <a:pt x="10614" y="13261"/>
                    </a:cubicBezTo>
                    <a:close/>
                    <a:moveTo>
                      <a:pt x="5777" y="12356"/>
                    </a:moveTo>
                    <a:lnTo>
                      <a:pt x="5015" y="12796"/>
                    </a:lnTo>
                    <a:cubicBezTo>
                      <a:pt x="4915" y="12853"/>
                      <a:pt x="4915" y="12946"/>
                      <a:pt x="5015" y="13004"/>
                    </a:cubicBezTo>
                    <a:lnTo>
                      <a:pt x="5775" y="13444"/>
                    </a:lnTo>
                    <a:cubicBezTo>
                      <a:pt x="5874" y="13502"/>
                      <a:pt x="6035" y="13502"/>
                      <a:pt x="6135" y="13444"/>
                    </a:cubicBezTo>
                    <a:lnTo>
                      <a:pt x="6896" y="13004"/>
                    </a:lnTo>
                    <a:cubicBezTo>
                      <a:pt x="6996" y="12948"/>
                      <a:pt x="6996" y="12854"/>
                      <a:pt x="6896" y="12797"/>
                    </a:cubicBezTo>
                    <a:lnTo>
                      <a:pt x="6135" y="12358"/>
                    </a:lnTo>
                    <a:cubicBezTo>
                      <a:pt x="6038" y="12299"/>
                      <a:pt x="5877" y="12299"/>
                      <a:pt x="5777" y="12356"/>
                    </a:cubicBezTo>
                    <a:close/>
                    <a:moveTo>
                      <a:pt x="12209" y="14191"/>
                    </a:moveTo>
                    <a:lnTo>
                      <a:pt x="11465" y="14618"/>
                    </a:lnTo>
                    <a:cubicBezTo>
                      <a:pt x="11360" y="14679"/>
                      <a:pt x="11360" y="14777"/>
                      <a:pt x="11465" y="14838"/>
                    </a:cubicBezTo>
                    <a:lnTo>
                      <a:pt x="12206" y="15267"/>
                    </a:lnTo>
                    <a:cubicBezTo>
                      <a:pt x="12311" y="15326"/>
                      <a:pt x="12480" y="15326"/>
                      <a:pt x="12586" y="15267"/>
                    </a:cubicBezTo>
                    <a:lnTo>
                      <a:pt x="13328" y="14839"/>
                    </a:lnTo>
                    <a:cubicBezTo>
                      <a:pt x="13432" y="14778"/>
                      <a:pt x="13432" y="14679"/>
                      <a:pt x="13328" y="14620"/>
                    </a:cubicBezTo>
                    <a:lnTo>
                      <a:pt x="12586" y="14191"/>
                    </a:lnTo>
                    <a:cubicBezTo>
                      <a:pt x="12484" y="14130"/>
                      <a:pt x="12313" y="14130"/>
                      <a:pt x="12209" y="141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41"/>
              <p:cNvSpPr/>
              <p:nvPr/>
            </p:nvSpPr>
            <p:spPr>
              <a:xfrm>
                <a:off x="2917475" y="4772775"/>
                <a:ext cx="400125" cy="231000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240" extrusionOk="0">
                    <a:moveTo>
                      <a:pt x="16005" y="2630"/>
                    </a:moveTo>
                    <a:lnTo>
                      <a:pt x="4556" y="9240"/>
                    </a:lnTo>
                    <a:lnTo>
                      <a:pt x="1" y="6609"/>
                    </a:lnTo>
                    <a:lnTo>
                      <a:pt x="114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41"/>
              <p:cNvSpPr/>
              <p:nvPr/>
            </p:nvSpPr>
            <p:spPr>
              <a:xfrm>
                <a:off x="2324750" y="4010150"/>
                <a:ext cx="846150" cy="926125"/>
              </a:xfrm>
              <a:custGeom>
                <a:avLst/>
                <a:gdLst/>
                <a:ahLst/>
                <a:cxnLst/>
                <a:rect l="l" t="t" r="r" b="b"/>
                <a:pathLst>
                  <a:path w="33846" h="37045" extrusionOk="0">
                    <a:moveTo>
                      <a:pt x="33574" y="20218"/>
                    </a:moveTo>
                    <a:lnTo>
                      <a:pt x="4711" y="36882"/>
                    </a:lnTo>
                    <a:cubicBezTo>
                      <a:pt x="4427" y="37044"/>
                      <a:pt x="4068" y="36883"/>
                      <a:pt x="4003" y="36565"/>
                    </a:cubicBezTo>
                    <a:lnTo>
                      <a:pt x="43" y="17338"/>
                    </a:lnTo>
                    <a:cubicBezTo>
                      <a:pt x="1" y="17136"/>
                      <a:pt x="94" y="16931"/>
                      <a:pt x="273" y="16829"/>
                    </a:cubicBezTo>
                    <a:lnTo>
                      <a:pt x="29136" y="163"/>
                    </a:lnTo>
                    <a:cubicBezTo>
                      <a:pt x="29419" y="0"/>
                      <a:pt x="29779" y="162"/>
                      <a:pt x="29844" y="480"/>
                    </a:cubicBezTo>
                    <a:lnTo>
                      <a:pt x="33804" y="19708"/>
                    </a:lnTo>
                    <a:cubicBezTo>
                      <a:pt x="33846" y="19910"/>
                      <a:pt x="33753" y="20114"/>
                      <a:pt x="33574" y="20218"/>
                    </a:cubicBezTo>
                    <a:close/>
                  </a:path>
                </a:pathLst>
              </a:custGeom>
              <a:solidFill>
                <a:srgbClr val="0322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41"/>
              <p:cNvSpPr/>
              <p:nvPr/>
            </p:nvSpPr>
            <p:spPr>
              <a:xfrm>
                <a:off x="2340675" y="4033100"/>
                <a:ext cx="814300" cy="880300"/>
              </a:xfrm>
              <a:custGeom>
                <a:avLst/>
                <a:gdLst/>
                <a:ahLst/>
                <a:cxnLst/>
                <a:rect l="l" t="t" r="r" b="b"/>
                <a:pathLst>
                  <a:path w="32572" h="35212" extrusionOk="0">
                    <a:moveTo>
                      <a:pt x="347" y="16144"/>
                    </a:moveTo>
                    <a:lnTo>
                      <a:pt x="27948" y="209"/>
                    </a:lnTo>
                    <a:cubicBezTo>
                      <a:pt x="28309" y="1"/>
                      <a:pt x="28770" y="208"/>
                      <a:pt x="28853" y="616"/>
                    </a:cubicBezTo>
                    <a:lnTo>
                      <a:pt x="32518" y="18414"/>
                    </a:lnTo>
                    <a:cubicBezTo>
                      <a:pt x="32572" y="18671"/>
                      <a:pt x="32452" y="18934"/>
                      <a:pt x="32225" y="19068"/>
                    </a:cubicBezTo>
                    <a:lnTo>
                      <a:pt x="4624" y="35003"/>
                    </a:lnTo>
                    <a:cubicBezTo>
                      <a:pt x="4263" y="35211"/>
                      <a:pt x="3802" y="35004"/>
                      <a:pt x="3719" y="34595"/>
                    </a:cubicBezTo>
                    <a:lnTo>
                      <a:pt x="54" y="16799"/>
                    </a:lnTo>
                    <a:cubicBezTo>
                      <a:pt x="0" y="16538"/>
                      <a:pt x="118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50000">
                    <a:schemeClr val="accent3"/>
                  </a:gs>
                  <a:gs pos="7500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  <p:sp>
            <p:nvSpPr>
              <p:cNvPr id="1147" name="Google Shape;1147;p41"/>
              <p:cNvSpPr/>
              <p:nvPr/>
            </p:nvSpPr>
            <p:spPr>
              <a:xfrm>
                <a:off x="2449125" y="4109050"/>
                <a:ext cx="552050" cy="348375"/>
              </a:xfrm>
              <a:custGeom>
                <a:avLst/>
                <a:gdLst/>
                <a:ahLst/>
                <a:cxnLst/>
                <a:rect l="l" t="t" r="r" b="b"/>
                <a:pathLst>
                  <a:path w="22082" h="13935" extrusionOk="0">
                    <a:moveTo>
                      <a:pt x="22081" y="1270"/>
                    </a:moveTo>
                    <a:lnTo>
                      <a:pt x="247" y="13934"/>
                    </a:lnTo>
                    <a:lnTo>
                      <a:pt x="0" y="12665"/>
                    </a:lnTo>
                    <a:lnTo>
                      <a:pt x="218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1"/>
              <p:cNvSpPr/>
              <p:nvPr/>
            </p:nvSpPr>
            <p:spPr>
              <a:xfrm>
                <a:off x="2459800" y="4271750"/>
                <a:ext cx="398500" cy="405250"/>
              </a:xfrm>
              <a:custGeom>
                <a:avLst/>
                <a:gdLst/>
                <a:ahLst/>
                <a:cxnLst/>
                <a:rect l="l" t="t" r="r" b="b"/>
                <a:pathLst>
                  <a:path w="15940" h="16210" extrusionOk="0">
                    <a:moveTo>
                      <a:pt x="14421" y="0"/>
                    </a:moveTo>
                    <a:lnTo>
                      <a:pt x="1" y="8364"/>
                    </a:lnTo>
                    <a:lnTo>
                      <a:pt x="1520" y="16209"/>
                    </a:lnTo>
                    <a:lnTo>
                      <a:pt x="15939" y="7845"/>
                    </a:lnTo>
                    <a:lnTo>
                      <a:pt x="14421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1"/>
              <p:cNvSpPr/>
              <p:nvPr/>
            </p:nvSpPr>
            <p:spPr>
              <a:xfrm>
                <a:off x="2852000" y="4164225"/>
                <a:ext cx="191700" cy="285300"/>
              </a:xfrm>
              <a:custGeom>
                <a:avLst/>
                <a:gdLst/>
                <a:ahLst/>
                <a:cxnLst/>
                <a:rect l="l" t="t" r="r" b="b"/>
                <a:pathLst>
                  <a:path w="7668" h="11412" extrusionOk="0">
                    <a:moveTo>
                      <a:pt x="6149" y="0"/>
                    </a:moveTo>
                    <a:lnTo>
                      <a:pt x="1" y="3566"/>
                    </a:lnTo>
                    <a:lnTo>
                      <a:pt x="1520" y="11411"/>
                    </a:lnTo>
                    <a:lnTo>
                      <a:pt x="7668" y="7844"/>
                    </a:lnTo>
                    <a:lnTo>
                      <a:pt x="614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41"/>
              <p:cNvSpPr/>
              <p:nvPr/>
            </p:nvSpPr>
            <p:spPr>
              <a:xfrm>
                <a:off x="2505100" y="4576450"/>
                <a:ext cx="262250" cy="260925"/>
              </a:xfrm>
              <a:custGeom>
                <a:avLst/>
                <a:gdLst/>
                <a:ahLst/>
                <a:cxnLst/>
                <a:rect l="l" t="t" r="r" b="b"/>
                <a:pathLst>
                  <a:path w="10490" h="10437" extrusionOk="0">
                    <a:moveTo>
                      <a:pt x="9540" y="0"/>
                    </a:moveTo>
                    <a:lnTo>
                      <a:pt x="1" y="5534"/>
                    </a:lnTo>
                    <a:lnTo>
                      <a:pt x="950" y="10437"/>
                    </a:lnTo>
                    <a:lnTo>
                      <a:pt x="10490" y="4905"/>
                    </a:lnTo>
                    <a:lnTo>
                      <a:pt x="9540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41"/>
              <p:cNvSpPr/>
              <p:nvPr/>
            </p:nvSpPr>
            <p:spPr>
              <a:xfrm>
                <a:off x="2769650" y="4399300"/>
                <a:ext cx="304225" cy="285350"/>
              </a:xfrm>
              <a:custGeom>
                <a:avLst/>
                <a:gdLst/>
                <a:ahLst/>
                <a:cxnLst/>
                <a:rect l="l" t="t" r="r" b="b"/>
                <a:pathLst>
                  <a:path w="12169" h="11414" extrusionOk="0">
                    <a:moveTo>
                      <a:pt x="11220" y="1"/>
                    </a:moveTo>
                    <a:lnTo>
                      <a:pt x="1" y="6508"/>
                    </a:lnTo>
                    <a:lnTo>
                      <a:pt x="949" y="11413"/>
                    </a:lnTo>
                    <a:lnTo>
                      <a:pt x="12168" y="4905"/>
                    </a:lnTo>
                    <a:lnTo>
                      <a:pt x="1122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41"/>
              <p:cNvSpPr/>
              <p:nvPr/>
            </p:nvSpPr>
            <p:spPr>
              <a:xfrm>
                <a:off x="2524600" y="4680150"/>
                <a:ext cx="88575" cy="56625"/>
              </a:xfrm>
              <a:custGeom>
                <a:avLst/>
                <a:gdLst/>
                <a:ahLst/>
                <a:cxnLst/>
                <a:rect l="l" t="t" r="r" b="b"/>
                <a:pathLst>
                  <a:path w="3543" h="2265" extrusionOk="0">
                    <a:moveTo>
                      <a:pt x="3496" y="1"/>
                    </a:moveTo>
                    <a:lnTo>
                      <a:pt x="0" y="2028"/>
                    </a:lnTo>
                    <a:lnTo>
                      <a:pt x="46" y="2264"/>
                    </a:lnTo>
                    <a:lnTo>
                      <a:pt x="3542" y="235"/>
                    </a:lnTo>
                    <a:lnTo>
                      <a:pt x="349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41"/>
              <p:cNvSpPr/>
              <p:nvPr/>
            </p:nvSpPr>
            <p:spPr>
              <a:xfrm>
                <a:off x="2528025" y="4705775"/>
                <a:ext cx="74750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2990" h="1943" extrusionOk="0">
                    <a:moveTo>
                      <a:pt x="2943" y="0"/>
                    </a:moveTo>
                    <a:lnTo>
                      <a:pt x="0" y="1706"/>
                    </a:lnTo>
                    <a:lnTo>
                      <a:pt x="45" y="1942"/>
                    </a:lnTo>
                    <a:lnTo>
                      <a:pt x="2989" y="235"/>
                    </a:lnTo>
                    <a:lnTo>
                      <a:pt x="29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41"/>
              <p:cNvSpPr/>
              <p:nvPr/>
            </p:nvSpPr>
            <p:spPr>
              <a:xfrm>
                <a:off x="2531400" y="4713350"/>
                <a:ext cx="91950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2342" extrusionOk="0">
                    <a:moveTo>
                      <a:pt x="3631" y="1"/>
                    </a:moveTo>
                    <a:lnTo>
                      <a:pt x="1" y="2106"/>
                    </a:lnTo>
                    <a:lnTo>
                      <a:pt x="47" y="2342"/>
                    </a:lnTo>
                    <a:lnTo>
                      <a:pt x="3677" y="236"/>
                    </a:lnTo>
                    <a:lnTo>
                      <a:pt x="36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41"/>
              <p:cNvSpPr/>
              <p:nvPr/>
            </p:nvSpPr>
            <p:spPr>
              <a:xfrm>
                <a:off x="2534800" y="4737775"/>
                <a:ext cx="801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3205" h="2068" extrusionOk="0">
                    <a:moveTo>
                      <a:pt x="3159" y="1"/>
                    </a:moveTo>
                    <a:lnTo>
                      <a:pt x="1" y="1832"/>
                    </a:lnTo>
                    <a:lnTo>
                      <a:pt x="46" y="2068"/>
                    </a:lnTo>
                    <a:lnTo>
                      <a:pt x="3204" y="236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41"/>
              <p:cNvSpPr/>
              <p:nvPr/>
            </p:nvSpPr>
            <p:spPr>
              <a:xfrm>
                <a:off x="2538200" y="4770275"/>
                <a:ext cx="54375" cy="36775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1471" extrusionOk="0">
                    <a:moveTo>
                      <a:pt x="2131" y="1"/>
                    </a:moveTo>
                    <a:lnTo>
                      <a:pt x="0" y="1235"/>
                    </a:lnTo>
                    <a:lnTo>
                      <a:pt x="46" y="1471"/>
                    </a:lnTo>
                    <a:lnTo>
                      <a:pt x="2175" y="235"/>
                    </a:lnTo>
                    <a:lnTo>
                      <a:pt x="21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41"/>
              <p:cNvSpPr/>
              <p:nvPr/>
            </p:nvSpPr>
            <p:spPr>
              <a:xfrm>
                <a:off x="2633625" y="4608375"/>
                <a:ext cx="103300" cy="65125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2605" extrusionOk="0">
                    <a:moveTo>
                      <a:pt x="4086" y="0"/>
                    </a:moveTo>
                    <a:lnTo>
                      <a:pt x="1" y="2369"/>
                    </a:lnTo>
                    <a:lnTo>
                      <a:pt x="47" y="2605"/>
                    </a:lnTo>
                    <a:lnTo>
                      <a:pt x="4131" y="235"/>
                    </a:lnTo>
                    <a:lnTo>
                      <a:pt x="408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41"/>
              <p:cNvSpPr/>
              <p:nvPr/>
            </p:nvSpPr>
            <p:spPr>
              <a:xfrm>
                <a:off x="2637025" y="4636575"/>
                <a:ext cx="84950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3398" h="2180" extrusionOk="0">
                    <a:moveTo>
                      <a:pt x="3353" y="1"/>
                    </a:moveTo>
                    <a:lnTo>
                      <a:pt x="1" y="1944"/>
                    </a:lnTo>
                    <a:lnTo>
                      <a:pt x="47" y="2180"/>
                    </a:lnTo>
                    <a:lnTo>
                      <a:pt x="3397" y="236"/>
                    </a:lnTo>
                    <a:lnTo>
                      <a:pt x="33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41"/>
              <p:cNvSpPr/>
              <p:nvPr/>
            </p:nvSpPr>
            <p:spPr>
              <a:xfrm>
                <a:off x="2640450" y="4672000"/>
                <a:ext cx="5415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166" h="1466" extrusionOk="0">
                    <a:moveTo>
                      <a:pt x="2120" y="0"/>
                    </a:moveTo>
                    <a:lnTo>
                      <a:pt x="1" y="1230"/>
                    </a:lnTo>
                    <a:lnTo>
                      <a:pt x="46" y="1465"/>
                    </a:lnTo>
                    <a:lnTo>
                      <a:pt x="2165" y="237"/>
                    </a:lnTo>
                    <a:lnTo>
                      <a:pt x="2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41"/>
              <p:cNvSpPr/>
              <p:nvPr/>
            </p:nvSpPr>
            <p:spPr>
              <a:xfrm>
                <a:off x="2643850" y="4661100"/>
                <a:ext cx="103275" cy="65150"/>
              </a:xfrm>
              <a:custGeom>
                <a:avLst/>
                <a:gdLst/>
                <a:ahLst/>
                <a:cxnLst/>
                <a:rect l="l" t="t" r="r" b="b"/>
                <a:pathLst>
                  <a:path w="4131" h="2606" extrusionOk="0">
                    <a:moveTo>
                      <a:pt x="4084" y="0"/>
                    </a:moveTo>
                    <a:lnTo>
                      <a:pt x="0" y="2369"/>
                    </a:lnTo>
                    <a:lnTo>
                      <a:pt x="47" y="2606"/>
                    </a:lnTo>
                    <a:lnTo>
                      <a:pt x="4131" y="236"/>
                    </a:lnTo>
                    <a:lnTo>
                      <a:pt x="40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41"/>
              <p:cNvSpPr/>
              <p:nvPr/>
            </p:nvSpPr>
            <p:spPr>
              <a:xfrm>
                <a:off x="2647275" y="4690375"/>
                <a:ext cx="83050" cy="53450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2138" extrusionOk="0">
                    <a:moveTo>
                      <a:pt x="3278" y="0"/>
                    </a:moveTo>
                    <a:lnTo>
                      <a:pt x="0" y="1903"/>
                    </a:lnTo>
                    <a:lnTo>
                      <a:pt x="44" y="2138"/>
                    </a:lnTo>
                    <a:lnTo>
                      <a:pt x="3322" y="236"/>
                    </a:lnTo>
                    <a:lnTo>
                      <a:pt x="327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41"/>
              <p:cNvSpPr/>
              <p:nvPr/>
            </p:nvSpPr>
            <p:spPr>
              <a:xfrm>
                <a:off x="2779550" y="4412325"/>
                <a:ext cx="284425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11377" h="10370" extrusionOk="0">
                    <a:moveTo>
                      <a:pt x="10482" y="160"/>
                    </a:moveTo>
                    <a:lnTo>
                      <a:pt x="10732" y="1456"/>
                    </a:lnTo>
                    <a:lnTo>
                      <a:pt x="364" y="7469"/>
                    </a:lnTo>
                    <a:lnTo>
                      <a:pt x="113" y="6173"/>
                    </a:lnTo>
                    <a:lnTo>
                      <a:pt x="10482" y="160"/>
                    </a:lnTo>
                    <a:close/>
                    <a:moveTo>
                      <a:pt x="10753" y="1561"/>
                    </a:moveTo>
                    <a:lnTo>
                      <a:pt x="11004" y="2862"/>
                    </a:lnTo>
                    <a:lnTo>
                      <a:pt x="637" y="8875"/>
                    </a:lnTo>
                    <a:lnTo>
                      <a:pt x="385" y="7575"/>
                    </a:lnTo>
                    <a:lnTo>
                      <a:pt x="10753" y="1561"/>
                    </a:lnTo>
                    <a:close/>
                    <a:moveTo>
                      <a:pt x="11025" y="2967"/>
                    </a:moveTo>
                    <a:lnTo>
                      <a:pt x="11264" y="4198"/>
                    </a:lnTo>
                    <a:lnTo>
                      <a:pt x="895" y="10211"/>
                    </a:lnTo>
                    <a:lnTo>
                      <a:pt x="657" y="8981"/>
                    </a:lnTo>
                    <a:lnTo>
                      <a:pt x="11025" y="2967"/>
                    </a:lnTo>
                    <a:close/>
                    <a:moveTo>
                      <a:pt x="10555" y="1"/>
                    </a:moveTo>
                    <a:lnTo>
                      <a:pt x="31" y="6104"/>
                    </a:lnTo>
                    <a:lnTo>
                      <a:pt x="0" y="6122"/>
                    </a:lnTo>
                    <a:lnTo>
                      <a:pt x="809" y="10299"/>
                    </a:lnTo>
                    <a:lnTo>
                      <a:pt x="822" y="10369"/>
                    </a:lnTo>
                    <a:lnTo>
                      <a:pt x="11346" y="4266"/>
                    </a:lnTo>
                    <a:lnTo>
                      <a:pt x="11377" y="4248"/>
                    </a:lnTo>
                    <a:lnTo>
                      <a:pt x="10568" y="71"/>
                    </a:lnTo>
                    <a:lnTo>
                      <a:pt x="105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41"/>
              <p:cNvSpPr/>
              <p:nvPr/>
            </p:nvSpPr>
            <p:spPr>
              <a:xfrm>
                <a:off x="2801375" y="4451100"/>
                <a:ext cx="239225" cy="200700"/>
              </a:xfrm>
              <a:custGeom>
                <a:avLst/>
                <a:gdLst/>
                <a:ahLst/>
                <a:cxnLst/>
                <a:rect l="l" t="t" r="r" b="b"/>
                <a:pathLst>
                  <a:path w="9569" h="8028" fill="none" extrusionOk="0">
                    <a:moveTo>
                      <a:pt x="1" y="8027"/>
                    </a:moveTo>
                    <a:lnTo>
                      <a:pt x="702" y="6186"/>
                    </a:lnTo>
                    <a:lnTo>
                      <a:pt x="1962" y="6759"/>
                    </a:lnTo>
                    <a:lnTo>
                      <a:pt x="3183" y="2574"/>
                    </a:lnTo>
                    <a:lnTo>
                      <a:pt x="4808" y="3981"/>
                    </a:lnTo>
                    <a:lnTo>
                      <a:pt x="5520" y="2349"/>
                    </a:lnTo>
                    <a:lnTo>
                      <a:pt x="7168" y="4166"/>
                    </a:lnTo>
                    <a:lnTo>
                      <a:pt x="7653" y="593"/>
                    </a:lnTo>
                    <a:lnTo>
                      <a:pt x="8592" y="2553"/>
                    </a:lnTo>
                    <a:lnTo>
                      <a:pt x="8986" y="338"/>
                    </a:lnTo>
                    <a:lnTo>
                      <a:pt x="9569" y="1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41"/>
              <p:cNvSpPr/>
              <p:nvPr/>
            </p:nvSpPr>
            <p:spPr>
              <a:xfrm>
                <a:off x="2462075" y="4396400"/>
                <a:ext cx="54225" cy="47800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912" extrusionOk="0">
                    <a:moveTo>
                      <a:pt x="2028" y="0"/>
                    </a:moveTo>
                    <a:lnTo>
                      <a:pt x="0" y="1176"/>
                    </a:lnTo>
                    <a:lnTo>
                      <a:pt x="142" y="1911"/>
                    </a:lnTo>
                    <a:lnTo>
                      <a:pt x="2169" y="736"/>
                    </a:lnTo>
                    <a:lnTo>
                      <a:pt x="2028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41"/>
              <p:cNvSpPr/>
              <p:nvPr/>
            </p:nvSpPr>
            <p:spPr>
              <a:xfrm>
                <a:off x="2482450" y="4427750"/>
                <a:ext cx="136100" cy="222550"/>
              </a:xfrm>
              <a:custGeom>
                <a:avLst/>
                <a:gdLst/>
                <a:ahLst/>
                <a:cxnLst/>
                <a:rect l="l" t="t" r="r" b="b"/>
                <a:pathLst>
                  <a:path w="5444" h="8902" extrusionOk="0">
                    <a:moveTo>
                      <a:pt x="4192" y="1"/>
                    </a:moveTo>
                    <a:lnTo>
                      <a:pt x="0" y="2431"/>
                    </a:lnTo>
                    <a:lnTo>
                      <a:pt x="1252" y="8902"/>
                    </a:lnTo>
                    <a:lnTo>
                      <a:pt x="5444" y="6471"/>
                    </a:lnTo>
                    <a:lnTo>
                      <a:pt x="419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41"/>
              <p:cNvSpPr/>
              <p:nvPr/>
            </p:nvSpPr>
            <p:spPr>
              <a:xfrm>
                <a:off x="2622300" y="4303600"/>
                <a:ext cx="183775" cy="128675"/>
              </a:xfrm>
              <a:custGeom>
                <a:avLst/>
                <a:gdLst/>
                <a:ahLst/>
                <a:cxnLst/>
                <a:rect l="l" t="t" r="r" b="b"/>
                <a:pathLst>
                  <a:path w="7351" h="5147" extrusionOk="0">
                    <a:moveTo>
                      <a:pt x="7158" y="1"/>
                    </a:moveTo>
                    <a:lnTo>
                      <a:pt x="1" y="4151"/>
                    </a:lnTo>
                    <a:lnTo>
                      <a:pt x="195" y="5147"/>
                    </a:lnTo>
                    <a:lnTo>
                      <a:pt x="7351" y="996"/>
                    </a:lnTo>
                    <a:lnTo>
                      <a:pt x="715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41"/>
              <p:cNvSpPr/>
              <p:nvPr/>
            </p:nvSpPr>
            <p:spPr>
              <a:xfrm>
                <a:off x="2630000" y="4361400"/>
                <a:ext cx="152375" cy="110500"/>
              </a:xfrm>
              <a:custGeom>
                <a:avLst/>
                <a:gdLst/>
                <a:ahLst/>
                <a:cxnLst/>
                <a:rect l="l" t="t" r="r" b="b"/>
                <a:pathLst>
                  <a:path w="6095" h="4420" extrusionOk="0">
                    <a:moveTo>
                      <a:pt x="5900" y="0"/>
                    </a:moveTo>
                    <a:lnTo>
                      <a:pt x="0" y="3423"/>
                    </a:lnTo>
                    <a:lnTo>
                      <a:pt x="193" y="4419"/>
                    </a:lnTo>
                    <a:lnTo>
                      <a:pt x="6094" y="997"/>
                    </a:lnTo>
                    <a:lnTo>
                      <a:pt x="59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41"/>
              <p:cNvSpPr/>
              <p:nvPr/>
            </p:nvSpPr>
            <p:spPr>
              <a:xfrm>
                <a:off x="2637650" y="4382850"/>
                <a:ext cx="183775" cy="128650"/>
              </a:xfrm>
              <a:custGeom>
                <a:avLst/>
                <a:gdLst/>
                <a:ahLst/>
                <a:cxnLst/>
                <a:rect l="l" t="t" r="r" b="b"/>
                <a:pathLst>
                  <a:path w="7351" h="5146" extrusionOk="0">
                    <a:moveTo>
                      <a:pt x="7157" y="0"/>
                    </a:moveTo>
                    <a:lnTo>
                      <a:pt x="1" y="4151"/>
                    </a:lnTo>
                    <a:lnTo>
                      <a:pt x="195" y="5146"/>
                    </a:lnTo>
                    <a:lnTo>
                      <a:pt x="7350" y="997"/>
                    </a:lnTo>
                    <a:lnTo>
                      <a:pt x="71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41"/>
              <p:cNvSpPr/>
              <p:nvPr/>
            </p:nvSpPr>
            <p:spPr>
              <a:xfrm>
                <a:off x="2645325" y="4453275"/>
                <a:ext cx="130600" cy="97850"/>
              </a:xfrm>
              <a:custGeom>
                <a:avLst/>
                <a:gdLst/>
                <a:ahLst/>
                <a:cxnLst/>
                <a:rect l="l" t="t" r="r" b="b"/>
                <a:pathLst>
                  <a:path w="5224" h="3914" extrusionOk="0">
                    <a:moveTo>
                      <a:pt x="5031" y="1"/>
                    </a:moveTo>
                    <a:lnTo>
                      <a:pt x="1" y="2918"/>
                    </a:lnTo>
                    <a:lnTo>
                      <a:pt x="194" y="3913"/>
                    </a:lnTo>
                    <a:lnTo>
                      <a:pt x="5224" y="996"/>
                    </a:lnTo>
                    <a:lnTo>
                      <a:pt x="50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41"/>
              <p:cNvSpPr/>
              <p:nvPr/>
            </p:nvSpPr>
            <p:spPr>
              <a:xfrm>
                <a:off x="2868125" y="4249175"/>
                <a:ext cx="3365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3" extrusionOk="0">
                    <a:moveTo>
                      <a:pt x="1079" y="0"/>
                    </a:moveTo>
                    <a:lnTo>
                      <a:pt x="0" y="627"/>
                    </a:lnTo>
                    <a:lnTo>
                      <a:pt x="265" y="2003"/>
                    </a:lnTo>
                    <a:lnTo>
                      <a:pt x="1346" y="1377"/>
                    </a:lnTo>
                    <a:lnTo>
                      <a:pt x="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41"/>
              <p:cNvSpPr/>
              <p:nvPr/>
            </p:nvSpPr>
            <p:spPr>
              <a:xfrm>
                <a:off x="2878750" y="4304300"/>
                <a:ext cx="336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4" extrusionOk="0">
                    <a:moveTo>
                      <a:pt x="1081" y="0"/>
                    </a:moveTo>
                    <a:lnTo>
                      <a:pt x="1" y="626"/>
                    </a:lnTo>
                    <a:lnTo>
                      <a:pt x="268" y="2003"/>
                    </a:lnTo>
                    <a:lnTo>
                      <a:pt x="1346" y="1376"/>
                    </a:lnTo>
                    <a:lnTo>
                      <a:pt x="10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41"/>
              <p:cNvSpPr/>
              <p:nvPr/>
            </p:nvSpPr>
            <p:spPr>
              <a:xfrm>
                <a:off x="2889450" y="4359400"/>
                <a:ext cx="336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4" extrusionOk="0">
                    <a:moveTo>
                      <a:pt x="1079" y="0"/>
                    </a:moveTo>
                    <a:lnTo>
                      <a:pt x="1" y="627"/>
                    </a:lnTo>
                    <a:lnTo>
                      <a:pt x="267" y="2003"/>
                    </a:lnTo>
                    <a:lnTo>
                      <a:pt x="1346" y="1378"/>
                    </a:lnTo>
                    <a:lnTo>
                      <a:pt x="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41"/>
              <p:cNvSpPr/>
              <p:nvPr/>
            </p:nvSpPr>
            <p:spPr>
              <a:xfrm>
                <a:off x="2909400" y="4189000"/>
                <a:ext cx="91925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3677" h="2572" extrusionOk="0">
                    <a:moveTo>
                      <a:pt x="3580" y="0"/>
                    </a:moveTo>
                    <a:lnTo>
                      <a:pt x="1" y="2075"/>
                    </a:lnTo>
                    <a:lnTo>
                      <a:pt x="97" y="2572"/>
                    </a:lnTo>
                    <a:lnTo>
                      <a:pt x="3676" y="497"/>
                    </a:lnTo>
                    <a:lnTo>
                      <a:pt x="358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41"/>
              <p:cNvSpPr/>
              <p:nvPr/>
            </p:nvSpPr>
            <p:spPr>
              <a:xfrm>
                <a:off x="2914875" y="4217175"/>
                <a:ext cx="9190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2574" extrusionOk="0">
                    <a:moveTo>
                      <a:pt x="3578" y="1"/>
                    </a:moveTo>
                    <a:lnTo>
                      <a:pt x="1" y="2075"/>
                    </a:lnTo>
                    <a:lnTo>
                      <a:pt x="97" y="2574"/>
                    </a:lnTo>
                    <a:lnTo>
                      <a:pt x="3675" y="497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41"/>
              <p:cNvSpPr/>
              <p:nvPr/>
            </p:nvSpPr>
            <p:spPr>
              <a:xfrm>
                <a:off x="2920375" y="4245350"/>
                <a:ext cx="9185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3674" h="2574" extrusionOk="0">
                    <a:moveTo>
                      <a:pt x="3577" y="1"/>
                    </a:moveTo>
                    <a:lnTo>
                      <a:pt x="0" y="2075"/>
                    </a:lnTo>
                    <a:lnTo>
                      <a:pt x="96" y="2574"/>
                    </a:lnTo>
                    <a:lnTo>
                      <a:pt x="3673" y="499"/>
                    </a:lnTo>
                    <a:lnTo>
                      <a:pt x="35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41"/>
              <p:cNvSpPr/>
              <p:nvPr/>
            </p:nvSpPr>
            <p:spPr>
              <a:xfrm>
                <a:off x="2925800" y="4273525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8" y="1"/>
                    </a:moveTo>
                    <a:lnTo>
                      <a:pt x="0" y="2076"/>
                    </a:lnTo>
                    <a:lnTo>
                      <a:pt x="97" y="2574"/>
                    </a:lnTo>
                    <a:lnTo>
                      <a:pt x="3674" y="500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41"/>
              <p:cNvSpPr/>
              <p:nvPr/>
            </p:nvSpPr>
            <p:spPr>
              <a:xfrm>
                <a:off x="2931275" y="4301725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7" y="1"/>
                    </a:moveTo>
                    <a:lnTo>
                      <a:pt x="0" y="2076"/>
                    </a:lnTo>
                    <a:lnTo>
                      <a:pt x="96" y="2574"/>
                    </a:lnTo>
                    <a:lnTo>
                      <a:pt x="3674" y="499"/>
                    </a:lnTo>
                    <a:lnTo>
                      <a:pt x="35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41"/>
              <p:cNvSpPr/>
              <p:nvPr/>
            </p:nvSpPr>
            <p:spPr>
              <a:xfrm>
                <a:off x="2936700" y="4329900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9" y="1"/>
                    </a:moveTo>
                    <a:lnTo>
                      <a:pt x="0" y="2076"/>
                    </a:lnTo>
                    <a:lnTo>
                      <a:pt x="98" y="2574"/>
                    </a:lnTo>
                    <a:lnTo>
                      <a:pt x="3674" y="500"/>
                    </a:lnTo>
                    <a:lnTo>
                      <a:pt x="357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41"/>
              <p:cNvSpPr/>
              <p:nvPr/>
            </p:nvSpPr>
            <p:spPr>
              <a:xfrm>
                <a:off x="2822125" y="4128925"/>
                <a:ext cx="166025" cy="100250"/>
              </a:xfrm>
              <a:custGeom>
                <a:avLst/>
                <a:gdLst/>
                <a:ahLst/>
                <a:cxnLst/>
                <a:rect l="l" t="t" r="r" b="b"/>
                <a:pathLst>
                  <a:path w="6641" h="4010" extrusionOk="0">
                    <a:moveTo>
                      <a:pt x="6606" y="0"/>
                    </a:moveTo>
                    <a:lnTo>
                      <a:pt x="1" y="3831"/>
                    </a:lnTo>
                    <a:lnTo>
                      <a:pt x="36" y="4009"/>
                    </a:lnTo>
                    <a:lnTo>
                      <a:pt x="6641" y="179"/>
                    </a:lnTo>
                    <a:lnTo>
                      <a:pt x="6606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41"/>
              <p:cNvSpPr/>
              <p:nvPr/>
            </p:nvSpPr>
            <p:spPr>
              <a:xfrm>
                <a:off x="2316425" y="4007750"/>
                <a:ext cx="749850" cy="925600"/>
              </a:xfrm>
              <a:custGeom>
                <a:avLst/>
                <a:gdLst/>
                <a:ahLst/>
                <a:cxnLst/>
                <a:rect l="l" t="t" r="r" b="b"/>
                <a:pathLst>
                  <a:path w="29994" h="37024" extrusionOk="0">
                    <a:moveTo>
                      <a:pt x="4649" y="37014"/>
                    </a:moveTo>
                    <a:lnTo>
                      <a:pt x="4667" y="37023"/>
                    </a:lnTo>
                    <a:lnTo>
                      <a:pt x="4665" y="37020"/>
                    </a:lnTo>
                    <a:cubicBezTo>
                      <a:pt x="4661" y="37017"/>
                      <a:pt x="4655" y="37015"/>
                      <a:pt x="4649" y="37014"/>
                    </a:cubicBezTo>
                    <a:close/>
                    <a:moveTo>
                      <a:pt x="29982" y="283"/>
                    </a:moveTo>
                    <a:cubicBezTo>
                      <a:pt x="29985" y="287"/>
                      <a:pt x="29990" y="287"/>
                      <a:pt x="29992" y="289"/>
                    </a:cubicBezTo>
                    <a:lnTo>
                      <a:pt x="29994" y="289"/>
                    </a:lnTo>
                    <a:close/>
                    <a:moveTo>
                      <a:pt x="29618" y="96"/>
                    </a:moveTo>
                    <a:cubicBezTo>
                      <a:pt x="29478" y="13"/>
                      <a:pt x="29294" y="1"/>
                      <a:pt x="29136" y="93"/>
                    </a:cubicBezTo>
                    <a:lnTo>
                      <a:pt x="272" y="16757"/>
                    </a:lnTo>
                    <a:cubicBezTo>
                      <a:pt x="93" y="16860"/>
                      <a:pt x="0" y="17065"/>
                      <a:pt x="42" y="17268"/>
                    </a:cubicBezTo>
                    <a:lnTo>
                      <a:pt x="4002" y="36496"/>
                    </a:lnTo>
                    <a:cubicBezTo>
                      <a:pt x="4039" y="36674"/>
                      <a:pt x="4168" y="36799"/>
                      <a:pt x="4324" y="36849"/>
                    </a:cubicBezTo>
                    <a:lnTo>
                      <a:pt x="4325" y="36854"/>
                    </a:lnTo>
                    <a:lnTo>
                      <a:pt x="4537" y="36959"/>
                    </a:lnTo>
                    <a:cubicBezTo>
                      <a:pt x="4441" y="36893"/>
                      <a:pt x="4364" y="36792"/>
                      <a:pt x="4337" y="36662"/>
                    </a:cubicBezTo>
                    <a:lnTo>
                      <a:pt x="378" y="17436"/>
                    </a:lnTo>
                    <a:cubicBezTo>
                      <a:pt x="336" y="17233"/>
                      <a:pt x="428" y="17028"/>
                      <a:pt x="607" y="16926"/>
                    </a:cubicBezTo>
                    <a:lnTo>
                      <a:pt x="29472" y="261"/>
                    </a:lnTo>
                    <a:cubicBezTo>
                      <a:pt x="29603" y="184"/>
                      <a:pt x="29749" y="182"/>
                      <a:pt x="29877" y="23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41"/>
              <p:cNvSpPr/>
              <p:nvPr/>
            </p:nvSpPr>
            <p:spPr>
              <a:xfrm>
                <a:off x="2316425" y="4007750"/>
                <a:ext cx="749850" cy="925600"/>
              </a:xfrm>
              <a:custGeom>
                <a:avLst/>
                <a:gdLst/>
                <a:ahLst/>
                <a:cxnLst/>
                <a:rect l="l" t="t" r="r" b="b"/>
                <a:pathLst>
                  <a:path w="29994" h="37024" extrusionOk="0">
                    <a:moveTo>
                      <a:pt x="4649" y="37014"/>
                    </a:moveTo>
                    <a:lnTo>
                      <a:pt x="4667" y="37023"/>
                    </a:lnTo>
                    <a:lnTo>
                      <a:pt x="4665" y="37020"/>
                    </a:lnTo>
                    <a:cubicBezTo>
                      <a:pt x="4661" y="37017"/>
                      <a:pt x="4655" y="37015"/>
                      <a:pt x="4649" y="37014"/>
                    </a:cubicBezTo>
                    <a:close/>
                    <a:moveTo>
                      <a:pt x="29982" y="283"/>
                    </a:moveTo>
                    <a:cubicBezTo>
                      <a:pt x="29985" y="287"/>
                      <a:pt x="29990" y="287"/>
                      <a:pt x="29992" y="289"/>
                    </a:cubicBezTo>
                    <a:lnTo>
                      <a:pt x="29994" y="289"/>
                    </a:lnTo>
                    <a:close/>
                    <a:moveTo>
                      <a:pt x="29618" y="96"/>
                    </a:moveTo>
                    <a:cubicBezTo>
                      <a:pt x="29478" y="13"/>
                      <a:pt x="29294" y="1"/>
                      <a:pt x="29136" y="93"/>
                    </a:cubicBezTo>
                    <a:lnTo>
                      <a:pt x="272" y="16757"/>
                    </a:lnTo>
                    <a:cubicBezTo>
                      <a:pt x="93" y="16860"/>
                      <a:pt x="0" y="17065"/>
                      <a:pt x="42" y="17268"/>
                    </a:cubicBezTo>
                    <a:lnTo>
                      <a:pt x="4002" y="36496"/>
                    </a:lnTo>
                    <a:cubicBezTo>
                      <a:pt x="4039" y="36674"/>
                      <a:pt x="4168" y="36799"/>
                      <a:pt x="4324" y="36849"/>
                    </a:cubicBezTo>
                    <a:lnTo>
                      <a:pt x="4325" y="36854"/>
                    </a:lnTo>
                    <a:lnTo>
                      <a:pt x="4537" y="36959"/>
                    </a:lnTo>
                    <a:cubicBezTo>
                      <a:pt x="4441" y="36893"/>
                      <a:pt x="4364" y="36792"/>
                      <a:pt x="4337" y="36662"/>
                    </a:cubicBezTo>
                    <a:lnTo>
                      <a:pt x="378" y="17436"/>
                    </a:lnTo>
                    <a:cubicBezTo>
                      <a:pt x="336" y="17233"/>
                      <a:pt x="428" y="17028"/>
                      <a:pt x="607" y="16926"/>
                    </a:cubicBezTo>
                    <a:lnTo>
                      <a:pt x="29472" y="261"/>
                    </a:lnTo>
                    <a:cubicBezTo>
                      <a:pt x="29603" y="184"/>
                      <a:pt x="29749" y="182"/>
                      <a:pt x="29877" y="230"/>
                    </a:cubicBez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2" name="Google Shape;1182;p41"/>
            <p:cNvGrpSpPr/>
            <p:nvPr/>
          </p:nvGrpSpPr>
          <p:grpSpPr>
            <a:xfrm>
              <a:off x="2567637" y="4061975"/>
              <a:ext cx="814325" cy="880250"/>
              <a:chOff x="2189850" y="3376175"/>
              <a:chExt cx="814325" cy="880250"/>
            </a:xfrm>
          </p:grpSpPr>
          <p:sp>
            <p:nvSpPr>
              <p:cNvPr id="1183" name="Google Shape;1183;p41"/>
              <p:cNvSpPr/>
              <p:nvPr/>
            </p:nvSpPr>
            <p:spPr>
              <a:xfrm>
                <a:off x="2189850" y="3376175"/>
                <a:ext cx="814325" cy="880250"/>
              </a:xfrm>
              <a:custGeom>
                <a:avLst/>
                <a:gdLst/>
                <a:ahLst/>
                <a:cxnLst/>
                <a:rect l="l" t="t" r="r" b="b"/>
                <a:pathLst>
                  <a:path w="32573" h="35210" extrusionOk="0">
                    <a:moveTo>
                      <a:pt x="347" y="16144"/>
                    </a:moveTo>
                    <a:lnTo>
                      <a:pt x="27947" y="209"/>
                    </a:lnTo>
                    <a:cubicBezTo>
                      <a:pt x="28309" y="0"/>
                      <a:pt x="28769" y="207"/>
                      <a:pt x="28852" y="615"/>
                    </a:cubicBezTo>
                    <a:lnTo>
                      <a:pt x="32519" y="18413"/>
                    </a:lnTo>
                    <a:cubicBezTo>
                      <a:pt x="32573" y="18671"/>
                      <a:pt x="32454" y="18934"/>
                      <a:pt x="32225" y="19066"/>
                    </a:cubicBezTo>
                    <a:lnTo>
                      <a:pt x="4624" y="35001"/>
                    </a:lnTo>
                    <a:cubicBezTo>
                      <a:pt x="4262" y="35210"/>
                      <a:pt x="3802" y="35004"/>
                      <a:pt x="3719" y="34595"/>
                    </a:cubicBezTo>
                    <a:lnTo>
                      <a:pt x="54" y="16799"/>
                    </a:lnTo>
                    <a:cubicBezTo>
                      <a:pt x="0" y="16538"/>
                      <a:pt x="120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748BFF">
                      <a:alpha val="51764"/>
                    </a:srgbClr>
                  </a:gs>
                  <a:gs pos="100000">
                    <a:srgbClr val="7659FF">
                      <a:alpha val="51372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41"/>
              <p:cNvSpPr/>
              <p:nvPr/>
            </p:nvSpPr>
            <p:spPr>
              <a:xfrm>
                <a:off x="2259425" y="3651850"/>
                <a:ext cx="238600" cy="33410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4" extrusionOk="0">
                    <a:moveTo>
                      <a:pt x="9461" y="1"/>
                    </a:moveTo>
                    <a:lnTo>
                      <a:pt x="6927" y="1483"/>
                    </a:lnTo>
                    <a:lnTo>
                      <a:pt x="6984" y="1840"/>
                    </a:lnTo>
                    <a:lnTo>
                      <a:pt x="9520" y="358"/>
                    </a:lnTo>
                    <a:lnTo>
                      <a:pt x="9461" y="1"/>
                    </a:lnTo>
                    <a:close/>
                    <a:moveTo>
                      <a:pt x="8482" y="1868"/>
                    </a:moveTo>
                    <a:lnTo>
                      <a:pt x="7949" y="2179"/>
                    </a:lnTo>
                    <a:lnTo>
                      <a:pt x="8003" y="2510"/>
                    </a:lnTo>
                    <a:lnTo>
                      <a:pt x="8536" y="2199"/>
                    </a:lnTo>
                    <a:lnTo>
                      <a:pt x="8482" y="1868"/>
                    </a:lnTo>
                    <a:close/>
                    <a:moveTo>
                      <a:pt x="7494" y="2940"/>
                    </a:moveTo>
                    <a:lnTo>
                      <a:pt x="7098" y="3171"/>
                    </a:lnTo>
                    <a:lnTo>
                      <a:pt x="7151" y="3502"/>
                    </a:lnTo>
                    <a:lnTo>
                      <a:pt x="7548" y="3271"/>
                    </a:lnTo>
                    <a:lnTo>
                      <a:pt x="7494" y="2940"/>
                    </a:lnTo>
                    <a:close/>
                    <a:moveTo>
                      <a:pt x="7779" y="2281"/>
                    </a:moveTo>
                    <a:lnTo>
                      <a:pt x="6058" y="3288"/>
                    </a:lnTo>
                    <a:lnTo>
                      <a:pt x="6111" y="3618"/>
                    </a:lnTo>
                    <a:lnTo>
                      <a:pt x="7833" y="2611"/>
                    </a:lnTo>
                    <a:lnTo>
                      <a:pt x="7779" y="2281"/>
                    </a:lnTo>
                    <a:close/>
                    <a:moveTo>
                      <a:pt x="6982" y="3240"/>
                    </a:moveTo>
                    <a:lnTo>
                      <a:pt x="6600" y="3463"/>
                    </a:lnTo>
                    <a:lnTo>
                      <a:pt x="6653" y="3794"/>
                    </a:lnTo>
                    <a:lnTo>
                      <a:pt x="7036" y="3570"/>
                    </a:lnTo>
                    <a:lnTo>
                      <a:pt x="6982" y="3240"/>
                    </a:lnTo>
                    <a:close/>
                    <a:moveTo>
                      <a:pt x="5999" y="2026"/>
                    </a:moveTo>
                    <a:lnTo>
                      <a:pt x="3464" y="3508"/>
                    </a:lnTo>
                    <a:lnTo>
                      <a:pt x="3522" y="3866"/>
                    </a:lnTo>
                    <a:lnTo>
                      <a:pt x="6055" y="2384"/>
                    </a:lnTo>
                    <a:lnTo>
                      <a:pt x="5999" y="2026"/>
                    </a:lnTo>
                    <a:close/>
                    <a:moveTo>
                      <a:pt x="5814" y="3427"/>
                    </a:moveTo>
                    <a:lnTo>
                      <a:pt x="5545" y="3586"/>
                    </a:lnTo>
                    <a:lnTo>
                      <a:pt x="5599" y="3916"/>
                    </a:lnTo>
                    <a:lnTo>
                      <a:pt x="5868" y="3759"/>
                    </a:lnTo>
                    <a:lnTo>
                      <a:pt x="5814" y="3427"/>
                    </a:lnTo>
                    <a:close/>
                    <a:moveTo>
                      <a:pt x="9490" y="2760"/>
                    </a:moveTo>
                    <a:lnTo>
                      <a:pt x="7865" y="3711"/>
                    </a:lnTo>
                    <a:lnTo>
                      <a:pt x="7918" y="4041"/>
                    </a:lnTo>
                    <a:lnTo>
                      <a:pt x="9544" y="3091"/>
                    </a:lnTo>
                    <a:lnTo>
                      <a:pt x="9490" y="2760"/>
                    </a:lnTo>
                    <a:close/>
                    <a:moveTo>
                      <a:pt x="6513" y="3514"/>
                    </a:moveTo>
                    <a:lnTo>
                      <a:pt x="6130" y="3737"/>
                    </a:lnTo>
                    <a:lnTo>
                      <a:pt x="6184" y="4068"/>
                    </a:lnTo>
                    <a:lnTo>
                      <a:pt x="6566" y="3844"/>
                    </a:lnTo>
                    <a:lnTo>
                      <a:pt x="6513" y="3514"/>
                    </a:lnTo>
                    <a:close/>
                    <a:moveTo>
                      <a:pt x="8154" y="3046"/>
                    </a:moveTo>
                    <a:lnTo>
                      <a:pt x="6899" y="3780"/>
                    </a:lnTo>
                    <a:lnTo>
                      <a:pt x="6952" y="4111"/>
                    </a:lnTo>
                    <a:lnTo>
                      <a:pt x="8208" y="3377"/>
                    </a:lnTo>
                    <a:lnTo>
                      <a:pt x="8154" y="3046"/>
                    </a:lnTo>
                    <a:close/>
                    <a:moveTo>
                      <a:pt x="9322" y="3351"/>
                    </a:moveTo>
                    <a:lnTo>
                      <a:pt x="8300" y="3949"/>
                    </a:lnTo>
                    <a:lnTo>
                      <a:pt x="8353" y="4279"/>
                    </a:lnTo>
                    <a:lnTo>
                      <a:pt x="9374" y="3682"/>
                    </a:lnTo>
                    <a:lnTo>
                      <a:pt x="9322" y="3351"/>
                    </a:lnTo>
                    <a:close/>
                    <a:moveTo>
                      <a:pt x="5887" y="3879"/>
                    </a:moveTo>
                    <a:lnTo>
                      <a:pt x="5618" y="4036"/>
                    </a:lnTo>
                    <a:lnTo>
                      <a:pt x="5672" y="4367"/>
                    </a:lnTo>
                    <a:lnTo>
                      <a:pt x="5941" y="4211"/>
                    </a:lnTo>
                    <a:lnTo>
                      <a:pt x="5887" y="3879"/>
                    </a:lnTo>
                    <a:close/>
                    <a:moveTo>
                      <a:pt x="6768" y="3857"/>
                    </a:moveTo>
                    <a:lnTo>
                      <a:pt x="6203" y="4189"/>
                    </a:lnTo>
                    <a:lnTo>
                      <a:pt x="6256" y="4519"/>
                    </a:lnTo>
                    <a:lnTo>
                      <a:pt x="6821" y="4189"/>
                    </a:lnTo>
                    <a:lnTo>
                      <a:pt x="6768" y="3857"/>
                    </a:lnTo>
                    <a:close/>
                    <a:moveTo>
                      <a:pt x="8882" y="4102"/>
                    </a:moveTo>
                    <a:lnTo>
                      <a:pt x="8509" y="4320"/>
                    </a:lnTo>
                    <a:lnTo>
                      <a:pt x="8563" y="4650"/>
                    </a:lnTo>
                    <a:lnTo>
                      <a:pt x="8936" y="4433"/>
                    </a:lnTo>
                    <a:lnTo>
                      <a:pt x="8882" y="4102"/>
                    </a:lnTo>
                    <a:close/>
                    <a:moveTo>
                      <a:pt x="8067" y="4084"/>
                    </a:moveTo>
                    <a:lnTo>
                      <a:pt x="7608" y="4352"/>
                    </a:lnTo>
                    <a:lnTo>
                      <a:pt x="7661" y="4683"/>
                    </a:lnTo>
                    <a:lnTo>
                      <a:pt x="8121" y="4415"/>
                    </a:lnTo>
                    <a:lnTo>
                      <a:pt x="8067" y="4084"/>
                    </a:lnTo>
                    <a:close/>
                    <a:moveTo>
                      <a:pt x="5959" y="4330"/>
                    </a:moveTo>
                    <a:lnTo>
                      <a:pt x="5689" y="4488"/>
                    </a:lnTo>
                    <a:lnTo>
                      <a:pt x="5743" y="4819"/>
                    </a:lnTo>
                    <a:lnTo>
                      <a:pt x="6012" y="4660"/>
                    </a:lnTo>
                    <a:lnTo>
                      <a:pt x="5959" y="4330"/>
                    </a:lnTo>
                    <a:close/>
                    <a:moveTo>
                      <a:pt x="7639" y="3842"/>
                    </a:moveTo>
                    <a:lnTo>
                      <a:pt x="6274" y="4640"/>
                    </a:lnTo>
                    <a:lnTo>
                      <a:pt x="6328" y="4970"/>
                    </a:lnTo>
                    <a:lnTo>
                      <a:pt x="7692" y="4173"/>
                    </a:lnTo>
                    <a:lnTo>
                      <a:pt x="7639" y="3842"/>
                    </a:lnTo>
                    <a:close/>
                    <a:moveTo>
                      <a:pt x="6031" y="4781"/>
                    </a:moveTo>
                    <a:lnTo>
                      <a:pt x="5762" y="4939"/>
                    </a:lnTo>
                    <a:lnTo>
                      <a:pt x="5816" y="5269"/>
                    </a:lnTo>
                    <a:lnTo>
                      <a:pt x="6085" y="5112"/>
                    </a:lnTo>
                    <a:lnTo>
                      <a:pt x="6031" y="4781"/>
                    </a:lnTo>
                    <a:close/>
                    <a:moveTo>
                      <a:pt x="7478" y="4429"/>
                    </a:moveTo>
                    <a:lnTo>
                      <a:pt x="6347" y="5091"/>
                    </a:lnTo>
                    <a:lnTo>
                      <a:pt x="6401" y="5422"/>
                    </a:lnTo>
                    <a:lnTo>
                      <a:pt x="7531" y="4761"/>
                    </a:lnTo>
                    <a:lnTo>
                      <a:pt x="7478" y="4429"/>
                    </a:lnTo>
                    <a:close/>
                    <a:moveTo>
                      <a:pt x="8238" y="4479"/>
                    </a:moveTo>
                    <a:lnTo>
                      <a:pt x="7118" y="5135"/>
                    </a:lnTo>
                    <a:lnTo>
                      <a:pt x="7171" y="5465"/>
                    </a:lnTo>
                    <a:lnTo>
                      <a:pt x="8291" y="4809"/>
                    </a:lnTo>
                    <a:lnTo>
                      <a:pt x="8238" y="4479"/>
                    </a:lnTo>
                    <a:close/>
                    <a:moveTo>
                      <a:pt x="6105" y="5232"/>
                    </a:moveTo>
                    <a:lnTo>
                      <a:pt x="5835" y="5391"/>
                    </a:lnTo>
                    <a:lnTo>
                      <a:pt x="5888" y="5721"/>
                    </a:lnTo>
                    <a:lnTo>
                      <a:pt x="6159" y="5564"/>
                    </a:lnTo>
                    <a:lnTo>
                      <a:pt x="6105" y="5232"/>
                    </a:lnTo>
                    <a:close/>
                    <a:moveTo>
                      <a:pt x="7857" y="5197"/>
                    </a:moveTo>
                    <a:lnTo>
                      <a:pt x="7460" y="5428"/>
                    </a:lnTo>
                    <a:lnTo>
                      <a:pt x="7513" y="5758"/>
                    </a:lnTo>
                    <a:lnTo>
                      <a:pt x="7910" y="5528"/>
                    </a:lnTo>
                    <a:lnTo>
                      <a:pt x="7857" y="5197"/>
                    </a:lnTo>
                    <a:close/>
                    <a:moveTo>
                      <a:pt x="7005" y="5201"/>
                    </a:moveTo>
                    <a:lnTo>
                      <a:pt x="6421" y="5542"/>
                    </a:lnTo>
                    <a:lnTo>
                      <a:pt x="6475" y="5873"/>
                    </a:lnTo>
                    <a:lnTo>
                      <a:pt x="7058" y="5531"/>
                    </a:lnTo>
                    <a:lnTo>
                      <a:pt x="7005" y="5201"/>
                    </a:lnTo>
                    <a:close/>
                    <a:moveTo>
                      <a:pt x="2535" y="4051"/>
                    </a:moveTo>
                    <a:lnTo>
                      <a:pt x="1" y="5531"/>
                    </a:lnTo>
                    <a:lnTo>
                      <a:pt x="57" y="5889"/>
                    </a:lnTo>
                    <a:lnTo>
                      <a:pt x="2593" y="4408"/>
                    </a:lnTo>
                    <a:lnTo>
                      <a:pt x="2535" y="4051"/>
                    </a:lnTo>
                    <a:close/>
                    <a:moveTo>
                      <a:pt x="6177" y="5684"/>
                    </a:moveTo>
                    <a:lnTo>
                      <a:pt x="5906" y="5841"/>
                    </a:lnTo>
                    <a:lnTo>
                      <a:pt x="5960" y="6172"/>
                    </a:lnTo>
                    <a:lnTo>
                      <a:pt x="6230" y="6014"/>
                    </a:lnTo>
                    <a:lnTo>
                      <a:pt x="6177" y="5684"/>
                    </a:lnTo>
                    <a:close/>
                    <a:moveTo>
                      <a:pt x="3291" y="4904"/>
                    </a:moveTo>
                    <a:lnTo>
                      <a:pt x="1554" y="5919"/>
                    </a:lnTo>
                    <a:lnTo>
                      <a:pt x="1608" y="6250"/>
                    </a:lnTo>
                    <a:lnTo>
                      <a:pt x="3345" y="5234"/>
                    </a:lnTo>
                    <a:lnTo>
                      <a:pt x="3291" y="4904"/>
                    </a:lnTo>
                    <a:close/>
                    <a:moveTo>
                      <a:pt x="7191" y="5585"/>
                    </a:moveTo>
                    <a:lnTo>
                      <a:pt x="6492" y="5994"/>
                    </a:lnTo>
                    <a:lnTo>
                      <a:pt x="6546" y="6324"/>
                    </a:lnTo>
                    <a:lnTo>
                      <a:pt x="7244" y="5916"/>
                    </a:lnTo>
                    <a:lnTo>
                      <a:pt x="7191" y="5585"/>
                    </a:lnTo>
                    <a:close/>
                    <a:moveTo>
                      <a:pt x="6249" y="6135"/>
                    </a:moveTo>
                    <a:lnTo>
                      <a:pt x="5980" y="6293"/>
                    </a:lnTo>
                    <a:lnTo>
                      <a:pt x="6034" y="6624"/>
                    </a:lnTo>
                    <a:lnTo>
                      <a:pt x="6303" y="6465"/>
                    </a:lnTo>
                    <a:lnTo>
                      <a:pt x="6249" y="6135"/>
                    </a:lnTo>
                    <a:close/>
                    <a:moveTo>
                      <a:pt x="2956" y="5591"/>
                    </a:moveTo>
                    <a:lnTo>
                      <a:pt x="1741" y="6302"/>
                    </a:lnTo>
                    <a:lnTo>
                      <a:pt x="1795" y="6632"/>
                    </a:lnTo>
                    <a:lnTo>
                      <a:pt x="3010" y="5922"/>
                    </a:lnTo>
                    <a:lnTo>
                      <a:pt x="2956" y="5591"/>
                    </a:lnTo>
                    <a:close/>
                    <a:moveTo>
                      <a:pt x="1286" y="6076"/>
                    </a:moveTo>
                    <a:lnTo>
                      <a:pt x="702" y="6417"/>
                    </a:lnTo>
                    <a:lnTo>
                      <a:pt x="756" y="6747"/>
                    </a:lnTo>
                    <a:lnTo>
                      <a:pt x="1340" y="6406"/>
                    </a:lnTo>
                    <a:lnTo>
                      <a:pt x="1286" y="6076"/>
                    </a:lnTo>
                    <a:close/>
                    <a:moveTo>
                      <a:pt x="1626" y="6370"/>
                    </a:moveTo>
                    <a:lnTo>
                      <a:pt x="1242" y="6593"/>
                    </a:lnTo>
                    <a:lnTo>
                      <a:pt x="1296" y="6924"/>
                    </a:lnTo>
                    <a:lnTo>
                      <a:pt x="1679" y="6701"/>
                    </a:lnTo>
                    <a:lnTo>
                      <a:pt x="1626" y="6370"/>
                    </a:lnTo>
                    <a:close/>
                    <a:moveTo>
                      <a:pt x="459" y="6560"/>
                    </a:moveTo>
                    <a:lnTo>
                      <a:pt x="190" y="6717"/>
                    </a:lnTo>
                    <a:lnTo>
                      <a:pt x="244" y="7048"/>
                    </a:lnTo>
                    <a:lnTo>
                      <a:pt x="513" y="6890"/>
                    </a:lnTo>
                    <a:lnTo>
                      <a:pt x="459" y="6560"/>
                    </a:lnTo>
                    <a:close/>
                    <a:moveTo>
                      <a:pt x="4707" y="6543"/>
                    </a:moveTo>
                    <a:lnTo>
                      <a:pt x="4334" y="6761"/>
                    </a:lnTo>
                    <a:lnTo>
                      <a:pt x="4387" y="7091"/>
                    </a:lnTo>
                    <a:lnTo>
                      <a:pt x="4760" y="6874"/>
                    </a:lnTo>
                    <a:lnTo>
                      <a:pt x="4707" y="6543"/>
                    </a:lnTo>
                    <a:close/>
                    <a:moveTo>
                      <a:pt x="1156" y="6644"/>
                    </a:moveTo>
                    <a:lnTo>
                      <a:pt x="774" y="6867"/>
                    </a:lnTo>
                    <a:lnTo>
                      <a:pt x="827" y="7198"/>
                    </a:lnTo>
                    <a:lnTo>
                      <a:pt x="1210" y="6974"/>
                    </a:lnTo>
                    <a:lnTo>
                      <a:pt x="1156" y="6644"/>
                    </a:lnTo>
                    <a:close/>
                    <a:moveTo>
                      <a:pt x="3967" y="6483"/>
                    </a:moveTo>
                    <a:lnTo>
                      <a:pt x="2944" y="7080"/>
                    </a:lnTo>
                    <a:lnTo>
                      <a:pt x="2998" y="7411"/>
                    </a:lnTo>
                    <a:lnTo>
                      <a:pt x="4020" y="6815"/>
                    </a:lnTo>
                    <a:lnTo>
                      <a:pt x="3967" y="6483"/>
                    </a:lnTo>
                    <a:close/>
                    <a:moveTo>
                      <a:pt x="532" y="7011"/>
                    </a:moveTo>
                    <a:lnTo>
                      <a:pt x="263" y="7168"/>
                    </a:lnTo>
                    <a:lnTo>
                      <a:pt x="316" y="7500"/>
                    </a:lnTo>
                    <a:lnTo>
                      <a:pt x="585" y="7341"/>
                    </a:lnTo>
                    <a:lnTo>
                      <a:pt x="532" y="7011"/>
                    </a:lnTo>
                    <a:close/>
                    <a:moveTo>
                      <a:pt x="1977" y="6660"/>
                    </a:moveTo>
                    <a:lnTo>
                      <a:pt x="846" y="7321"/>
                    </a:lnTo>
                    <a:lnTo>
                      <a:pt x="900" y="7651"/>
                    </a:lnTo>
                    <a:lnTo>
                      <a:pt x="2031" y="6990"/>
                    </a:lnTo>
                    <a:lnTo>
                      <a:pt x="1977" y="6660"/>
                    </a:lnTo>
                    <a:close/>
                    <a:moveTo>
                      <a:pt x="2712" y="7215"/>
                    </a:moveTo>
                    <a:lnTo>
                      <a:pt x="2253" y="7483"/>
                    </a:lnTo>
                    <a:lnTo>
                      <a:pt x="2307" y="7813"/>
                    </a:lnTo>
                    <a:lnTo>
                      <a:pt x="2766" y="7545"/>
                    </a:lnTo>
                    <a:lnTo>
                      <a:pt x="2712" y="7215"/>
                    </a:lnTo>
                    <a:close/>
                    <a:moveTo>
                      <a:pt x="603" y="7461"/>
                    </a:moveTo>
                    <a:lnTo>
                      <a:pt x="334" y="7619"/>
                    </a:lnTo>
                    <a:lnTo>
                      <a:pt x="388" y="7949"/>
                    </a:lnTo>
                    <a:lnTo>
                      <a:pt x="657" y="7791"/>
                    </a:lnTo>
                    <a:lnTo>
                      <a:pt x="603" y="7461"/>
                    </a:lnTo>
                    <a:close/>
                    <a:moveTo>
                      <a:pt x="4205" y="6836"/>
                    </a:moveTo>
                    <a:lnTo>
                      <a:pt x="2712" y="7708"/>
                    </a:lnTo>
                    <a:lnTo>
                      <a:pt x="2766" y="8038"/>
                    </a:lnTo>
                    <a:lnTo>
                      <a:pt x="4259" y="7167"/>
                    </a:lnTo>
                    <a:lnTo>
                      <a:pt x="4205" y="6836"/>
                    </a:lnTo>
                    <a:close/>
                    <a:moveTo>
                      <a:pt x="1268" y="7566"/>
                    </a:moveTo>
                    <a:lnTo>
                      <a:pt x="919" y="7770"/>
                    </a:lnTo>
                    <a:lnTo>
                      <a:pt x="973" y="8101"/>
                    </a:lnTo>
                    <a:lnTo>
                      <a:pt x="1322" y="7896"/>
                    </a:lnTo>
                    <a:lnTo>
                      <a:pt x="1268" y="7566"/>
                    </a:lnTo>
                    <a:close/>
                    <a:moveTo>
                      <a:pt x="676" y="7912"/>
                    </a:moveTo>
                    <a:lnTo>
                      <a:pt x="407" y="8069"/>
                    </a:lnTo>
                    <a:lnTo>
                      <a:pt x="460" y="8400"/>
                    </a:lnTo>
                    <a:lnTo>
                      <a:pt x="730" y="8242"/>
                    </a:lnTo>
                    <a:lnTo>
                      <a:pt x="676" y="7912"/>
                    </a:lnTo>
                    <a:close/>
                    <a:moveTo>
                      <a:pt x="2121" y="7560"/>
                    </a:moveTo>
                    <a:lnTo>
                      <a:pt x="991" y="8222"/>
                    </a:lnTo>
                    <a:lnTo>
                      <a:pt x="1044" y="8552"/>
                    </a:lnTo>
                    <a:lnTo>
                      <a:pt x="2175" y="7890"/>
                    </a:lnTo>
                    <a:lnTo>
                      <a:pt x="2121" y="7560"/>
                    </a:lnTo>
                    <a:close/>
                    <a:moveTo>
                      <a:pt x="750" y="8363"/>
                    </a:moveTo>
                    <a:lnTo>
                      <a:pt x="479" y="8519"/>
                    </a:lnTo>
                    <a:lnTo>
                      <a:pt x="533" y="8849"/>
                    </a:lnTo>
                    <a:lnTo>
                      <a:pt x="804" y="8692"/>
                    </a:lnTo>
                    <a:lnTo>
                      <a:pt x="750" y="8363"/>
                    </a:lnTo>
                    <a:close/>
                    <a:moveTo>
                      <a:pt x="5356" y="6657"/>
                    </a:moveTo>
                    <a:lnTo>
                      <a:pt x="2105" y="8558"/>
                    </a:lnTo>
                    <a:lnTo>
                      <a:pt x="2158" y="8889"/>
                    </a:lnTo>
                    <a:lnTo>
                      <a:pt x="5409" y="6988"/>
                    </a:lnTo>
                    <a:lnTo>
                      <a:pt x="5356" y="6657"/>
                    </a:lnTo>
                    <a:close/>
                    <a:moveTo>
                      <a:pt x="4069" y="8399"/>
                    </a:moveTo>
                    <a:lnTo>
                      <a:pt x="3663" y="8637"/>
                    </a:lnTo>
                    <a:lnTo>
                      <a:pt x="3715" y="8967"/>
                    </a:lnTo>
                    <a:lnTo>
                      <a:pt x="4123" y="8729"/>
                    </a:lnTo>
                    <a:lnTo>
                      <a:pt x="4069" y="8399"/>
                    </a:lnTo>
                    <a:close/>
                    <a:moveTo>
                      <a:pt x="2556" y="7801"/>
                    </a:moveTo>
                    <a:lnTo>
                      <a:pt x="1066" y="8672"/>
                    </a:lnTo>
                    <a:lnTo>
                      <a:pt x="1119" y="9003"/>
                    </a:lnTo>
                    <a:lnTo>
                      <a:pt x="2610" y="8132"/>
                    </a:lnTo>
                    <a:lnTo>
                      <a:pt x="2556" y="7801"/>
                    </a:lnTo>
                    <a:close/>
                    <a:moveTo>
                      <a:pt x="3509" y="8727"/>
                    </a:moveTo>
                    <a:lnTo>
                      <a:pt x="3103" y="8965"/>
                    </a:lnTo>
                    <a:lnTo>
                      <a:pt x="3157" y="9295"/>
                    </a:lnTo>
                    <a:lnTo>
                      <a:pt x="3563" y="9057"/>
                    </a:lnTo>
                    <a:lnTo>
                      <a:pt x="3509" y="8727"/>
                    </a:lnTo>
                    <a:close/>
                    <a:moveTo>
                      <a:pt x="821" y="8814"/>
                    </a:moveTo>
                    <a:lnTo>
                      <a:pt x="551" y="8972"/>
                    </a:lnTo>
                    <a:lnTo>
                      <a:pt x="605" y="9302"/>
                    </a:lnTo>
                    <a:lnTo>
                      <a:pt x="875" y="9145"/>
                    </a:lnTo>
                    <a:lnTo>
                      <a:pt x="821" y="8814"/>
                    </a:lnTo>
                    <a:close/>
                    <a:moveTo>
                      <a:pt x="1835" y="8716"/>
                    </a:moveTo>
                    <a:lnTo>
                      <a:pt x="1137" y="9123"/>
                    </a:lnTo>
                    <a:lnTo>
                      <a:pt x="1191" y="9455"/>
                    </a:lnTo>
                    <a:lnTo>
                      <a:pt x="1889" y="9046"/>
                    </a:lnTo>
                    <a:lnTo>
                      <a:pt x="1835" y="8716"/>
                    </a:lnTo>
                    <a:close/>
                    <a:moveTo>
                      <a:pt x="894" y="9265"/>
                    </a:moveTo>
                    <a:lnTo>
                      <a:pt x="625" y="9424"/>
                    </a:lnTo>
                    <a:lnTo>
                      <a:pt x="678" y="9754"/>
                    </a:lnTo>
                    <a:lnTo>
                      <a:pt x="948" y="9596"/>
                    </a:lnTo>
                    <a:lnTo>
                      <a:pt x="894" y="9265"/>
                    </a:lnTo>
                    <a:close/>
                    <a:moveTo>
                      <a:pt x="5269" y="8685"/>
                    </a:moveTo>
                    <a:lnTo>
                      <a:pt x="3450" y="9748"/>
                    </a:lnTo>
                    <a:lnTo>
                      <a:pt x="3503" y="10079"/>
                    </a:lnTo>
                    <a:lnTo>
                      <a:pt x="5322" y="9015"/>
                    </a:lnTo>
                    <a:lnTo>
                      <a:pt x="5269" y="8685"/>
                    </a:lnTo>
                    <a:close/>
                    <a:moveTo>
                      <a:pt x="4743" y="8498"/>
                    </a:moveTo>
                    <a:lnTo>
                      <a:pt x="2323" y="9913"/>
                    </a:lnTo>
                    <a:lnTo>
                      <a:pt x="2376" y="10243"/>
                    </a:lnTo>
                    <a:lnTo>
                      <a:pt x="4797" y="8829"/>
                    </a:lnTo>
                    <a:lnTo>
                      <a:pt x="4743" y="8498"/>
                    </a:lnTo>
                    <a:close/>
                    <a:moveTo>
                      <a:pt x="2931" y="9064"/>
                    </a:moveTo>
                    <a:lnTo>
                      <a:pt x="1281" y="10029"/>
                    </a:lnTo>
                    <a:lnTo>
                      <a:pt x="1335" y="10360"/>
                    </a:lnTo>
                    <a:lnTo>
                      <a:pt x="2985" y="9395"/>
                    </a:lnTo>
                    <a:lnTo>
                      <a:pt x="2931" y="9064"/>
                    </a:lnTo>
                    <a:close/>
                    <a:moveTo>
                      <a:pt x="2206" y="9981"/>
                    </a:moveTo>
                    <a:lnTo>
                      <a:pt x="1823" y="10205"/>
                    </a:lnTo>
                    <a:lnTo>
                      <a:pt x="1877" y="10535"/>
                    </a:lnTo>
                    <a:lnTo>
                      <a:pt x="2259" y="10312"/>
                    </a:lnTo>
                    <a:lnTo>
                      <a:pt x="2206" y="9981"/>
                    </a:lnTo>
                    <a:close/>
                    <a:moveTo>
                      <a:pt x="1039" y="10169"/>
                    </a:moveTo>
                    <a:lnTo>
                      <a:pt x="770" y="10327"/>
                    </a:lnTo>
                    <a:lnTo>
                      <a:pt x="824" y="10658"/>
                    </a:lnTo>
                    <a:lnTo>
                      <a:pt x="1093" y="10499"/>
                    </a:lnTo>
                    <a:lnTo>
                      <a:pt x="1039" y="10169"/>
                    </a:lnTo>
                    <a:close/>
                    <a:moveTo>
                      <a:pt x="1736" y="10255"/>
                    </a:moveTo>
                    <a:lnTo>
                      <a:pt x="1354" y="10479"/>
                    </a:lnTo>
                    <a:lnTo>
                      <a:pt x="1408" y="10809"/>
                    </a:lnTo>
                    <a:lnTo>
                      <a:pt x="1790" y="10586"/>
                    </a:lnTo>
                    <a:lnTo>
                      <a:pt x="1736" y="10255"/>
                    </a:lnTo>
                    <a:close/>
                    <a:moveTo>
                      <a:pt x="4771" y="9469"/>
                    </a:moveTo>
                    <a:lnTo>
                      <a:pt x="2545" y="10770"/>
                    </a:lnTo>
                    <a:lnTo>
                      <a:pt x="2599" y="11100"/>
                    </a:lnTo>
                    <a:lnTo>
                      <a:pt x="4824" y="9800"/>
                    </a:lnTo>
                    <a:lnTo>
                      <a:pt x="4771" y="9469"/>
                    </a:lnTo>
                    <a:close/>
                    <a:moveTo>
                      <a:pt x="1111" y="10621"/>
                    </a:moveTo>
                    <a:lnTo>
                      <a:pt x="842" y="10778"/>
                    </a:lnTo>
                    <a:lnTo>
                      <a:pt x="895" y="11109"/>
                    </a:lnTo>
                    <a:lnTo>
                      <a:pt x="1165" y="10951"/>
                    </a:lnTo>
                    <a:lnTo>
                      <a:pt x="1111" y="10621"/>
                    </a:lnTo>
                    <a:close/>
                    <a:moveTo>
                      <a:pt x="3247" y="9867"/>
                    </a:moveTo>
                    <a:lnTo>
                      <a:pt x="1427" y="10932"/>
                    </a:lnTo>
                    <a:lnTo>
                      <a:pt x="1480" y="11262"/>
                    </a:lnTo>
                    <a:lnTo>
                      <a:pt x="3301" y="10199"/>
                    </a:lnTo>
                    <a:lnTo>
                      <a:pt x="3247" y="9867"/>
                    </a:lnTo>
                    <a:close/>
                    <a:moveTo>
                      <a:pt x="3159" y="10905"/>
                    </a:moveTo>
                    <a:lnTo>
                      <a:pt x="2860" y="11080"/>
                    </a:lnTo>
                    <a:lnTo>
                      <a:pt x="2913" y="11410"/>
                    </a:lnTo>
                    <a:lnTo>
                      <a:pt x="3211" y="11236"/>
                    </a:lnTo>
                    <a:lnTo>
                      <a:pt x="3159" y="10905"/>
                    </a:lnTo>
                    <a:close/>
                    <a:moveTo>
                      <a:pt x="1185" y="11071"/>
                    </a:moveTo>
                    <a:lnTo>
                      <a:pt x="914" y="11230"/>
                    </a:lnTo>
                    <a:lnTo>
                      <a:pt x="968" y="11560"/>
                    </a:lnTo>
                    <a:lnTo>
                      <a:pt x="1238" y="11403"/>
                    </a:lnTo>
                    <a:lnTo>
                      <a:pt x="1185" y="11071"/>
                    </a:lnTo>
                    <a:close/>
                    <a:moveTo>
                      <a:pt x="3915" y="10956"/>
                    </a:moveTo>
                    <a:lnTo>
                      <a:pt x="3294" y="11319"/>
                    </a:lnTo>
                    <a:lnTo>
                      <a:pt x="3347" y="11649"/>
                    </a:lnTo>
                    <a:lnTo>
                      <a:pt x="3969" y="11286"/>
                    </a:lnTo>
                    <a:lnTo>
                      <a:pt x="3915" y="10956"/>
                    </a:lnTo>
                    <a:close/>
                    <a:moveTo>
                      <a:pt x="2389" y="10860"/>
                    </a:moveTo>
                    <a:lnTo>
                      <a:pt x="1498" y="11380"/>
                    </a:lnTo>
                    <a:lnTo>
                      <a:pt x="1552" y="11711"/>
                    </a:lnTo>
                    <a:lnTo>
                      <a:pt x="2443" y="11189"/>
                    </a:lnTo>
                    <a:lnTo>
                      <a:pt x="2389" y="10860"/>
                    </a:lnTo>
                    <a:close/>
                    <a:moveTo>
                      <a:pt x="2693" y="11177"/>
                    </a:moveTo>
                    <a:lnTo>
                      <a:pt x="2233" y="11445"/>
                    </a:lnTo>
                    <a:lnTo>
                      <a:pt x="2287" y="11777"/>
                    </a:lnTo>
                    <a:lnTo>
                      <a:pt x="2747" y="11509"/>
                    </a:lnTo>
                    <a:lnTo>
                      <a:pt x="2693" y="11177"/>
                    </a:lnTo>
                    <a:close/>
                    <a:moveTo>
                      <a:pt x="3081" y="11442"/>
                    </a:moveTo>
                    <a:lnTo>
                      <a:pt x="2707" y="11661"/>
                    </a:lnTo>
                    <a:lnTo>
                      <a:pt x="2761" y="11992"/>
                    </a:lnTo>
                    <a:lnTo>
                      <a:pt x="3135" y="11773"/>
                    </a:lnTo>
                    <a:lnTo>
                      <a:pt x="3081" y="11442"/>
                    </a:lnTo>
                    <a:close/>
                    <a:moveTo>
                      <a:pt x="1256" y="11523"/>
                    </a:moveTo>
                    <a:lnTo>
                      <a:pt x="986" y="11681"/>
                    </a:lnTo>
                    <a:lnTo>
                      <a:pt x="1039" y="12011"/>
                    </a:lnTo>
                    <a:lnTo>
                      <a:pt x="1310" y="11854"/>
                    </a:lnTo>
                    <a:lnTo>
                      <a:pt x="1256" y="11523"/>
                    </a:lnTo>
                    <a:close/>
                    <a:moveTo>
                      <a:pt x="2040" y="11559"/>
                    </a:moveTo>
                    <a:lnTo>
                      <a:pt x="1572" y="11833"/>
                    </a:lnTo>
                    <a:lnTo>
                      <a:pt x="1626" y="12164"/>
                    </a:lnTo>
                    <a:lnTo>
                      <a:pt x="2094" y="11890"/>
                    </a:lnTo>
                    <a:lnTo>
                      <a:pt x="2040" y="11559"/>
                    </a:lnTo>
                    <a:close/>
                    <a:moveTo>
                      <a:pt x="1329" y="11974"/>
                    </a:moveTo>
                    <a:lnTo>
                      <a:pt x="1060" y="12132"/>
                    </a:lnTo>
                    <a:lnTo>
                      <a:pt x="1113" y="12463"/>
                    </a:lnTo>
                    <a:lnTo>
                      <a:pt x="1383" y="12304"/>
                    </a:lnTo>
                    <a:lnTo>
                      <a:pt x="1329" y="11974"/>
                    </a:lnTo>
                    <a:close/>
                    <a:moveTo>
                      <a:pt x="3366" y="11771"/>
                    </a:moveTo>
                    <a:lnTo>
                      <a:pt x="2684" y="12170"/>
                    </a:lnTo>
                    <a:lnTo>
                      <a:pt x="2737" y="12500"/>
                    </a:lnTo>
                    <a:lnTo>
                      <a:pt x="3420" y="12101"/>
                    </a:lnTo>
                    <a:lnTo>
                      <a:pt x="3366" y="11771"/>
                    </a:lnTo>
                    <a:close/>
                    <a:moveTo>
                      <a:pt x="2496" y="11786"/>
                    </a:moveTo>
                    <a:lnTo>
                      <a:pt x="1645" y="12284"/>
                    </a:lnTo>
                    <a:lnTo>
                      <a:pt x="1698" y="12614"/>
                    </a:lnTo>
                    <a:lnTo>
                      <a:pt x="2550" y="12117"/>
                    </a:lnTo>
                    <a:lnTo>
                      <a:pt x="2496" y="11786"/>
                    </a:lnTo>
                    <a:close/>
                    <a:moveTo>
                      <a:pt x="1402" y="12425"/>
                    </a:moveTo>
                    <a:lnTo>
                      <a:pt x="1132" y="12583"/>
                    </a:lnTo>
                    <a:lnTo>
                      <a:pt x="1186" y="12914"/>
                    </a:lnTo>
                    <a:lnTo>
                      <a:pt x="1455" y="12756"/>
                    </a:lnTo>
                    <a:lnTo>
                      <a:pt x="1402" y="12425"/>
                    </a:lnTo>
                    <a:close/>
                    <a:moveTo>
                      <a:pt x="2414" y="12327"/>
                    </a:moveTo>
                    <a:lnTo>
                      <a:pt x="1716" y="12736"/>
                    </a:lnTo>
                    <a:lnTo>
                      <a:pt x="1770" y="13066"/>
                    </a:lnTo>
                    <a:lnTo>
                      <a:pt x="2468" y="12658"/>
                    </a:lnTo>
                    <a:lnTo>
                      <a:pt x="2414" y="12327"/>
                    </a:lnTo>
                    <a:close/>
                    <a:moveTo>
                      <a:pt x="1474" y="12875"/>
                    </a:moveTo>
                    <a:lnTo>
                      <a:pt x="1205" y="13034"/>
                    </a:lnTo>
                    <a:lnTo>
                      <a:pt x="1259" y="13364"/>
                    </a:lnTo>
                    <a:lnTo>
                      <a:pt x="1528" y="13206"/>
                    </a:lnTo>
                    <a:lnTo>
                      <a:pt x="1474" y="12875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41"/>
              <p:cNvSpPr/>
              <p:nvPr/>
            </p:nvSpPr>
            <p:spPr>
              <a:xfrm>
                <a:off x="2300875" y="3863850"/>
                <a:ext cx="238600" cy="33415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6" extrusionOk="0">
                    <a:moveTo>
                      <a:pt x="9463" y="0"/>
                    </a:moveTo>
                    <a:lnTo>
                      <a:pt x="6928" y="1482"/>
                    </a:lnTo>
                    <a:lnTo>
                      <a:pt x="6986" y="1840"/>
                    </a:lnTo>
                    <a:lnTo>
                      <a:pt x="9520" y="358"/>
                    </a:lnTo>
                    <a:lnTo>
                      <a:pt x="9463" y="0"/>
                    </a:lnTo>
                    <a:close/>
                    <a:moveTo>
                      <a:pt x="8482" y="1869"/>
                    </a:moveTo>
                    <a:lnTo>
                      <a:pt x="7951" y="2180"/>
                    </a:lnTo>
                    <a:lnTo>
                      <a:pt x="8005" y="2512"/>
                    </a:lnTo>
                    <a:lnTo>
                      <a:pt x="8536" y="2201"/>
                    </a:lnTo>
                    <a:lnTo>
                      <a:pt x="8482" y="1869"/>
                    </a:lnTo>
                    <a:close/>
                    <a:moveTo>
                      <a:pt x="7494" y="2940"/>
                    </a:moveTo>
                    <a:lnTo>
                      <a:pt x="7098" y="3173"/>
                    </a:lnTo>
                    <a:lnTo>
                      <a:pt x="7152" y="3503"/>
                    </a:lnTo>
                    <a:lnTo>
                      <a:pt x="7547" y="3273"/>
                    </a:lnTo>
                    <a:lnTo>
                      <a:pt x="7494" y="2940"/>
                    </a:lnTo>
                    <a:close/>
                    <a:moveTo>
                      <a:pt x="7778" y="2280"/>
                    </a:moveTo>
                    <a:lnTo>
                      <a:pt x="6057" y="3287"/>
                    </a:lnTo>
                    <a:lnTo>
                      <a:pt x="6110" y="3618"/>
                    </a:lnTo>
                    <a:lnTo>
                      <a:pt x="7832" y="2612"/>
                    </a:lnTo>
                    <a:lnTo>
                      <a:pt x="7778" y="2280"/>
                    </a:lnTo>
                    <a:close/>
                    <a:moveTo>
                      <a:pt x="6982" y="3239"/>
                    </a:moveTo>
                    <a:lnTo>
                      <a:pt x="6600" y="3463"/>
                    </a:lnTo>
                    <a:lnTo>
                      <a:pt x="6654" y="3793"/>
                    </a:lnTo>
                    <a:lnTo>
                      <a:pt x="7036" y="3571"/>
                    </a:lnTo>
                    <a:lnTo>
                      <a:pt x="6982" y="3239"/>
                    </a:lnTo>
                    <a:close/>
                    <a:moveTo>
                      <a:pt x="5998" y="2025"/>
                    </a:moveTo>
                    <a:lnTo>
                      <a:pt x="3464" y="3508"/>
                    </a:lnTo>
                    <a:lnTo>
                      <a:pt x="3521" y="3866"/>
                    </a:lnTo>
                    <a:lnTo>
                      <a:pt x="6057" y="2383"/>
                    </a:lnTo>
                    <a:lnTo>
                      <a:pt x="5998" y="2025"/>
                    </a:lnTo>
                    <a:close/>
                    <a:moveTo>
                      <a:pt x="5815" y="3429"/>
                    </a:moveTo>
                    <a:lnTo>
                      <a:pt x="5546" y="3586"/>
                    </a:lnTo>
                    <a:lnTo>
                      <a:pt x="5599" y="3917"/>
                    </a:lnTo>
                    <a:lnTo>
                      <a:pt x="5869" y="3759"/>
                    </a:lnTo>
                    <a:lnTo>
                      <a:pt x="5815" y="3429"/>
                    </a:lnTo>
                    <a:close/>
                    <a:moveTo>
                      <a:pt x="9490" y="2761"/>
                    </a:moveTo>
                    <a:lnTo>
                      <a:pt x="7866" y="3710"/>
                    </a:lnTo>
                    <a:lnTo>
                      <a:pt x="7920" y="4041"/>
                    </a:lnTo>
                    <a:lnTo>
                      <a:pt x="9544" y="3091"/>
                    </a:lnTo>
                    <a:lnTo>
                      <a:pt x="9490" y="2761"/>
                    </a:lnTo>
                    <a:close/>
                    <a:moveTo>
                      <a:pt x="6514" y="3514"/>
                    </a:moveTo>
                    <a:lnTo>
                      <a:pt x="6131" y="3736"/>
                    </a:lnTo>
                    <a:lnTo>
                      <a:pt x="6184" y="4067"/>
                    </a:lnTo>
                    <a:lnTo>
                      <a:pt x="6568" y="3845"/>
                    </a:lnTo>
                    <a:lnTo>
                      <a:pt x="6514" y="3514"/>
                    </a:lnTo>
                    <a:close/>
                    <a:moveTo>
                      <a:pt x="8155" y="3048"/>
                    </a:moveTo>
                    <a:lnTo>
                      <a:pt x="6899" y="3782"/>
                    </a:lnTo>
                    <a:lnTo>
                      <a:pt x="6953" y="4113"/>
                    </a:lnTo>
                    <a:lnTo>
                      <a:pt x="8208" y="3378"/>
                    </a:lnTo>
                    <a:lnTo>
                      <a:pt x="8155" y="3048"/>
                    </a:lnTo>
                    <a:close/>
                    <a:moveTo>
                      <a:pt x="9322" y="3351"/>
                    </a:moveTo>
                    <a:lnTo>
                      <a:pt x="8301" y="3948"/>
                    </a:lnTo>
                    <a:lnTo>
                      <a:pt x="8355" y="4280"/>
                    </a:lnTo>
                    <a:lnTo>
                      <a:pt x="9376" y="3681"/>
                    </a:lnTo>
                    <a:lnTo>
                      <a:pt x="9322" y="3351"/>
                    </a:lnTo>
                    <a:close/>
                    <a:moveTo>
                      <a:pt x="5886" y="3880"/>
                    </a:moveTo>
                    <a:lnTo>
                      <a:pt x="5617" y="4038"/>
                    </a:lnTo>
                    <a:lnTo>
                      <a:pt x="5671" y="4369"/>
                    </a:lnTo>
                    <a:lnTo>
                      <a:pt x="5940" y="4210"/>
                    </a:lnTo>
                    <a:lnTo>
                      <a:pt x="5886" y="3880"/>
                    </a:lnTo>
                    <a:close/>
                    <a:moveTo>
                      <a:pt x="6767" y="3859"/>
                    </a:moveTo>
                    <a:lnTo>
                      <a:pt x="6202" y="4190"/>
                    </a:lnTo>
                    <a:lnTo>
                      <a:pt x="6256" y="4520"/>
                    </a:lnTo>
                    <a:lnTo>
                      <a:pt x="6822" y="4190"/>
                    </a:lnTo>
                    <a:lnTo>
                      <a:pt x="6767" y="3859"/>
                    </a:lnTo>
                    <a:close/>
                    <a:moveTo>
                      <a:pt x="8885" y="4100"/>
                    </a:moveTo>
                    <a:lnTo>
                      <a:pt x="8511" y="4319"/>
                    </a:lnTo>
                    <a:lnTo>
                      <a:pt x="8565" y="4650"/>
                    </a:lnTo>
                    <a:lnTo>
                      <a:pt x="8938" y="4431"/>
                    </a:lnTo>
                    <a:lnTo>
                      <a:pt x="8885" y="4100"/>
                    </a:lnTo>
                    <a:close/>
                    <a:moveTo>
                      <a:pt x="8069" y="4084"/>
                    </a:moveTo>
                    <a:lnTo>
                      <a:pt x="7608" y="4352"/>
                    </a:lnTo>
                    <a:lnTo>
                      <a:pt x="7662" y="4682"/>
                    </a:lnTo>
                    <a:lnTo>
                      <a:pt x="8123" y="4414"/>
                    </a:lnTo>
                    <a:lnTo>
                      <a:pt x="8069" y="4084"/>
                    </a:lnTo>
                    <a:close/>
                    <a:moveTo>
                      <a:pt x="5960" y="4330"/>
                    </a:moveTo>
                    <a:lnTo>
                      <a:pt x="5690" y="4488"/>
                    </a:lnTo>
                    <a:lnTo>
                      <a:pt x="5743" y="4818"/>
                    </a:lnTo>
                    <a:lnTo>
                      <a:pt x="6014" y="4661"/>
                    </a:lnTo>
                    <a:lnTo>
                      <a:pt x="5960" y="4330"/>
                    </a:lnTo>
                    <a:close/>
                    <a:moveTo>
                      <a:pt x="7638" y="3842"/>
                    </a:moveTo>
                    <a:lnTo>
                      <a:pt x="6274" y="4639"/>
                    </a:lnTo>
                    <a:lnTo>
                      <a:pt x="6327" y="4971"/>
                    </a:lnTo>
                    <a:lnTo>
                      <a:pt x="7691" y="4174"/>
                    </a:lnTo>
                    <a:lnTo>
                      <a:pt x="7638" y="3842"/>
                    </a:lnTo>
                    <a:close/>
                    <a:moveTo>
                      <a:pt x="6033" y="4782"/>
                    </a:moveTo>
                    <a:lnTo>
                      <a:pt x="5764" y="4941"/>
                    </a:lnTo>
                    <a:lnTo>
                      <a:pt x="5817" y="5271"/>
                    </a:lnTo>
                    <a:lnTo>
                      <a:pt x="6087" y="5114"/>
                    </a:lnTo>
                    <a:lnTo>
                      <a:pt x="6033" y="4782"/>
                    </a:lnTo>
                    <a:close/>
                    <a:moveTo>
                      <a:pt x="7477" y="4431"/>
                    </a:moveTo>
                    <a:lnTo>
                      <a:pt x="6347" y="5092"/>
                    </a:lnTo>
                    <a:lnTo>
                      <a:pt x="6401" y="5423"/>
                    </a:lnTo>
                    <a:lnTo>
                      <a:pt x="7531" y="4762"/>
                    </a:lnTo>
                    <a:lnTo>
                      <a:pt x="7477" y="4431"/>
                    </a:lnTo>
                    <a:close/>
                    <a:moveTo>
                      <a:pt x="8238" y="4479"/>
                    </a:moveTo>
                    <a:lnTo>
                      <a:pt x="7118" y="5134"/>
                    </a:lnTo>
                    <a:lnTo>
                      <a:pt x="7172" y="5465"/>
                    </a:lnTo>
                    <a:lnTo>
                      <a:pt x="8292" y="4810"/>
                    </a:lnTo>
                    <a:lnTo>
                      <a:pt x="8238" y="4479"/>
                    </a:lnTo>
                    <a:close/>
                    <a:moveTo>
                      <a:pt x="6104" y="5233"/>
                    </a:moveTo>
                    <a:lnTo>
                      <a:pt x="5835" y="5390"/>
                    </a:lnTo>
                    <a:lnTo>
                      <a:pt x="5889" y="5721"/>
                    </a:lnTo>
                    <a:lnTo>
                      <a:pt x="6158" y="5563"/>
                    </a:lnTo>
                    <a:lnTo>
                      <a:pt x="6104" y="5233"/>
                    </a:lnTo>
                    <a:close/>
                    <a:moveTo>
                      <a:pt x="7856" y="5195"/>
                    </a:moveTo>
                    <a:lnTo>
                      <a:pt x="7461" y="5427"/>
                    </a:lnTo>
                    <a:lnTo>
                      <a:pt x="7513" y="5758"/>
                    </a:lnTo>
                    <a:lnTo>
                      <a:pt x="7909" y="5526"/>
                    </a:lnTo>
                    <a:lnTo>
                      <a:pt x="7856" y="5195"/>
                    </a:lnTo>
                    <a:close/>
                    <a:moveTo>
                      <a:pt x="7004" y="5201"/>
                    </a:moveTo>
                    <a:lnTo>
                      <a:pt x="6420" y="5542"/>
                    </a:lnTo>
                    <a:lnTo>
                      <a:pt x="6474" y="5872"/>
                    </a:lnTo>
                    <a:lnTo>
                      <a:pt x="7058" y="5532"/>
                    </a:lnTo>
                    <a:lnTo>
                      <a:pt x="7004" y="5201"/>
                    </a:lnTo>
                    <a:close/>
                    <a:moveTo>
                      <a:pt x="2536" y="4050"/>
                    </a:moveTo>
                    <a:lnTo>
                      <a:pt x="1" y="5532"/>
                    </a:lnTo>
                    <a:lnTo>
                      <a:pt x="58" y="5889"/>
                    </a:lnTo>
                    <a:lnTo>
                      <a:pt x="2592" y="4407"/>
                    </a:lnTo>
                    <a:lnTo>
                      <a:pt x="2536" y="4050"/>
                    </a:lnTo>
                    <a:close/>
                    <a:moveTo>
                      <a:pt x="6177" y="5683"/>
                    </a:moveTo>
                    <a:lnTo>
                      <a:pt x="5908" y="5841"/>
                    </a:lnTo>
                    <a:lnTo>
                      <a:pt x="5961" y="6171"/>
                    </a:lnTo>
                    <a:lnTo>
                      <a:pt x="6231" y="6014"/>
                    </a:lnTo>
                    <a:lnTo>
                      <a:pt x="6177" y="5683"/>
                    </a:lnTo>
                    <a:close/>
                    <a:moveTo>
                      <a:pt x="3293" y="4903"/>
                    </a:moveTo>
                    <a:lnTo>
                      <a:pt x="1555" y="5919"/>
                    </a:lnTo>
                    <a:lnTo>
                      <a:pt x="1608" y="6249"/>
                    </a:lnTo>
                    <a:lnTo>
                      <a:pt x="3346" y="5234"/>
                    </a:lnTo>
                    <a:lnTo>
                      <a:pt x="3293" y="4903"/>
                    </a:lnTo>
                    <a:close/>
                    <a:moveTo>
                      <a:pt x="7190" y="5585"/>
                    </a:moveTo>
                    <a:lnTo>
                      <a:pt x="6492" y="5993"/>
                    </a:lnTo>
                    <a:lnTo>
                      <a:pt x="6545" y="6324"/>
                    </a:lnTo>
                    <a:lnTo>
                      <a:pt x="7243" y="5915"/>
                    </a:lnTo>
                    <a:lnTo>
                      <a:pt x="7190" y="5585"/>
                    </a:lnTo>
                    <a:close/>
                    <a:moveTo>
                      <a:pt x="6250" y="6135"/>
                    </a:moveTo>
                    <a:lnTo>
                      <a:pt x="5981" y="6293"/>
                    </a:lnTo>
                    <a:lnTo>
                      <a:pt x="6034" y="6623"/>
                    </a:lnTo>
                    <a:lnTo>
                      <a:pt x="6303" y="6466"/>
                    </a:lnTo>
                    <a:lnTo>
                      <a:pt x="6250" y="6135"/>
                    </a:lnTo>
                    <a:close/>
                    <a:moveTo>
                      <a:pt x="2958" y="5592"/>
                    </a:moveTo>
                    <a:lnTo>
                      <a:pt x="1743" y="6303"/>
                    </a:lnTo>
                    <a:lnTo>
                      <a:pt x="1796" y="6634"/>
                    </a:lnTo>
                    <a:lnTo>
                      <a:pt x="3012" y="5924"/>
                    </a:lnTo>
                    <a:lnTo>
                      <a:pt x="2958" y="5592"/>
                    </a:lnTo>
                    <a:close/>
                    <a:moveTo>
                      <a:pt x="1286" y="6076"/>
                    </a:moveTo>
                    <a:lnTo>
                      <a:pt x="703" y="6418"/>
                    </a:lnTo>
                    <a:lnTo>
                      <a:pt x="756" y="6748"/>
                    </a:lnTo>
                    <a:lnTo>
                      <a:pt x="1340" y="6407"/>
                    </a:lnTo>
                    <a:lnTo>
                      <a:pt x="1286" y="6076"/>
                    </a:lnTo>
                    <a:close/>
                    <a:moveTo>
                      <a:pt x="1627" y="6369"/>
                    </a:moveTo>
                    <a:lnTo>
                      <a:pt x="1245" y="6593"/>
                    </a:lnTo>
                    <a:lnTo>
                      <a:pt x="1298" y="6924"/>
                    </a:lnTo>
                    <a:lnTo>
                      <a:pt x="1680" y="6700"/>
                    </a:lnTo>
                    <a:lnTo>
                      <a:pt x="1627" y="6369"/>
                    </a:lnTo>
                    <a:close/>
                    <a:moveTo>
                      <a:pt x="460" y="6559"/>
                    </a:moveTo>
                    <a:lnTo>
                      <a:pt x="190" y="6717"/>
                    </a:lnTo>
                    <a:lnTo>
                      <a:pt x="244" y="7047"/>
                    </a:lnTo>
                    <a:lnTo>
                      <a:pt x="513" y="6890"/>
                    </a:lnTo>
                    <a:lnTo>
                      <a:pt x="460" y="6559"/>
                    </a:lnTo>
                    <a:close/>
                    <a:moveTo>
                      <a:pt x="4707" y="6543"/>
                    </a:moveTo>
                    <a:lnTo>
                      <a:pt x="4334" y="6761"/>
                    </a:lnTo>
                    <a:lnTo>
                      <a:pt x="4389" y="7091"/>
                    </a:lnTo>
                    <a:lnTo>
                      <a:pt x="4761" y="6873"/>
                    </a:lnTo>
                    <a:lnTo>
                      <a:pt x="4707" y="6543"/>
                    </a:lnTo>
                    <a:close/>
                    <a:moveTo>
                      <a:pt x="1157" y="6644"/>
                    </a:moveTo>
                    <a:lnTo>
                      <a:pt x="774" y="6867"/>
                    </a:lnTo>
                    <a:lnTo>
                      <a:pt x="828" y="7198"/>
                    </a:lnTo>
                    <a:lnTo>
                      <a:pt x="1210" y="6974"/>
                    </a:lnTo>
                    <a:lnTo>
                      <a:pt x="1157" y="6644"/>
                    </a:lnTo>
                    <a:close/>
                    <a:moveTo>
                      <a:pt x="3966" y="6484"/>
                    </a:moveTo>
                    <a:lnTo>
                      <a:pt x="2944" y="7081"/>
                    </a:lnTo>
                    <a:lnTo>
                      <a:pt x="2997" y="7411"/>
                    </a:lnTo>
                    <a:lnTo>
                      <a:pt x="4019" y="6814"/>
                    </a:lnTo>
                    <a:lnTo>
                      <a:pt x="3966" y="6484"/>
                    </a:lnTo>
                    <a:close/>
                    <a:moveTo>
                      <a:pt x="531" y="7010"/>
                    </a:moveTo>
                    <a:lnTo>
                      <a:pt x="262" y="7169"/>
                    </a:lnTo>
                    <a:lnTo>
                      <a:pt x="315" y="7499"/>
                    </a:lnTo>
                    <a:lnTo>
                      <a:pt x="585" y="7341"/>
                    </a:lnTo>
                    <a:lnTo>
                      <a:pt x="531" y="7010"/>
                    </a:lnTo>
                    <a:close/>
                    <a:moveTo>
                      <a:pt x="1977" y="6659"/>
                    </a:moveTo>
                    <a:lnTo>
                      <a:pt x="847" y="7320"/>
                    </a:lnTo>
                    <a:lnTo>
                      <a:pt x="900" y="7651"/>
                    </a:lnTo>
                    <a:lnTo>
                      <a:pt x="2031" y="6990"/>
                    </a:lnTo>
                    <a:lnTo>
                      <a:pt x="1977" y="6659"/>
                    </a:lnTo>
                    <a:close/>
                    <a:moveTo>
                      <a:pt x="2711" y="7216"/>
                    </a:moveTo>
                    <a:lnTo>
                      <a:pt x="2253" y="7484"/>
                    </a:lnTo>
                    <a:lnTo>
                      <a:pt x="2306" y="7814"/>
                    </a:lnTo>
                    <a:lnTo>
                      <a:pt x="2765" y="7546"/>
                    </a:lnTo>
                    <a:lnTo>
                      <a:pt x="2711" y="7216"/>
                    </a:lnTo>
                    <a:close/>
                    <a:moveTo>
                      <a:pt x="605" y="7462"/>
                    </a:moveTo>
                    <a:lnTo>
                      <a:pt x="335" y="7619"/>
                    </a:lnTo>
                    <a:lnTo>
                      <a:pt x="388" y="7950"/>
                    </a:lnTo>
                    <a:lnTo>
                      <a:pt x="659" y="7792"/>
                    </a:lnTo>
                    <a:lnTo>
                      <a:pt x="605" y="7462"/>
                    </a:lnTo>
                    <a:close/>
                    <a:moveTo>
                      <a:pt x="4205" y="6836"/>
                    </a:moveTo>
                    <a:lnTo>
                      <a:pt x="2715" y="7707"/>
                    </a:lnTo>
                    <a:lnTo>
                      <a:pt x="2769" y="8038"/>
                    </a:lnTo>
                    <a:lnTo>
                      <a:pt x="4259" y="7166"/>
                    </a:lnTo>
                    <a:lnTo>
                      <a:pt x="4205" y="6836"/>
                    </a:lnTo>
                    <a:close/>
                    <a:moveTo>
                      <a:pt x="1267" y="7565"/>
                    </a:moveTo>
                    <a:lnTo>
                      <a:pt x="918" y="7769"/>
                    </a:lnTo>
                    <a:lnTo>
                      <a:pt x="972" y="8100"/>
                    </a:lnTo>
                    <a:lnTo>
                      <a:pt x="1321" y="7897"/>
                    </a:lnTo>
                    <a:lnTo>
                      <a:pt x="1267" y="7565"/>
                    </a:lnTo>
                    <a:close/>
                    <a:moveTo>
                      <a:pt x="678" y="7913"/>
                    </a:moveTo>
                    <a:lnTo>
                      <a:pt x="408" y="8071"/>
                    </a:lnTo>
                    <a:lnTo>
                      <a:pt x="462" y="8402"/>
                    </a:lnTo>
                    <a:lnTo>
                      <a:pt x="731" y="8243"/>
                    </a:lnTo>
                    <a:lnTo>
                      <a:pt x="678" y="7913"/>
                    </a:lnTo>
                    <a:close/>
                    <a:moveTo>
                      <a:pt x="2122" y="7562"/>
                    </a:moveTo>
                    <a:lnTo>
                      <a:pt x="992" y="8223"/>
                    </a:lnTo>
                    <a:lnTo>
                      <a:pt x="1045" y="8553"/>
                    </a:lnTo>
                    <a:lnTo>
                      <a:pt x="2175" y="7892"/>
                    </a:lnTo>
                    <a:lnTo>
                      <a:pt x="2122" y="7562"/>
                    </a:lnTo>
                    <a:close/>
                    <a:moveTo>
                      <a:pt x="749" y="8364"/>
                    </a:moveTo>
                    <a:lnTo>
                      <a:pt x="480" y="8522"/>
                    </a:lnTo>
                    <a:lnTo>
                      <a:pt x="533" y="8852"/>
                    </a:lnTo>
                    <a:lnTo>
                      <a:pt x="803" y="8695"/>
                    </a:lnTo>
                    <a:lnTo>
                      <a:pt x="749" y="8364"/>
                    </a:lnTo>
                    <a:close/>
                    <a:moveTo>
                      <a:pt x="5355" y="6658"/>
                    </a:moveTo>
                    <a:lnTo>
                      <a:pt x="2104" y="8558"/>
                    </a:lnTo>
                    <a:lnTo>
                      <a:pt x="2157" y="8888"/>
                    </a:lnTo>
                    <a:lnTo>
                      <a:pt x="5409" y="6988"/>
                    </a:lnTo>
                    <a:lnTo>
                      <a:pt x="5355" y="6658"/>
                    </a:lnTo>
                    <a:close/>
                    <a:moveTo>
                      <a:pt x="4070" y="8398"/>
                    </a:moveTo>
                    <a:lnTo>
                      <a:pt x="3663" y="8636"/>
                    </a:lnTo>
                    <a:lnTo>
                      <a:pt x="3717" y="8968"/>
                    </a:lnTo>
                    <a:lnTo>
                      <a:pt x="4123" y="8729"/>
                    </a:lnTo>
                    <a:lnTo>
                      <a:pt x="4070" y="8398"/>
                    </a:lnTo>
                    <a:close/>
                    <a:moveTo>
                      <a:pt x="2555" y="7801"/>
                    </a:moveTo>
                    <a:lnTo>
                      <a:pt x="1065" y="8672"/>
                    </a:lnTo>
                    <a:lnTo>
                      <a:pt x="1118" y="9003"/>
                    </a:lnTo>
                    <a:lnTo>
                      <a:pt x="2609" y="8131"/>
                    </a:lnTo>
                    <a:lnTo>
                      <a:pt x="2555" y="7801"/>
                    </a:lnTo>
                    <a:close/>
                    <a:moveTo>
                      <a:pt x="3508" y="8726"/>
                    </a:moveTo>
                    <a:lnTo>
                      <a:pt x="3102" y="8964"/>
                    </a:lnTo>
                    <a:lnTo>
                      <a:pt x="3156" y="9295"/>
                    </a:lnTo>
                    <a:lnTo>
                      <a:pt x="3562" y="9057"/>
                    </a:lnTo>
                    <a:lnTo>
                      <a:pt x="3508" y="8726"/>
                    </a:lnTo>
                    <a:close/>
                    <a:moveTo>
                      <a:pt x="822" y="8815"/>
                    </a:moveTo>
                    <a:lnTo>
                      <a:pt x="553" y="8974"/>
                    </a:lnTo>
                    <a:lnTo>
                      <a:pt x="606" y="9304"/>
                    </a:lnTo>
                    <a:lnTo>
                      <a:pt x="875" y="9146"/>
                    </a:lnTo>
                    <a:lnTo>
                      <a:pt x="822" y="8815"/>
                    </a:lnTo>
                    <a:close/>
                    <a:moveTo>
                      <a:pt x="1834" y="8715"/>
                    </a:moveTo>
                    <a:lnTo>
                      <a:pt x="1138" y="9124"/>
                    </a:lnTo>
                    <a:lnTo>
                      <a:pt x="1191" y="9454"/>
                    </a:lnTo>
                    <a:lnTo>
                      <a:pt x="1889" y="9046"/>
                    </a:lnTo>
                    <a:lnTo>
                      <a:pt x="1834" y="8715"/>
                    </a:lnTo>
                    <a:close/>
                    <a:moveTo>
                      <a:pt x="894" y="9266"/>
                    </a:moveTo>
                    <a:lnTo>
                      <a:pt x="625" y="9423"/>
                    </a:lnTo>
                    <a:lnTo>
                      <a:pt x="679" y="9754"/>
                    </a:lnTo>
                    <a:lnTo>
                      <a:pt x="948" y="9596"/>
                    </a:lnTo>
                    <a:lnTo>
                      <a:pt x="894" y="9266"/>
                    </a:lnTo>
                    <a:close/>
                    <a:moveTo>
                      <a:pt x="5270" y="8683"/>
                    </a:moveTo>
                    <a:lnTo>
                      <a:pt x="3450" y="9748"/>
                    </a:lnTo>
                    <a:lnTo>
                      <a:pt x="3504" y="10078"/>
                    </a:lnTo>
                    <a:lnTo>
                      <a:pt x="5324" y="9013"/>
                    </a:lnTo>
                    <a:lnTo>
                      <a:pt x="5270" y="8683"/>
                    </a:lnTo>
                    <a:close/>
                    <a:moveTo>
                      <a:pt x="4743" y="8498"/>
                    </a:moveTo>
                    <a:lnTo>
                      <a:pt x="2322" y="9912"/>
                    </a:lnTo>
                    <a:lnTo>
                      <a:pt x="2375" y="10244"/>
                    </a:lnTo>
                    <a:lnTo>
                      <a:pt x="4796" y="8828"/>
                    </a:lnTo>
                    <a:lnTo>
                      <a:pt x="4743" y="8498"/>
                    </a:lnTo>
                    <a:close/>
                    <a:moveTo>
                      <a:pt x="2932" y="9064"/>
                    </a:moveTo>
                    <a:lnTo>
                      <a:pt x="1282" y="10029"/>
                    </a:lnTo>
                    <a:lnTo>
                      <a:pt x="1335" y="10359"/>
                    </a:lnTo>
                    <a:lnTo>
                      <a:pt x="2985" y="9394"/>
                    </a:lnTo>
                    <a:lnTo>
                      <a:pt x="2932" y="9064"/>
                    </a:lnTo>
                    <a:close/>
                    <a:moveTo>
                      <a:pt x="2205" y="9982"/>
                    </a:moveTo>
                    <a:lnTo>
                      <a:pt x="1823" y="10204"/>
                    </a:lnTo>
                    <a:lnTo>
                      <a:pt x="1876" y="10536"/>
                    </a:lnTo>
                    <a:lnTo>
                      <a:pt x="2259" y="10312"/>
                    </a:lnTo>
                    <a:lnTo>
                      <a:pt x="2205" y="9982"/>
                    </a:lnTo>
                    <a:close/>
                    <a:moveTo>
                      <a:pt x="1040" y="10171"/>
                    </a:moveTo>
                    <a:lnTo>
                      <a:pt x="769" y="10328"/>
                    </a:lnTo>
                    <a:lnTo>
                      <a:pt x="822" y="10659"/>
                    </a:lnTo>
                    <a:lnTo>
                      <a:pt x="1091" y="10501"/>
                    </a:lnTo>
                    <a:lnTo>
                      <a:pt x="1040" y="10171"/>
                    </a:lnTo>
                    <a:close/>
                    <a:moveTo>
                      <a:pt x="1738" y="10256"/>
                    </a:moveTo>
                    <a:lnTo>
                      <a:pt x="1356" y="10481"/>
                    </a:lnTo>
                    <a:lnTo>
                      <a:pt x="1409" y="10811"/>
                    </a:lnTo>
                    <a:lnTo>
                      <a:pt x="1792" y="10588"/>
                    </a:lnTo>
                    <a:lnTo>
                      <a:pt x="1738" y="10256"/>
                    </a:lnTo>
                    <a:close/>
                    <a:moveTo>
                      <a:pt x="4770" y="9470"/>
                    </a:moveTo>
                    <a:lnTo>
                      <a:pt x="2545" y="10770"/>
                    </a:lnTo>
                    <a:lnTo>
                      <a:pt x="2598" y="11101"/>
                    </a:lnTo>
                    <a:lnTo>
                      <a:pt x="4824" y="9802"/>
                    </a:lnTo>
                    <a:lnTo>
                      <a:pt x="4770" y="9470"/>
                    </a:lnTo>
                    <a:close/>
                    <a:moveTo>
                      <a:pt x="1112" y="10621"/>
                    </a:moveTo>
                    <a:lnTo>
                      <a:pt x="843" y="10780"/>
                    </a:lnTo>
                    <a:lnTo>
                      <a:pt x="897" y="11110"/>
                    </a:lnTo>
                    <a:lnTo>
                      <a:pt x="1166" y="10953"/>
                    </a:lnTo>
                    <a:lnTo>
                      <a:pt x="1112" y="10621"/>
                    </a:lnTo>
                    <a:close/>
                    <a:moveTo>
                      <a:pt x="3246" y="9867"/>
                    </a:moveTo>
                    <a:lnTo>
                      <a:pt x="1427" y="10930"/>
                    </a:lnTo>
                    <a:lnTo>
                      <a:pt x="1481" y="11261"/>
                    </a:lnTo>
                    <a:lnTo>
                      <a:pt x="3300" y="10197"/>
                    </a:lnTo>
                    <a:lnTo>
                      <a:pt x="3246" y="9867"/>
                    </a:lnTo>
                    <a:close/>
                    <a:moveTo>
                      <a:pt x="3158" y="10905"/>
                    </a:moveTo>
                    <a:lnTo>
                      <a:pt x="2859" y="11079"/>
                    </a:lnTo>
                    <a:lnTo>
                      <a:pt x="2913" y="11410"/>
                    </a:lnTo>
                    <a:lnTo>
                      <a:pt x="3212" y="11235"/>
                    </a:lnTo>
                    <a:lnTo>
                      <a:pt x="3158" y="10905"/>
                    </a:lnTo>
                    <a:close/>
                    <a:moveTo>
                      <a:pt x="1184" y="11072"/>
                    </a:moveTo>
                    <a:lnTo>
                      <a:pt x="915" y="11229"/>
                    </a:lnTo>
                    <a:lnTo>
                      <a:pt x="968" y="11560"/>
                    </a:lnTo>
                    <a:lnTo>
                      <a:pt x="1238" y="11402"/>
                    </a:lnTo>
                    <a:lnTo>
                      <a:pt x="1184" y="11072"/>
                    </a:lnTo>
                    <a:close/>
                    <a:moveTo>
                      <a:pt x="3917" y="10955"/>
                    </a:moveTo>
                    <a:lnTo>
                      <a:pt x="3294" y="11318"/>
                    </a:lnTo>
                    <a:lnTo>
                      <a:pt x="3348" y="11650"/>
                    </a:lnTo>
                    <a:lnTo>
                      <a:pt x="3971" y="11286"/>
                    </a:lnTo>
                    <a:lnTo>
                      <a:pt x="3917" y="10955"/>
                    </a:lnTo>
                    <a:close/>
                    <a:moveTo>
                      <a:pt x="2390" y="10862"/>
                    </a:moveTo>
                    <a:lnTo>
                      <a:pt x="1500" y="11383"/>
                    </a:lnTo>
                    <a:lnTo>
                      <a:pt x="1553" y="11714"/>
                    </a:lnTo>
                    <a:lnTo>
                      <a:pt x="2443" y="11193"/>
                    </a:lnTo>
                    <a:lnTo>
                      <a:pt x="2390" y="10862"/>
                    </a:lnTo>
                    <a:close/>
                    <a:moveTo>
                      <a:pt x="2691" y="11178"/>
                    </a:moveTo>
                    <a:lnTo>
                      <a:pt x="2232" y="11446"/>
                    </a:lnTo>
                    <a:lnTo>
                      <a:pt x="2286" y="11776"/>
                    </a:lnTo>
                    <a:lnTo>
                      <a:pt x="2745" y="11508"/>
                    </a:lnTo>
                    <a:lnTo>
                      <a:pt x="2691" y="11178"/>
                    </a:lnTo>
                    <a:close/>
                    <a:moveTo>
                      <a:pt x="3083" y="11443"/>
                    </a:moveTo>
                    <a:lnTo>
                      <a:pt x="2710" y="11663"/>
                    </a:lnTo>
                    <a:lnTo>
                      <a:pt x="2763" y="11991"/>
                    </a:lnTo>
                    <a:lnTo>
                      <a:pt x="3137" y="11775"/>
                    </a:lnTo>
                    <a:lnTo>
                      <a:pt x="3083" y="11443"/>
                    </a:lnTo>
                    <a:close/>
                    <a:moveTo>
                      <a:pt x="1257" y="11523"/>
                    </a:moveTo>
                    <a:lnTo>
                      <a:pt x="987" y="11680"/>
                    </a:lnTo>
                    <a:lnTo>
                      <a:pt x="1041" y="12012"/>
                    </a:lnTo>
                    <a:lnTo>
                      <a:pt x="1310" y="11853"/>
                    </a:lnTo>
                    <a:lnTo>
                      <a:pt x="1257" y="11523"/>
                    </a:lnTo>
                    <a:close/>
                    <a:moveTo>
                      <a:pt x="2042" y="11559"/>
                    </a:moveTo>
                    <a:lnTo>
                      <a:pt x="1572" y="11833"/>
                    </a:lnTo>
                    <a:lnTo>
                      <a:pt x="1626" y="12163"/>
                    </a:lnTo>
                    <a:lnTo>
                      <a:pt x="2095" y="11889"/>
                    </a:lnTo>
                    <a:lnTo>
                      <a:pt x="2042" y="11559"/>
                    </a:lnTo>
                    <a:close/>
                    <a:moveTo>
                      <a:pt x="1329" y="11974"/>
                    </a:moveTo>
                    <a:lnTo>
                      <a:pt x="1060" y="12132"/>
                    </a:lnTo>
                    <a:lnTo>
                      <a:pt x="1114" y="12462"/>
                    </a:lnTo>
                    <a:lnTo>
                      <a:pt x="1383" y="12305"/>
                    </a:lnTo>
                    <a:lnTo>
                      <a:pt x="1329" y="11974"/>
                    </a:lnTo>
                    <a:close/>
                    <a:moveTo>
                      <a:pt x="3367" y="11770"/>
                    </a:moveTo>
                    <a:lnTo>
                      <a:pt x="2685" y="12169"/>
                    </a:lnTo>
                    <a:lnTo>
                      <a:pt x="2739" y="12500"/>
                    </a:lnTo>
                    <a:lnTo>
                      <a:pt x="3420" y="12101"/>
                    </a:lnTo>
                    <a:lnTo>
                      <a:pt x="3367" y="11770"/>
                    </a:lnTo>
                    <a:close/>
                    <a:moveTo>
                      <a:pt x="2496" y="11785"/>
                    </a:moveTo>
                    <a:lnTo>
                      <a:pt x="1644" y="12283"/>
                    </a:lnTo>
                    <a:lnTo>
                      <a:pt x="1697" y="12615"/>
                    </a:lnTo>
                    <a:lnTo>
                      <a:pt x="2549" y="12115"/>
                    </a:lnTo>
                    <a:lnTo>
                      <a:pt x="2496" y="11785"/>
                    </a:lnTo>
                    <a:close/>
                    <a:moveTo>
                      <a:pt x="1401" y="12425"/>
                    </a:moveTo>
                    <a:lnTo>
                      <a:pt x="1132" y="12584"/>
                    </a:lnTo>
                    <a:lnTo>
                      <a:pt x="1185" y="12914"/>
                    </a:lnTo>
                    <a:lnTo>
                      <a:pt x="1454" y="12756"/>
                    </a:lnTo>
                    <a:lnTo>
                      <a:pt x="1401" y="12425"/>
                    </a:lnTo>
                    <a:close/>
                    <a:moveTo>
                      <a:pt x="2416" y="12327"/>
                    </a:moveTo>
                    <a:lnTo>
                      <a:pt x="1717" y="12735"/>
                    </a:lnTo>
                    <a:lnTo>
                      <a:pt x="1770" y="13066"/>
                    </a:lnTo>
                    <a:lnTo>
                      <a:pt x="2469" y="12657"/>
                    </a:lnTo>
                    <a:lnTo>
                      <a:pt x="2416" y="12327"/>
                    </a:lnTo>
                    <a:close/>
                    <a:moveTo>
                      <a:pt x="1475" y="12877"/>
                    </a:moveTo>
                    <a:lnTo>
                      <a:pt x="1204" y="13034"/>
                    </a:lnTo>
                    <a:lnTo>
                      <a:pt x="1258" y="13365"/>
                    </a:lnTo>
                    <a:lnTo>
                      <a:pt x="1528" y="13207"/>
                    </a:lnTo>
                    <a:lnTo>
                      <a:pt x="1475" y="12877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41"/>
              <p:cNvSpPr/>
              <p:nvPr/>
            </p:nvSpPr>
            <p:spPr>
              <a:xfrm>
                <a:off x="2573475" y="3475250"/>
                <a:ext cx="238600" cy="33410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4" extrusionOk="0">
                    <a:moveTo>
                      <a:pt x="9463" y="0"/>
                    </a:moveTo>
                    <a:lnTo>
                      <a:pt x="6928" y="1482"/>
                    </a:lnTo>
                    <a:lnTo>
                      <a:pt x="6986" y="1840"/>
                    </a:lnTo>
                    <a:lnTo>
                      <a:pt x="9521" y="357"/>
                    </a:lnTo>
                    <a:lnTo>
                      <a:pt x="9463" y="0"/>
                    </a:lnTo>
                    <a:close/>
                    <a:moveTo>
                      <a:pt x="8483" y="1869"/>
                    </a:moveTo>
                    <a:lnTo>
                      <a:pt x="7951" y="2180"/>
                    </a:lnTo>
                    <a:lnTo>
                      <a:pt x="8004" y="2510"/>
                    </a:lnTo>
                    <a:lnTo>
                      <a:pt x="8537" y="2199"/>
                    </a:lnTo>
                    <a:lnTo>
                      <a:pt x="8483" y="1869"/>
                    </a:lnTo>
                    <a:close/>
                    <a:moveTo>
                      <a:pt x="7494" y="2939"/>
                    </a:moveTo>
                    <a:lnTo>
                      <a:pt x="7098" y="3170"/>
                    </a:lnTo>
                    <a:lnTo>
                      <a:pt x="7151" y="3502"/>
                    </a:lnTo>
                    <a:lnTo>
                      <a:pt x="7548" y="3270"/>
                    </a:lnTo>
                    <a:lnTo>
                      <a:pt x="7494" y="2939"/>
                    </a:lnTo>
                    <a:close/>
                    <a:moveTo>
                      <a:pt x="7778" y="2280"/>
                    </a:moveTo>
                    <a:lnTo>
                      <a:pt x="6056" y="3287"/>
                    </a:lnTo>
                    <a:lnTo>
                      <a:pt x="6110" y="3617"/>
                    </a:lnTo>
                    <a:lnTo>
                      <a:pt x="7832" y="2610"/>
                    </a:lnTo>
                    <a:lnTo>
                      <a:pt x="7778" y="2280"/>
                    </a:lnTo>
                    <a:close/>
                    <a:moveTo>
                      <a:pt x="6982" y="3241"/>
                    </a:moveTo>
                    <a:lnTo>
                      <a:pt x="6598" y="3463"/>
                    </a:lnTo>
                    <a:lnTo>
                      <a:pt x="6652" y="3795"/>
                    </a:lnTo>
                    <a:lnTo>
                      <a:pt x="7036" y="3571"/>
                    </a:lnTo>
                    <a:lnTo>
                      <a:pt x="6982" y="3241"/>
                    </a:lnTo>
                    <a:close/>
                    <a:moveTo>
                      <a:pt x="6000" y="2025"/>
                    </a:moveTo>
                    <a:lnTo>
                      <a:pt x="3465" y="3507"/>
                    </a:lnTo>
                    <a:lnTo>
                      <a:pt x="3522" y="3865"/>
                    </a:lnTo>
                    <a:lnTo>
                      <a:pt x="6056" y="2383"/>
                    </a:lnTo>
                    <a:lnTo>
                      <a:pt x="6000" y="2025"/>
                    </a:lnTo>
                    <a:close/>
                    <a:moveTo>
                      <a:pt x="5816" y="3428"/>
                    </a:moveTo>
                    <a:lnTo>
                      <a:pt x="5548" y="3586"/>
                    </a:lnTo>
                    <a:lnTo>
                      <a:pt x="5601" y="3916"/>
                    </a:lnTo>
                    <a:lnTo>
                      <a:pt x="5870" y="3759"/>
                    </a:lnTo>
                    <a:lnTo>
                      <a:pt x="5816" y="3428"/>
                    </a:lnTo>
                    <a:close/>
                    <a:moveTo>
                      <a:pt x="9491" y="2759"/>
                    </a:moveTo>
                    <a:lnTo>
                      <a:pt x="7865" y="3710"/>
                    </a:lnTo>
                    <a:lnTo>
                      <a:pt x="7918" y="4040"/>
                    </a:lnTo>
                    <a:lnTo>
                      <a:pt x="9544" y="3090"/>
                    </a:lnTo>
                    <a:lnTo>
                      <a:pt x="9491" y="2759"/>
                    </a:lnTo>
                    <a:close/>
                    <a:moveTo>
                      <a:pt x="6513" y="3515"/>
                    </a:moveTo>
                    <a:lnTo>
                      <a:pt x="6130" y="3737"/>
                    </a:lnTo>
                    <a:lnTo>
                      <a:pt x="6184" y="4069"/>
                    </a:lnTo>
                    <a:lnTo>
                      <a:pt x="6566" y="3845"/>
                    </a:lnTo>
                    <a:lnTo>
                      <a:pt x="6513" y="3515"/>
                    </a:lnTo>
                    <a:close/>
                    <a:moveTo>
                      <a:pt x="8156" y="3046"/>
                    </a:moveTo>
                    <a:lnTo>
                      <a:pt x="6900" y="3780"/>
                    </a:lnTo>
                    <a:lnTo>
                      <a:pt x="6953" y="4112"/>
                    </a:lnTo>
                    <a:lnTo>
                      <a:pt x="8209" y="3378"/>
                    </a:lnTo>
                    <a:lnTo>
                      <a:pt x="8156" y="3046"/>
                    </a:lnTo>
                    <a:close/>
                    <a:moveTo>
                      <a:pt x="9323" y="3351"/>
                    </a:moveTo>
                    <a:lnTo>
                      <a:pt x="8301" y="3949"/>
                    </a:lnTo>
                    <a:lnTo>
                      <a:pt x="8355" y="4279"/>
                    </a:lnTo>
                    <a:lnTo>
                      <a:pt x="9377" y="3683"/>
                    </a:lnTo>
                    <a:lnTo>
                      <a:pt x="9323" y="3351"/>
                    </a:lnTo>
                    <a:close/>
                    <a:moveTo>
                      <a:pt x="5887" y="3879"/>
                    </a:moveTo>
                    <a:lnTo>
                      <a:pt x="5617" y="4038"/>
                    </a:lnTo>
                    <a:lnTo>
                      <a:pt x="5672" y="4368"/>
                    </a:lnTo>
                    <a:lnTo>
                      <a:pt x="5941" y="4212"/>
                    </a:lnTo>
                    <a:lnTo>
                      <a:pt x="5887" y="3879"/>
                    </a:lnTo>
                    <a:close/>
                    <a:moveTo>
                      <a:pt x="6768" y="3859"/>
                    </a:moveTo>
                    <a:lnTo>
                      <a:pt x="6202" y="4189"/>
                    </a:lnTo>
                    <a:lnTo>
                      <a:pt x="6255" y="4520"/>
                    </a:lnTo>
                    <a:lnTo>
                      <a:pt x="6821" y="4189"/>
                    </a:lnTo>
                    <a:lnTo>
                      <a:pt x="6768" y="3859"/>
                    </a:lnTo>
                    <a:close/>
                    <a:moveTo>
                      <a:pt x="8885" y="4103"/>
                    </a:moveTo>
                    <a:lnTo>
                      <a:pt x="8511" y="4320"/>
                    </a:lnTo>
                    <a:lnTo>
                      <a:pt x="8564" y="4651"/>
                    </a:lnTo>
                    <a:lnTo>
                      <a:pt x="8938" y="4433"/>
                    </a:lnTo>
                    <a:lnTo>
                      <a:pt x="8885" y="4103"/>
                    </a:lnTo>
                    <a:close/>
                    <a:moveTo>
                      <a:pt x="8067" y="4085"/>
                    </a:moveTo>
                    <a:lnTo>
                      <a:pt x="7609" y="4353"/>
                    </a:lnTo>
                    <a:lnTo>
                      <a:pt x="7662" y="4683"/>
                    </a:lnTo>
                    <a:lnTo>
                      <a:pt x="8121" y="4415"/>
                    </a:lnTo>
                    <a:lnTo>
                      <a:pt x="8067" y="4085"/>
                    </a:lnTo>
                    <a:close/>
                    <a:moveTo>
                      <a:pt x="5960" y="4331"/>
                    </a:moveTo>
                    <a:lnTo>
                      <a:pt x="5691" y="4488"/>
                    </a:lnTo>
                    <a:lnTo>
                      <a:pt x="5744" y="4819"/>
                    </a:lnTo>
                    <a:lnTo>
                      <a:pt x="6013" y="4661"/>
                    </a:lnTo>
                    <a:lnTo>
                      <a:pt x="5960" y="4331"/>
                    </a:lnTo>
                    <a:close/>
                    <a:moveTo>
                      <a:pt x="7639" y="3842"/>
                    </a:moveTo>
                    <a:lnTo>
                      <a:pt x="6274" y="4639"/>
                    </a:lnTo>
                    <a:lnTo>
                      <a:pt x="6328" y="4969"/>
                    </a:lnTo>
                    <a:lnTo>
                      <a:pt x="7692" y="4172"/>
                    </a:lnTo>
                    <a:lnTo>
                      <a:pt x="7639" y="3842"/>
                    </a:lnTo>
                    <a:close/>
                    <a:moveTo>
                      <a:pt x="6033" y="4782"/>
                    </a:moveTo>
                    <a:lnTo>
                      <a:pt x="5763" y="4940"/>
                    </a:lnTo>
                    <a:lnTo>
                      <a:pt x="5817" y="5271"/>
                    </a:lnTo>
                    <a:lnTo>
                      <a:pt x="6086" y="5112"/>
                    </a:lnTo>
                    <a:lnTo>
                      <a:pt x="6033" y="4782"/>
                    </a:lnTo>
                    <a:close/>
                    <a:moveTo>
                      <a:pt x="7478" y="4431"/>
                    </a:moveTo>
                    <a:lnTo>
                      <a:pt x="6347" y="5092"/>
                    </a:lnTo>
                    <a:lnTo>
                      <a:pt x="6401" y="5422"/>
                    </a:lnTo>
                    <a:lnTo>
                      <a:pt x="7531" y="4761"/>
                    </a:lnTo>
                    <a:lnTo>
                      <a:pt x="7478" y="4431"/>
                    </a:lnTo>
                    <a:close/>
                    <a:moveTo>
                      <a:pt x="8237" y="4477"/>
                    </a:moveTo>
                    <a:lnTo>
                      <a:pt x="7117" y="5133"/>
                    </a:lnTo>
                    <a:lnTo>
                      <a:pt x="7170" y="5464"/>
                    </a:lnTo>
                    <a:lnTo>
                      <a:pt x="8290" y="4808"/>
                    </a:lnTo>
                    <a:lnTo>
                      <a:pt x="8237" y="4477"/>
                    </a:lnTo>
                    <a:close/>
                    <a:moveTo>
                      <a:pt x="6104" y="5233"/>
                    </a:moveTo>
                    <a:lnTo>
                      <a:pt x="5835" y="5391"/>
                    </a:lnTo>
                    <a:lnTo>
                      <a:pt x="5888" y="5721"/>
                    </a:lnTo>
                    <a:lnTo>
                      <a:pt x="6158" y="5564"/>
                    </a:lnTo>
                    <a:lnTo>
                      <a:pt x="6104" y="5233"/>
                    </a:lnTo>
                    <a:close/>
                    <a:moveTo>
                      <a:pt x="7855" y="5194"/>
                    </a:moveTo>
                    <a:lnTo>
                      <a:pt x="7460" y="5427"/>
                    </a:lnTo>
                    <a:lnTo>
                      <a:pt x="7513" y="5757"/>
                    </a:lnTo>
                    <a:lnTo>
                      <a:pt x="7909" y="5525"/>
                    </a:lnTo>
                    <a:lnTo>
                      <a:pt x="7855" y="5194"/>
                    </a:lnTo>
                    <a:close/>
                    <a:moveTo>
                      <a:pt x="7003" y="5200"/>
                    </a:moveTo>
                    <a:lnTo>
                      <a:pt x="6420" y="5541"/>
                    </a:lnTo>
                    <a:lnTo>
                      <a:pt x="6473" y="5872"/>
                    </a:lnTo>
                    <a:lnTo>
                      <a:pt x="7057" y="5530"/>
                    </a:lnTo>
                    <a:lnTo>
                      <a:pt x="7003" y="5200"/>
                    </a:lnTo>
                    <a:close/>
                    <a:moveTo>
                      <a:pt x="2535" y="4051"/>
                    </a:moveTo>
                    <a:lnTo>
                      <a:pt x="1" y="5533"/>
                    </a:lnTo>
                    <a:lnTo>
                      <a:pt x="57" y="5890"/>
                    </a:lnTo>
                    <a:lnTo>
                      <a:pt x="2592" y="4408"/>
                    </a:lnTo>
                    <a:lnTo>
                      <a:pt x="2535" y="4051"/>
                    </a:lnTo>
                    <a:close/>
                    <a:moveTo>
                      <a:pt x="6178" y="5684"/>
                    </a:moveTo>
                    <a:lnTo>
                      <a:pt x="5907" y="5843"/>
                    </a:lnTo>
                    <a:lnTo>
                      <a:pt x="5961" y="6173"/>
                    </a:lnTo>
                    <a:lnTo>
                      <a:pt x="6231" y="6015"/>
                    </a:lnTo>
                    <a:lnTo>
                      <a:pt x="6178" y="5684"/>
                    </a:lnTo>
                    <a:close/>
                    <a:moveTo>
                      <a:pt x="3292" y="4904"/>
                    </a:moveTo>
                    <a:lnTo>
                      <a:pt x="1554" y="5919"/>
                    </a:lnTo>
                    <a:lnTo>
                      <a:pt x="1608" y="6250"/>
                    </a:lnTo>
                    <a:lnTo>
                      <a:pt x="3346" y="5234"/>
                    </a:lnTo>
                    <a:lnTo>
                      <a:pt x="3292" y="4904"/>
                    </a:lnTo>
                    <a:close/>
                    <a:moveTo>
                      <a:pt x="7191" y="5584"/>
                    </a:moveTo>
                    <a:lnTo>
                      <a:pt x="6491" y="5993"/>
                    </a:lnTo>
                    <a:lnTo>
                      <a:pt x="6545" y="6323"/>
                    </a:lnTo>
                    <a:lnTo>
                      <a:pt x="7244" y="5915"/>
                    </a:lnTo>
                    <a:lnTo>
                      <a:pt x="7191" y="5584"/>
                    </a:lnTo>
                    <a:close/>
                    <a:moveTo>
                      <a:pt x="6251" y="6134"/>
                    </a:moveTo>
                    <a:lnTo>
                      <a:pt x="5981" y="6292"/>
                    </a:lnTo>
                    <a:lnTo>
                      <a:pt x="6035" y="6623"/>
                    </a:lnTo>
                    <a:lnTo>
                      <a:pt x="6304" y="6465"/>
                    </a:lnTo>
                    <a:lnTo>
                      <a:pt x="6251" y="6134"/>
                    </a:lnTo>
                    <a:close/>
                    <a:moveTo>
                      <a:pt x="2958" y="5592"/>
                    </a:moveTo>
                    <a:lnTo>
                      <a:pt x="1742" y="6302"/>
                    </a:lnTo>
                    <a:lnTo>
                      <a:pt x="1796" y="6632"/>
                    </a:lnTo>
                    <a:lnTo>
                      <a:pt x="3011" y="5922"/>
                    </a:lnTo>
                    <a:lnTo>
                      <a:pt x="2958" y="5592"/>
                    </a:lnTo>
                    <a:close/>
                    <a:moveTo>
                      <a:pt x="1285" y="6076"/>
                    </a:moveTo>
                    <a:lnTo>
                      <a:pt x="701" y="6417"/>
                    </a:lnTo>
                    <a:lnTo>
                      <a:pt x="755" y="6748"/>
                    </a:lnTo>
                    <a:lnTo>
                      <a:pt x="1338" y="6406"/>
                    </a:lnTo>
                    <a:lnTo>
                      <a:pt x="1285" y="6076"/>
                    </a:lnTo>
                    <a:close/>
                    <a:moveTo>
                      <a:pt x="1626" y="6369"/>
                    </a:moveTo>
                    <a:lnTo>
                      <a:pt x="1243" y="6592"/>
                    </a:lnTo>
                    <a:lnTo>
                      <a:pt x="1297" y="6923"/>
                    </a:lnTo>
                    <a:lnTo>
                      <a:pt x="1680" y="6700"/>
                    </a:lnTo>
                    <a:lnTo>
                      <a:pt x="1626" y="6369"/>
                    </a:lnTo>
                    <a:close/>
                    <a:moveTo>
                      <a:pt x="460" y="6559"/>
                    </a:moveTo>
                    <a:lnTo>
                      <a:pt x="191" y="6716"/>
                    </a:lnTo>
                    <a:lnTo>
                      <a:pt x="245" y="7047"/>
                    </a:lnTo>
                    <a:lnTo>
                      <a:pt x="514" y="6889"/>
                    </a:lnTo>
                    <a:lnTo>
                      <a:pt x="460" y="6559"/>
                    </a:lnTo>
                    <a:close/>
                    <a:moveTo>
                      <a:pt x="4708" y="6543"/>
                    </a:moveTo>
                    <a:lnTo>
                      <a:pt x="4334" y="6761"/>
                    </a:lnTo>
                    <a:lnTo>
                      <a:pt x="4388" y="7091"/>
                    </a:lnTo>
                    <a:lnTo>
                      <a:pt x="4761" y="6874"/>
                    </a:lnTo>
                    <a:lnTo>
                      <a:pt x="4708" y="6543"/>
                    </a:lnTo>
                    <a:close/>
                    <a:moveTo>
                      <a:pt x="1157" y="6644"/>
                    </a:moveTo>
                    <a:lnTo>
                      <a:pt x="775" y="6868"/>
                    </a:lnTo>
                    <a:lnTo>
                      <a:pt x="829" y="7198"/>
                    </a:lnTo>
                    <a:lnTo>
                      <a:pt x="1211" y="6976"/>
                    </a:lnTo>
                    <a:lnTo>
                      <a:pt x="1157" y="6644"/>
                    </a:lnTo>
                    <a:close/>
                    <a:moveTo>
                      <a:pt x="3965" y="6482"/>
                    </a:moveTo>
                    <a:lnTo>
                      <a:pt x="2944" y="7079"/>
                    </a:lnTo>
                    <a:lnTo>
                      <a:pt x="2998" y="7410"/>
                    </a:lnTo>
                    <a:lnTo>
                      <a:pt x="4019" y="6814"/>
                    </a:lnTo>
                    <a:lnTo>
                      <a:pt x="3965" y="6482"/>
                    </a:lnTo>
                    <a:close/>
                    <a:moveTo>
                      <a:pt x="532" y="7009"/>
                    </a:moveTo>
                    <a:lnTo>
                      <a:pt x="263" y="7167"/>
                    </a:lnTo>
                    <a:lnTo>
                      <a:pt x="316" y="7499"/>
                    </a:lnTo>
                    <a:lnTo>
                      <a:pt x="585" y="7340"/>
                    </a:lnTo>
                    <a:lnTo>
                      <a:pt x="532" y="7009"/>
                    </a:lnTo>
                    <a:close/>
                    <a:moveTo>
                      <a:pt x="1978" y="6659"/>
                    </a:moveTo>
                    <a:lnTo>
                      <a:pt x="848" y="7320"/>
                    </a:lnTo>
                    <a:lnTo>
                      <a:pt x="901" y="7650"/>
                    </a:lnTo>
                    <a:lnTo>
                      <a:pt x="2031" y="6989"/>
                    </a:lnTo>
                    <a:lnTo>
                      <a:pt x="1978" y="6659"/>
                    </a:lnTo>
                    <a:close/>
                    <a:moveTo>
                      <a:pt x="2712" y="7215"/>
                    </a:moveTo>
                    <a:lnTo>
                      <a:pt x="2253" y="7483"/>
                    </a:lnTo>
                    <a:lnTo>
                      <a:pt x="2307" y="7813"/>
                    </a:lnTo>
                    <a:lnTo>
                      <a:pt x="2766" y="7545"/>
                    </a:lnTo>
                    <a:lnTo>
                      <a:pt x="2712" y="7215"/>
                    </a:lnTo>
                    <a:close/>
                    <a:moveTo>
                      <a:pt x="605" y="7461"/>
                    </a:moveTo>
                    <a:lnTo>
                      <a:pt x="335" y="7618"/>
                    </a:lnTo>
                    <a:lnTo>
                      <a:pt x="389" y="7948"/>
                    </a:lnTo>
                    <a:lnTo>
                      <a:pt x="658" y="7791"/>
                    </a:lnTo>
                    <a:lnTo>
                      <a:pt x="605" y="7461"/>
                    </a:lnTo>
                    <a:close/>
                    <a:moveTo>
                      <a:pt x="4205" y="6836"/>
                    </a:moveTo>
                    <a:lnTo>
                      <a:pt x="2715" y="7708"/>
                    </a:lnTo>
                    <a:lnTo>
                      <a:pt x="2768" y="8038"/>
                    </a:lnTo>
                    <a:lnTo>
                      <a:pt x="4259" y="7167"/>
                    </a:lnTo>
                    <a:lnTo>
                      <a:pt x="4205" y="6836"/>
                    </a:lnTo>
                    <a:close/>
                    <a:moveTo>
                      <a:pt x="1267" y="7567"/>
                    </a:moveTo>
                    <a:lnTo>
                      <a:pt x="919" y="7770"/>
                    </a:lnTo>
                    <a:lnTo>
                      <a:pt x="973" y="8101"/>
                    </a:lnTo>
                    <a:lnTo>
                      <a:pt x="1321" y="7898"/>
                    </a:lnTo>
                    <a:lnTo>
                      <a:pt x="1267" y="7567"/>
                    </a:lnTo>
                    <a:close/>
                    <a:moveTo>
                      <a:pt x="676" y="7912"/>
                    </a:moveTo>
                    <a:lnTo>
                      <a:pt x="407" y="8071"/>
                    </a:lnTo>
                    <a:lnTo>
                      <a:pt x="460" y="8401"/>
                    </a:lnTo>
                    <a:lnTo>
                      <a:pt x="730" y="8243"/>
                    </a:lnTo>
                    <a:lnTo>
                      <a:pt x="676" y="7912"/>
                    </a:lnTo>
                    <a:close/>
                    <a:moveTo>
                      <a:pt x="2122" y="7561"/>
                    </a:moveTo>
                    <a:lnTo>
                      <a:pt x="992" y="8222"/>
                    </a:lnTo>
                    <a:lnTo>
                      <a:pt x="1045" y="8553"/>
                    </a:lnTo>
                    <a:lnTo>
                      <a:pt x="2176" y="7892"/>
                    </a:lnTo>
                    <a:lnTo>
                      <a:pt x="2122" y="7561"/>
                    </a:lnTo>
                    <a:close/>
                    <a:moveTo>
                      <a:pt x="749" y="8364"/>
                    </a:moveTo>
                    <a:lnTo>
                      <a:pt x="479" y="8521"/>
                    </a:lnTo>
                    <a:lnTo>
                      <a:pt x="533" y="8852"/>
                    </a:lnTo>
                    <a:lnTo>
                      <a:pt x="802" y="8694"/>
                    </a:lnTo>
                    <a:lnTo>
                      <a:pt x="749" y="8364"/>
                    </a:lnTo>
                    <a:close/>
                    <a:moveTo>
                      <a:pt x="5356" y="6658"/>
                    </a:moveTo>
                    <a:lnTo>
                      <a:pt x="2105" y="8558"/>
                    </a:lnTo>
                    <a:lnTo>
                      <a:pt x="2158" y="8889"/>
                    </a:lnTo>
                    <a:lnTo>
                      <a:pt x="5409" y="6989"/>
                    </a:lnTo>
                    <a:lnTo>
                      <a:pt x="5356" y="6658"/>
                    </a:lnTo>
                    <a:close/>
                    <a:moveTo>
                      <a:pt x="4070" y="8398"/>
                    </a:moveTo>
                    <a:lnTo>
                      <a:pt x="3663" y="8636"/>
                    </a:lnTo>
                    <a:lnTo>
                      <a:pt x="3718" y="8966"/>
                    </a:lnTo>
                    <a:lnTo>
                      <a:pt x="4124" y="8728"/>
                    </a:lnTo>
                    <a:lnTo>
                      <a:pt x="4070" y="8398"/>
                    </a:lnTo>
                    <a:close/>
                    <a:moveTo>
                      <a:pt x="2556" y="7800"/>
                    </a:moveTo>
                    <a:lnTo>
                      <a:pt x="1064" y="8672"/>
                    </a:lnTo>
                    <a:lnTo>
                      <a:pt x="1118" y="9002"/>
                    </a:lnTo>
                    <a:lnTo>
                      <a:pt x="2610" y="8131"/>
                    </a:lnTo>
                    <a:lnTo>
                      <a:pt x="2556" y="7800"/>
                    </a:lnTo>
                    <a:close/>
                    <a:moveTo>
                      <a:pt x="3509" y="8727"/>
                    </a:moveTo>
                    <a:lnTo>
                      <a:pt x="3102" y="8965"/>
                    </a:lnTo>
                    <a:lnTo>
                      <a:pt x="3155" y="9295"/>
                    </a:lnTo>
                    <a:lnTo>
                      <a:pt x="3563" y="9057"/>
                    </a:lnTo>
                    <a:lnTo>
                      <a:pt x="3509" y="8727"/>
                    </a:lnTo>
                    <a:close/>
                    <a:moveTo>
                      <a:pt x="823" y="8815"/>
                    </a:moveTo>
                    <a:lnTo>
                      <a:pt x="552" y="8972"/>
                    </a:lnTo>
                    <a:lnTo>
                      <a:pt x="606" y="9304"/>
                    </a:lnTo>
                    <a:lnTo>
                      <a:pt x="876" y="9145"/>
                    </a:lnTo>
                    <a:lnTo>
                      <a:pt x="823" y="8815"/>
                    </a:lnTo>
                    <a:close/>
                    <a:moveTo>
                      <a:pt x="1835" y="8716"/>
                    </a:moveTo>
                    <a:lnTo>
                      <a:pt x="1136" y="9124"/>
                    </a:lnTo>
                    <a:lnTo>
                      <a:pt x="1190" y="9455"/>
                    </a:lnTo>
                    <a:lnTo>
                      <a:pt x="1889" y="9047"/>
                    </a:lnTo>
                    <a:lnTo>
                      <a:pt x="1835" y="8716"/>
                    </a:lnTo>
                    <a:close/>
                    <a:moveTo>
                      <a:pt x="894" y="9265"/>
                    </a:moveTo>
                    <a:lnTo>
                      <a:pt x="624" y="9424"/>
                    </a:lnTo>
                    <a:lnTo>
                      <a:pt x="677" y="9754"/>
                    </a:lnTo>
                    <a:lnTo>
                      <a:pt x="948" y="9597"/>
                    </a:lnTo>
                    <a:lnTo>
                      <a:pt x="894" y="9265"/>
                    </a:lnTo>
                    <a:close/>
                    <a:moveTo>
                      <a:pt x="5270" y="8684"/>
                    </a:moveTo>
                    <a:lnTo>
                      <a:pt x="3451" y="9747"/>
                    </a:lnTo>
                    <a:lnTo>
                      <a:pt x="3504" y="10078"/>
                    </a:lnTo>
                    <a:lnTo>
                      <a:pt x="5324" y="9014"/>
                    </a:lnTo>
                    <a:lnTo>
                      <a:pt x="5270" y="8684"/>
                    </a:lnTo>
                    <a:close/>
                    <a:moveTo>
                      <a:pt x="4743" y="8498"/>
                    </a:moveTo>
                    <a:lnTo>
                      <a:pt x="2321" y="9914"/>
                    </a:lnTo>
                    <a:lnTo>
                      <a:pt x="2375" y="10245"/>
                    </a:lnTo>
                    <a:lnTo>
                      <a:pt x="4797" y="8829"/>
                    </a:lnTo>
                    <a:lnTo>
                      <a:pt x="4743" y="8498"/>
                    </a:lnTo>
                    <a:close/>
                    <a:moveTo>
                      <a:pt x="2933" y="9063"/>
                    </a:moveTo>
                    <a:lnTo>
                      <a:pt x="1282" y="10028"/>
                    </a:lnTo>
                    <a:lnTo>
                      <a:pt x="1336" y="10359"/>
                    </a:lnTo>
                    <a:lnTo>
                      <a:pt x="2986" y="9394"/>
                    </a:lnTo>
                    <a:lnTo>
                      <a:pt x="2933" y="9063"/>
                    </a:lnTo>
                    <a:close/>
                    <a:moveTo>
                      <a:pt x="2207" y="9980"/>
                    </a:moveTo>
                    <a:lnTo>
                      <a:pt x="1825" y="10205"/>
                    </a:lnTo>
                    <a:lnTo>
                      <a:pt x="1878" y="10534"/>
                    </a:lnTo>
                    <a:lnTo>
                      <a:pt x="2261" y="10312"/>
                    </a:lnTo>
                    <a:lnTo>
                      <a:pt x="2207" y="9980"/>
                    </a:lnTo>
                    <a:close/>
                    <a:moveTo>
                      <a:pt x="1039" y="10170"/>
                    </a:moveTo>
                    <a:lnTo>
                      <a:pt x="770" y="10328"/>
                    </a:lnTo>
                    <a:lnTo>
                      <a:pt x="824" y="10658"/>
                    </a:lnTo>
                    <a:lnTo>
                      <a:pt x="1093" y="10501"/>
                    </a:lnTo>
                    <a:lnTo>
                      <a:pt x="1039" y="10170"/>
                    </a:lnTo>
                    <a:close/>
                    <a:moveTo>
                      <a:pt x="1738" y="10254"/>
                    </a:moveTo>
                    <a:lnTo>
                      <a:pt x="1355" y="10478"/>
                    </a:lnTo>
                    <a:lnTo>
                      <a:pt x="1409" y="10808"/>
                    </a:lnTo>
                    <a:lnTo>
                      <a:pt x="1791" y="10586"/>
                    </a:lnTo>
                    <a:lnTo>
                      <a:pt x="1738" y="10254"/>
                    </a:lnTo>
                    <a:close/>
                    <a:moveTo>
                      <a:pt x="4768" y="9470"/>
                    </a:moveTo>
                    <a:lnTo>
                      <a:pt x="2545" y="10770"/>
                    </a:lnTo>
                    <a:lnTo>
                      <a:pt x="2599" y="11100"/>
                    </a:lnTo>
                    <a:lnTo>
                      <a:pt x="4822" y="9800"/>
                    </a:lnTo>
                    <a:lnTo>
                      <a:pt x="4768" y="9470"/>
                    </a:lnTo>
                    <a:close/>
                    <a:moveTo>
                      <a:pt x="1112" y="10621"/>
                    </a:moveTo>
                    <a:lnTo>
                      <a:pt x="843" y="10779"/>
                    </a:lnTo>
                    <a:lnTo>
                      <a:pt x="896" y="11110"/>
                    </a:lnTo>
                    <a:lnTo>
                      <a:pt x="1166" y="10951"/>
                    </a:lnTo>
                    <a:lnTo>
                      <a:pt x="1112" y="10621"/>
                    </a:lnTo>
                    <a:close/>
                    <a:moveTo>
                      <a:pt x="3246" y="9866"/>
                    </a:moveTo>
                    <a:lnTo>
                      <a:pt x="1427" y="10930"/>
                    </a:lnTo>
                    <a:lnTo>
                      <a:pt x="1480" y="11260"/>
                    </a:lnTo>
                    <a:lnTo>
                      <a:pt x="3301" y="10197"/>
                    </a:lnTo>
                    <a:lnTo>
                      <a:pt x="3246" y="9866"/>
                    </a:lnTo>
                    <a:close/>
                    <a:moveTo>
                      <a:pt x="3159" y="10906"/>
                    </a:moveTo>
                    <a:lnTo>
                      <a:pt x="2859" y="11080"/>
                    </a:lnTo>
                    <a:lnTo>
                      <a:pt x="2913" y="11410"/>
                    </a:lnTo>
                    <a:lnTo>
                      <a:pt x="3213" y="11236"/>
                    </a:lnTo>
                    <a:lnTo>
                      <a:pt x="3159" y="10906"/>
                    </a:lnTo>
                    <a:close/>
                    <a:moveTo>
                      <a:pt x="1184" y="11073"/>
                    </a:moveTo>
                    <a:lnTo>
                      <a:pt x="914" y="11230"/>
                    </a:lnTo>
                    <a:lnTo>
                      <a:pt x="968" y="11561"/>
                    </a:lnTo>
                    <a:lnTo>
                      <a:pt x="1237" y="11403"/>
                    </a:lnTo>
                    <a:lnTo>
                      <a:pt x="1184" y="11073"/>
                    </a:lnTo>
                    <a:close/>
                    <a:moveTo>
                      <a:pt x="3917" y="10956"/>
                    </a:moveTo>
                    <a:lnTo>
                      <a:pt x="3295" y="11319"/>
                    </a:lnTo>
                    <a:lnTo>
                      <a:pt x="3348" y="11651"/>
                    </a:lnTo>
                    <a:lnTo>
                      <a:pt x="3970" y="11287"/>
                    </a:lnTo>
                    <a:lnTo>
                      <a:pt x="3917" y="10956"/>
                    </a:lnTo>
                    <a:close/>
                    <a:moveTo>
                      <a:pt x="2390" y="10861"/>
                    </a:moveTo>
                    <a:lnTo>
                      <a:pt x="1499" y="11383"/>
                    </a:lnTo>
                    <a:lnTo>
                      <a:pt x="1553" y="11713"/>
                    </a:lnTo>
                    <a:lnTo>
                      <a:pt x="2444" y="11192"/>
                    </a:lnTo>
                    <a:lnTo>
                      <a:pt x="2390" y="10861"/>
                    </a:lnTo>
                    <a:close/>
                    <a:moveTo>
                      <a:pt x="2693" y="11178"/>
                    </a:moveTo>
                    <a:lnTo>
                      <a:pt x="2232" y="11446"/>
                    </a:lnTo>
                    <a:lnTo>
                      <a:pt x="2286" y="11777"/>
                    </a:lnTo>
                    <a:lnTo>
                      <a:pt x="2747" y="11509"/>
                    </a:lnTo>
                    <a:lnTo>
                      <a:pt x="2693" y="11178"/>
                    </a:lnTo>
                    <a:close/>
                    <a:moveTo>
                      <a:pt x="3083" y="11443"/>
                    </a:moveTo>
                    <a:lnTo>
                      <a:pt x="2709" y="11660"/>
                    </a:lnTo>
                    <a:lnTo>
                      <a:pt x="2762" y="11991"/>
                    </a:lnTo>
                    <a:lnTo>
                      <a:pt x="3136" y="11773"/>
                    </a:lnTo>
                    <a:lnTo>
                      <a:pt x="3083" y="11443"/>
                    </a:lnTo>
                    <a:close/>
                    <a:moveTo>
                      <a:pt x="1257" y="11523"/>
                    </a:moveTo>
                    <a:lnTo>
                      <a:pt x="987" y="11682"/>
                    </a:lnTo>
                    <a:lnTo>
                      <a:pt x="1041" y="12012"/>
                    </a:lnTo>
                    <a:lnTo>
                      <a:pt x="1311" y="11854"/>
                    </a:lnTo>
                    <a:lnTo>
                      <a:pt x="1257" y="11523"/>
                    </a:lnTo>
                    <a:close/>
                    <a:moveTo>
                      <a:pt x="2041" y="11558"/>
                    </a:moveTo>
                    <a:lnTo>
                      <a:pt x="1573" y="11832"/>
                    </a:lnTo>
                    <a:lnTo>
                      <a:pt x="1627" y="12163"/>
                    </a:lnTo>
                    <a:lnTo>
                      <a:pt x="2095" y="11889"/>
                    </a:lnTo>
                    <a:lnTo>
                      <a:pt x="2041" y="11558"/>
                    </a:lnTo>
                    <a:close/>
                    <a:moveTo>
                      <a:pt x="1329" y="11975"/>
                    </a:moveTo>
                    <a:lnTo>
                      <a:pt x="1058" y="12133"/>
                    </a:lnTo>
                    <a:lnTo>
                      <a:pt x="1112" y="12463"/>
                    </a:lnTo>
                    <a:lnTo>
                      <a:pt x="1383" y="12306"/>
                    </a:lnTo>
                    <a:lnTo>
                      <a:pt x="1329" y="11975"/>
                    </a:lnTo>
                    <a:close/>
                    <a:moveTo>
                      <a:pt x="3367" y="11770"/>
                    </a:moveTo>
                    <a:lnTo>
                      <a:pt x="2685" y="12169"/>
                    </a:lnTo>
                    <a:lnTo>
                      <a:pt x="2738" y="12499"/>
                    </a:lnTo>
                    <a:lnTo>
                      <a:pt x="3421" y="12100"/>
                    </a:lnTo>
                    <a:lnTo>
                      <a:pt x="3367" y="11770"/>
                    </a:lnTo>
                    <a:close/>
                    <a:moveTo>
                      <a:pt x="2496" y="11785"/>
                    </a:moveTo>
                    <a:lnTo>
                      <a:pt x="1645" y="12283"/>
                    </a:lnTo>
                    <a:lnTo>
                      <a:pt x="1698" y="12613"/>
                    </a:lnTo>
                    <a:lnTo>
                      <a:pt x="2550" y="12116"/>
                    </a:lnTo>
                    <a:lnTo>
                      <a:pt x="2496" y="11785"/>
                    </a:lnTo>
                    <a:close/>
                    <a:moveTo>
                      <a:pt x="1402" y="12426"/>
                    </a:moveTo>
                    <a:lnTo>
                      <a:pt x="1132" y="12583"/>
                    </a:lnTo>
                    <a:lnTo>
                      <a:pt x="1186" y="12915"/>
                    </a:lnTo>
                    <a:lnTo>
                      <a:pt x="1455" y="12756"/>
                    </a:lnTo>
                    <a:lnTo>
                      <a:pt x="1402" y="12426"/>
                    </a:lnTo>
                    <a:close/>
                    <a:moveTo>
                      <a:pt x="2415" y="12326"/>
                    </a:moveTo>
                    <a:lnTo>
                      <a:pt x="1717" y="12735"/>
                    </a:lnTo>
                    <a:lnTo>
                      <a:pt x="1771" y="13065"/>
                    </a:lnTo>
                    <a:lnTo>
                      <a:pt x="2469" y="12657"/>
                    </a:lnTo>
                    <a:lnTo>
                      <a:pt x="2415" y="12326"/>
                    </a:lnTo>
                    <a:close/>
                    <a:moveTo>
                      <a:pt x="1474" y="12875"/>
                    </a:moveTo>
                    <a:lnTo>
                      <a:pt x="1205" y="13034"/>
                    </a:lnTo>
                    <a:lnTo>
                      <a:pt x="1259" y="13364"/>
                    </a:lnTo>
                    <a:lnTo>
                      <a:pt x="1528" y="13207"/>
                    </a:lnTo>
                    <a:lnTo>
                      <a:pt x="1474" y="12875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7" name="Google Shape;1187;p41"/>
            <p:cNvGrpSpPr/>
            <p:nvPr/>
          </p:nvGrpSpPr>
          <p:grpSpPr>
            <a:xfrm>
              <a:off x="2758325" y="4138175"/>
              <a:ext cx="814325" cy="880250"/>
              <a:chOff x="3215525" y="3376175"/>
              <a:chExt cx="814325" cy="880250"/>
            </a:xfrm>
          </p:grpSpPr>
          <p:sp>
            <p:nvSpPr>
              <p:cNvPr id="1188" name="Google Shape;1188;p41"/>
              <p:cNvSpPr/>
              <p:nvPr/>
            </p:nvSpPr>
            <p:spPr>
              <a:xfrm>
                <a:off x="3215525" y="3376175"/>
                <a:ext cx="814325" cy="880250"/>
              </a:xfrm>
              <a:custGeom>
                <a:avLst/>
                <a:gdLst/>
                <a:ahLst/>
                <a:cxnLst/>
                <a:rect l="l" t="t" r="r" b="b"/>
                <a:pathLst>
                  <a:path w="32573" h="35210" extrusionOk="0">
                    <a:moveTo>
                      <a:pt x="347" y="16144"/>
                    </a:moveTo>
                    <a:lnTo>
                      <a:pt x="27949" y="209"/>
                    </a:lnTo>
                    <a:cubicBezTo>
                      <a:pt x="28309" y="0"/>
                      <a:pt x="28769" y="207"/>
                      <a:pt x="28854" y="615"/>
                    </a:cubicBezTo>
                    <a:lnTo>
                      <a:pt x="32519" y="18413"/>
                    </a:lnTo>
                    <a:cubicBezTo>
                      <a:pt x="32573" y="18671"/>
                      <a:pt x="32454" y="18934"/>
                      <a:pt x="32226" y="19066"/>
                    </a:cubicBezTo>
                    <a:lnTo>
                      <a:pt x="4625" y="35001"/>
                    </a:lnTo>
                    <a:cubicBezTo>
                      <a:pt x="4264" y="35210"/>
                      <a:pt x="3803" y="35004"/>
                      <a:pt x="3720" y="34595"/>
                    </a:cubicBezTo>
                    <a:lnTo>
                      <a:pt x="55" y="16799"/>
                    </a:lnTo>
                    <a:cubicBezTo>
                      <a:pt x="0" y="16538"/>
                      <a:pt x="118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0F8FD">
                      <a:alpha val="54901"/>
                    </a:srgbClr>
                  </a:gs>
                  <a:gs pos="100000">
                    <a:srgbClr val="0182AA">
                      <a:alpha val="59607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41"/>
              <p:cNvSpPr/>
              <p:nvPr/>
            </p:nvSpPr>
            <p:spPr>
              <a:xfrm>
                <a:off x="3353525" y="3633000"/>
                <a:ext cx="600250" cy="493725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9749" extrusionOk="0">
                    <a:moveTo>
                      <a:pt x="22706" y="1"/>
                    </a:moveTo>
                    <a:lnTo>
                      <a:pt x="1" y="12915"/>
                    </a:lnTo>
                    <a:lnTo>
                      <a:pt x="1303" y="19748"/>
                    </a:lnTo>
                    <a:lnTo>
                      <a:pt x="24010" y="6833"/>
                    </a:lnTo>
                    <a:lnTo>
                      <a:pt x="22706" y="1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41"/>
              <p:cNvSpPr/>
              <p:nvPr/>
            </p:nvSpPr>
            <p:spPr>
              <a:xfrm>
                <a:off x="3402750" y="3889275"/>
                <a:ext cx="10532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3" h="3467" extrusionOk="0">
                    <a:moveTo>
                      <a:pt x="3985" y="1"/>
                    </a:moveTo>
                    <a:lnTo>
                      <a:pt x="0" y="2265"/>
                    </a:lnTo>
                    <a:lnTo>
                      <a:pt x="230" y="3466"/>
                    </a:lnTo>
                    <a:lnTo>
                      <a:pt x="4213" y="1199"/>
                    </a:lnTo>
                    <a:lnTo>
                      <a:pt x="3985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41"/>
              <p:cNvSpPr/>
              <p:nvPr/>
            </p:nvSpPr>
            <p:spPr>
              <a:xfrm>
                <a:off x="3411925" y="3937250"/>
                <a:ext cx="10532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3" h="3467" extrusionOk="0">
                    <a:moveTo>
                      <a:pt x="3985" y="1"/>
                    </a:moveTo>
                    <a:lnTo>
                      <a:pt x="0" y="2268"/>
                    </a:lnTo>
                    <a:lnTo>
                      <a:pt x="229" y="3467"/>
                    </a:lnTo>
                    <a:lnTo>
                      <a:pt x="4213" y="1202"/>
                    </a:lnTo>
                    <a:lnTo>
                      <a:pt x="3985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41"/>
              <p:cNvSpPr/>
              <p:nvPr/>
            </p:nvSpPr>
            <p:spPr>
              <a:xfrm>
                <a:off x="3421050" y="3985300"/>
                <a:ext cx="10535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3467" extrusionOk="0">
                    <a:moveTo>
                      <a:pt x="3986" y="1"/>
                    </a:moveTo>
                    <a:lnTo>
                      <a:pt x="1" y="2267"/>
                    </a:lnTo>
                    <a:lnTo>
                      <a:pt x="231" y="3466"/>
                    </a:lnTo>
                    <a:lnTo>
                      <a:pt x="4214" y="1199"/>
                    </a:lnTo>
                    <a:lnTo>
                      <a:pt x="3986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41"/>
              <p:cNvSpPr/>
              <p:nvPr/>
            </p:nvSpPr>
            <p:spPr>
              <a:xfrm>
                <a:off x="3555350" y="3671250"/>
                <a:ext cx="332425" cy="19877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1" extrusionOk="0">
                    <a:moveTo>
                      <a:pt x="13213" y="1"/>
                    </a:moveTo>
                    <a:lnTo>
                      <a:pt x="1" y="7516"/>
                    </a:lnTo>
                    <a:lnTo>
                      <a:pt x="83" y="7951"/>
                    </a:lnTo>
                    <a:lnTo>
                      <a:pt x="13297" y="434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41"/>
              <p:cNvSpPr/>
              <p:nvPr/>
            </p:nvSpPr>
            <p:spPr>
              <a:xfrm>
                <a:off x="3560025" y="3695825"/>
                <a:ext cx="332425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9" extrusionOk="0">
                    <a:moveTo>
                      <a:pt x="13213" y="0"/>
                    </a:moveTo>
                    <a:lnTo>
                      <a:pt x="1" y="7516"/>
                    </a:lnTo>
                    <a:lnTo>
                      <a:pt x="83" y="7948"/>
                    </a:lnTo>
                    <a:lnTo>
                      <a:pt x="13297" y="434"/>
                    </a:lnTo>
                    <a:lnTo>
                      <a:pt x="13213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41"/>
              <p:cNvSpPr/>
              <p:nvPr/>
            </p:nvSpPr>
            <p:spPr>
              <a:xfrm>
                <a:off x="3564700" y="3720375"/>
                <a:ext cx="332425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0" extrusionOk="0">
                    <a:moveTo>
                      <a:pt x="13215" y="0"/>
                    </a:moveTo>
                    <a:lnTo>
                      <a:pt x="1" y="7514"/>
                    </a:lnTo>
                    <a:lnTo>
                      <a:pt x="84" y="7949"/>
                    </a:lnTo>
                    <a:lnTo>
                      <a:pt x="13297" y="435"/>
                    </a:lnTo>
                    <a:lnTo>
                      <a:pt x="13215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41"/>
              <p:cNvSpPr/>
              <p:nvPr/>
            </p:nvSpPr>
            <p:spPr>
              <a:xfrm>
                <a:off x="3569375" y="3744950"/>
                <a:ext cx="332425" cy="19870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8" extrusionOk="0">
                    <a:moveTo>
                      <a:pt x="13213" y="0"/>
                    </a:moveTo>
                    <a:lnTo>
                      <a:pt x="1" y="7514"/>
                    </a:lnTo>
                    <a:lnTo>
                      <a:pt x="84" y="7948"/>
                    </a:lnTo>
                    <a:lnTo>
                      <a:pt x="13297" y="434"/>
                    </a:lnTo>
                    <a:lnTo>
                      <a:pt x="13213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41"/>
              <p:cNvSpPr/>
              <p:nvPr/>
            </p:nvSpPr>
            <p:spPr>
              <a:xfrm>
                <a:off x="3574100" y="3769475"/>
                <a:ext cx="332425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0" extrusionOk="0">
                    <a:moveTo>
                      <a:pt x="13213" y="1"/>
                    </a:moveTo>
                    <a:lnTo>
                      <a:pt x="0" y="7515"/>
                    </a:lnTo>
                    <a:lnTo>
                      <a:pt x="81" y="7950"/>
                    </a:lnTo>
                    <a:lnTo>
                      <a:pt x="13296" y="436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41"/>
              <p:cNvSpPr/>
              <p:nvPr/>
            </p:nvSpPr>
            <p:spPr>
              <a:xfrm>
                <a:off x="3578775" y="3794050"/>
                <a:ext cx="332425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9" extrusionOk="0">
                    <a:moveTo>
                      <a:pt x="13213" y="1"/>
                    </a:moveTo>
                    <a:lnTo>
                      <a:pt x="0" y="7515"/>
                    </a:lnTo>
                    <a:lnTo>
                      <a:pt x="82" y="7948"/>
                    </a:lnTo>
                    <a:lnTo>
                      <a:pt x="13296" y="433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1"/>
              <p:cNvSpPr/>
              <p:nvPr/>
            </p:nvSpPr>
            <p:spPr>
              <a:xfrm>
                <a:off x="3338675" y="3584750"/>
                <a:ext cx="585625" cy="357750"/>
              </a:xfrm>
              <a:custGeom>
                <a:avLst/>
                <a:gdLst/>
                <a:ahLst/>
                <a:cxnLst/>
                <a:rect l="l" t="t" r="r" b="b"/>
                <a:pathLst>
                  <a:path w="23425" h="14310" extrusionOk="0">
                    <a:moveTo>
                      <a:pt x="23213" y="1"/>
                    </a:moveTo>
                    <a:lnTo>
                      <a:pt x="0" y="13205"/>
                    </a:lnTo>
                    <a:lnTo>
                      <a:pt x="211" y="14309"/>
                    </a:lnTo>
                    <a:lnTo>
                      <a:pt x="23424" y="1108"/>
                    </a:lnTo>
                    <a:lnTo>
                      <a:pt x="23213" y="1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1"/>
              <p:cNvSpPr/>
              <p:nvPr/>
            </p:nvSpPr>
            <p:spPr>
              <a:xfrm>
                <a:off x="3352125" y="3883175"/>
                <a:ext cx="56975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2279" h="1867" extrusionOk="0">
                    <a:moveTo>
                      <a:pt x="2156" y="0"/>
                    </a:moveTo>
                    <a:lnTo>
                      <a:pt x="1" y="1226"/>
                    </a:lnTo>
                    <a:lnTo>
                      <a:pt x="124" y="1866"/>
                    </a:lnTo>
                    <a:lnTo>
                      <a:pt x="2279" y="640"/>
                    </a:lnTo>
                    <a:lnTo>
                      <a:pt x="2156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1"/>
              <p:cNvSpPr/>
              <p:nvPr/>
            </p:nvSpPr>
            <p:spPr>
              <a:xfrm>
                <a:off x="3734650" y="3603125"/>
                <a:ext cx="176275" cy="103775"/>
              </a:xfrm>
              <a:custGeom>
                <a:avLst/>
                <a:gdLst/>
                <a:ahLst/>
                <a:cxnLst/>
                <a:rect l="l" t="t" r="r" b="b"/>
                <a:pathLst>
                  <a:path w="7051" h="4151" extrusionOk="0">
                    <a:moveTo>
                      <a:pt x="7021" y="1"/>
                    </a:moveTo>
                    <a:lnTo>
                      <a:pt x="1" y="3994"/>
                    </a:lnTo>
                    <a:lnTo>
                      <a:pt x="31" y="4150"/>
                    </a:lnTo>
                    <a:lnTo>
                      <a:pt x="7050" y="157"/>
                    </a:lnTo>
                    <a:lnTo>
                      <a:pt x="7021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4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Configuración avanzada</a:t>
            </a:r>
            <a:endParaRPr dirty="0"/>
          </a:p>
        </p:txBody>
      </p:sp>
      <p:sp>
        <p:nvSpPr>
          <p:cNvPr id="1375" name="Google Shape;1375;p49"/>
          <p:cNvSpPr txBox="1">
            <a:spLocks noGrp="1"/>
          </p:cNvSpPr>
          <p:nvPr>
            <p:ph type="subTitle" idx="1"/>
          </p:nvPr>
        </p:nvSpPr>
        <p:spPr>
          <a:xfrm rot="-232">
            <a:off x="720071" y="1453812"/>
            <a:ext cx="4822774" cy="21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Opciones Adicionales: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Configuración de DHCP: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>
                <a:solidFill>
                  <a:schemeClr val="bg1"/>
                </a:solidFill>
              </a:rPr>
              <a:t>Asignar automáticamente direcciones IP a dispositivos en la red.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Redirección de Puertos: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>
                <a:solidFill>
                  <a:schemeClr val="bg1"/>
                </a:solidFill>
              </a:rPr>
              <a:t>Permitir acceso a servicios específicos (ej. servidores de juegos).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Actualización de Firmware: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>
                <a:solidFill>
                  <a:schemeClr val="bg1"/>
                </a:solidFill>
              </a:rPr>
              <a:t>Mejorar el rendimiento y seguridad del router.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1376" name="Google Shape;1376;p49"/>
          <p:cNvSpPr/>
          <p:nvPr/>
        </p:nvSpPr>
        <p:spPr>
          <a:xfrm>
            <a:off x="5991913" y="1717825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77" name="Google Shape;1377;p49"/>
          <p:cNvCxnSpPr>
            <a:cxnSpLocks/>
            <a:stCxn id="1375" idx="3"/>
            <a:endCxn id="1376" idx="2"/>
          </p:cNvCxnSpPr>
          <p:nvPr/>
        </p:nvCxnSpPr>
        <p:spPr>
          <a:xfrm flipV="1">
            <a:off x="5542845" y="2126125"/>
            <a:ext cx="449068" cy="379474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8" name="Google Shape;1378;p49"/>
          <p:cNvCxnSpPr>
            <a:cxnSpLocks/>
            <a:stCxn id="1375" idx="3"/>
            <a:endCxn id="1379" idx="2"/>
          </p:cNvCxnSpPr>
          <p:nvPr/>
        </p:nvCxnSpPr>
        <p:spPr>
          <a:xfrm>
            <a:off x="5542845" y="2505599"/>
            <a:ext cx="1715268" cy="540551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0" name="Google Shape;1380;p49"/>
          <p:cNvSpPr/>
          <p:nvPr/>
        </p:nvSpPr>
        <p:spPr>
          <a:xfrm>
            <a:off x="5991913" y="3557875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9" name="Google Shape;1379;p49"/>
          <p:cNvSpPr/>
          <p:nvPr/>
        </p:nvSpPr>
        <p:spPr>
          <a:xfrm>
            <a:off x="7258113" y="2637850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81" name="Google Shape;1381;p49"/>
          <p:cNvCxnSpPr>
            <a:cxnSpLocks/>
            <a:stCxn id="1375" idx="3"/>
            <a:endCxn id="1380" idx="2"/>
          </p:cNvCxnSpPr>
          <p:nvPr/>
        </p:nvCxnSpPr>
        <p:spPr>
          <a:xfrm>
            <a:off x="5542845" y="2505599"/>
            <a:ext cx="449068" cy="1460576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2" name="Google Shape;1382;p49"/>
          <p:cNvSpPr/>
          <p:nvPr/>
        </p:nvSpPr>
        <p:spPr>
          <a:xfrm>
            <a:off x="6238755" y="3798078"/>
            <a:ext cx="322944" cy="336192"/>
          </a:xfrm>
          <a:custGeom>
            <a:avLst/>
            <a:gdLst/>
            <a:ahLst/>
            <a:cxnLst/>
            <a:rect l="l" t="t" r="r" b="b"/>
            <a:pathLst>
              <a:path w="9392" h="9778" extrusionOk="0">
                <a:moveTo>
                  <a:pt x="8646" y="5874"/>
                </a:moveTo>
                <a:lnTo>
                  <a:pt x="8646" y="3644"/>
                </a:lnTo>
                <a:cubicBezTo>
                  <a:pt x="8646" y="3591"/>
                  <a:pt x="8634" y="3539"/>
                  <a:pt x="8615" y="3495"/>
                </a:cubicBezTo>
                <a:cubicBezTo>
                  <a:pt x="8573" y="3328"/>
                  <a:pt x="8425" y="3206"/>
                  <a:pt x="8244" y="3206"/>
                </a:cubicBezTo>
                <a:cubicBezTo>
                  <a:pt x="8035" y="3206"/>
                  <a:pt x="7863" y="3033"/>
                  <a:pt x="7863" y="2824"/>
                </a:cubicBezTo>
                <a:cubicBezTo>
                  <a:pt x="7863" y="2613"/>
                  <a:pt x="8035" y="2442"/>
                  <a:pt x="8244" y="2442"/>
                </a:cubicBezTo>
                <a:cubicBezTo>
                  <a:pt x="8455" y="2442"/>
                  <a:pt x="8626" y="2613"/>
                  <a:pt x="8626" y="2824"/>
                </a:cubicBezTo>
                <a:cubicBezTo>
                  <a:pt x="8626" y="3033"/>
                  <a:pt x="8799" y="3206"/>
                  <a:pt x="9008" y="3206"/>
                </a:cubicBezTo>
                <a:cubicBezTo>
                  <a:pt x="9219" y="3206"/>
                  <a:pt x="9390" y="3033"/>
                  <a:pt x="9390" y="2824"/>
                </a:cubicBezTo>
                <a:cubicBezTo>
                  <a:pt x="9390" y="2192"/>
                  <a:pt x="8877" y="1679"/>
                  <a:pt x="8244" y="1679"/>
                </a:cubicBezTo>
                <a:cubicBezTo>
                  <a:pt x="7933" y="1679"/>
                  <a:pt x="7654" y="1803"/>
                  <a:pt x="7447" y="2006"/>
                </a:cubicBezTo>
                <a:lnTo>
                  <a:pt x="5838" y="1225"/>
                </a:lnTo>
                <a:cubicBezTo>
                  <a:pt x="5839" y="1200"/>
                  <a:pt x="5841" y="1172"/>
                  <a:pt x="5841" y="1146"/>
                </a:cubicBezTo>
                <a:cubicBezTo>
                  <a:pt x="5841" y="514"/>
                  <a:pt x="5328" y="1"/>
                  <a:pt x="4696" y="1"/>
                </a:cubicBezTo>
                <a:cubicBezTo>
                  <a:pt x="4065" y="1"/>
                  <a:pt x="3551" y="514"/>
                  <a:pt x="3551" y="1146"/>
                </a:cubicBezTo>
                <a:cubicBezTo>
                  <a:pt x="3551" y="1177"/>
                  <a:pt x="3554" y="1206"/>
                  <a:pt x="3555" y="1236"/>
                </a:cubicBezTo>
                <a:lnTo>
                  <a:pt x="1938" y="2001"/>
                </a:lnTo>
                <a:cubicBezTo>
                  <a:pt x="1732" y="1803"/>
                  <a:pt x="1454" y="1682"/>
                  <a:pt x="1146" y="1682"/>
                </a:cubicBezTo>
                <a:cubicBezTo>
                  <a:pt x="515" y="1682"/>
                  <a:pt x="0" y="2197"/>
                  <a:pt x="0" y="2827"/>
                </a:cubicBezTo>
                <a:cubicBezTo>
                  <a:pt x="0" y="3319"/>
                  <a:pt x="310" y="3739"/>
                  <a:pt x="746" y="3901"/>
                </a:cubicBezTo>
                <a:lnTo>
                  <a:pt x="746" y="5878"/>
                </a:lnTo>
                <a:cubicBezTo>
                  <a:pt x="310" y="6040"/>
                  <a:pt x="0" y="6460"/>
                  <a:pt x="0" y="6950"/>
                </a:cubicBezTo>
                <a:cubicBezTo>
                  <a:pt x="0" y="7582"/>
                  <a:pt x="515" y="8095"/>
                  <a:pt x="1146" y="8095"/>
                </a:cubicBezTo>
                <a:cubicBezTo>
                  <a:pt x="1459" y="8095"/>
                  <a:pt x="1741" y="7970"/>
                  <a:pt x="1947" y="7767"/>
                </a:cubicBezTo>
                <a:lnTo>
                  <a:pt x="3555" y="8536"/>
                </a:lnTo>
                <a:cubicBezTo>
                  <a:pt x="3554" y="8567"/>
                  <a:pt x="3551" y="8599"/>
                  <a:pt x="3551" y="8633"/>
                </a:cubicBezTo>
                <a:cubicBezTo>
                  <a:pt x="3551" y="9263"/>
                  <a:pt x="4065" y="9778"/>
                  <a:pt x="4696" y="9778"/>
                </a:cubicBezTo>
                <a:cubicBezTo>
                  <a:pt x="4907" y="9778"/>
                  <a:pt x="5078" y="9605"/>
                  <a:pt x="5078" y="9396"/>
                </a:cubicBezTo>
                <a:cubicBezTo>
                  <a:pt x="5078" y="9185"/>
                  <a:pt x="4907" y="9014"/>
                  <a:pt x="4696" y="9014"/>
                </a:cubicBezTo>
                <a:cubicBezTo>
                  <a:pt x="4487" y="9014"/>
                  <a:pt x="4314" y="8842"/>
                  <a:pt x="4314" y="8633"/>
                </a:cubicBezTo>
                <a:cubicBezTo>
                  <a:pt x="4314" y="8422"/>
                  <a:pt x="4487" y="8251"/>
                  <a:pt x="4696" y="8251"/>
                </a:cubicBezTo>
                <a:cubicBezTo>
                  <a:pt x="4907" y="8251"/>
                  <a:pt x="5078" y="8422"/>
                  <a:pt x="5078" y="8633"/>
                </a:cubicBezTo>
                <a:cubicBezTo>
                  <a:pt x="5078" y="8842"/>
                  <a:pt x="5250" y="9014"/>
                  <a:pt x="5459" y="9014"/>
                </a:cubicBezTo>
                <a:cubicBezTo>
                  <a:pt x="5670" y="9014"/>
                  <a:pt x="5841" y="8842"/>
                  <a:pt x="5841" y="8633"/>
                </a:cubicBezTo>
                <a:cubicBezTo>
                  <a:pt x="5841" y="8598"/>
                  <a:pt x="5839" y="8564"/>
                  <a:pt x="5838" y="8529"/>
                </a:cubicBezTo>
                <a:lnTo>
                  <a:pt x="7450" y="7773"/>
                </a:lnTo>
                <a:cubicBezTo>
                  <a:pt x="7657" y="7973"/>
                  <a:pt x="7938" y="8095"/>
                  <a:pt x="8246" y="8095"/>
                </a:cubicBezTo>
                <a:cubicBezTo>
                  <a:pt x="8457" y="8095"/>
                  <a:pt x="8628" y="7924"/>
                  <a:pt x="8628" y="7713"/>
                </a:cubicBezTo>
                <a:cubicBezTo>
                  <a:pt x="8628" y="7504"/>
                  <a:pt x="8457" y="7332"/>
                  <a:pt x="8246" y="7332"/>
                </a:cubicBezTo>
                <a:cubicBezTo>
                  <a:pt x="8037" y="7332"/>
                  <a:pt x="7864" y="7161"/>
                  <a:pt x="7864" y="6950"/>
                </a:cubicBezTo>
                <a:cubicBezTo>
                  <a:pt x="7864" y="6741"/>
                  <a:pt x="8037" y="6568"/>
                  <a:pt x="8246" y="6568"/>
                </a:cubicBezTo>
                <a:cubicBezTo>
                  <a:pt x="8457" y="6568"/>
                  <a:pt x="8628" y="6741"/>
                  <a:pt x="8628" y="6950"/>
                </a:cubicBezTo>
                <a:cubicBezTo>
                  <a:pt x="8628" y="7161"/>
                  <a:pt x="8800" y="7332"/>
                  <a:pt x="9009" y="7332"/>
                </a:cubicBezTo>
                <a:cubicBezTo>
                  <a:pt x="9220" y="7332"/>
                  <a:pt x="9391" y="7161"/>
                  <a:pt x="9391" y="6950"/>
                </a:cubicBezTo>
                <a:cubicBezTo>
                  <a:pt x="9390" y="6455"/>
                  <a:pt x="9081" y="6038"/>
                  <a:pt x="8646" y="5874"/>
                </a:cubicBezTo>
                <a:close/>
                <a:moveTo>
                  <a:pt x="4694" y="763"/>
                </a:moveTo>
                <a:cubicBezTo>
                  <a:pt x="4905" y="763"/>
                  <a:pt x="5076" y="934"/>
                  <a:pt x="5076" y="1145"/>
                </a:cubicBezTo>
                <a:cubicBezTo>
                  <a:pt x="5076" y="1354"/>
                  <a:pt x="4905" y="1526"/>
                  <a:pt x="4694" y="1526"/>
                </a:cubicBezTo>
                <a:cubicBezTo>
                  <a:pt x="4485" y="1526"/>
                  <a:pt x="4313" y="1354"/>
                  <a:pt x="4313" y="1145"/>
                </a:cubicBezTo>
                <a:cubicBezTo>
                  <a:pt x="4313" y="934"/>
                  <a:pt x="4485" y="763"/>
                  <a:pt x="4694" y="763"/>
                </a:cubicBezTo>
                <a:close/>
                <a:moveTo>
                  <a:pt x="1144" y="2442"/>
                </a:moveTo>
                <a:cubicBezTo>
                  <a:pt x="1355" y="2442"/>
                  <a:pt x="1526" y="2613"/>
                  <a:pt x="1526" y="2824"/>
                </a:cubicBezTo>
                <a:cubicBezTo>
                  <a:pt x="1526" y="3033"/>
                  <a:pt x="1355" y="3206"/>
                  <a:pt x="1144" y="3206"/>
                </a:cubicBezTo>
                <a:cubicBezTo>
                  <a:pt x="935" y="3206"/>
                  <a:pt x="762" y="3033"/>
                  <a:pt x="762" y="2824"/>
                </a:cubicBezTo>
                <a:cubicBezTo>
                  <a:pt x="762" y="2613"/>
                  <a:pt x="935" y="2442"/>
                  <a:pt x="1144" y="2442"/>
                </a:cubicBezTo>
                <a:close/>
                <a:moveTo>
                  <a:pt x="1144" y="7329"/>
                </a:moveTo>
                <a:cubicBezTo>
                  <a:pt x="935" y="7329"/>
                  <a:pt x="762" y="7156"/>
                  <a:pt x="762" y="6947"/>
                </a:cubicBezTo>
                <a:cubicBezTo>
                  <a:pt x="762" y="6736"/>
                  <a:pt x="935" y="6565"/>
                  <a:pt x="1144" y="6565"/>
                </a:cubicBezTo>
                <a:cubicBezTo>
                  <a:pt x="1355" y="6565"/>
                  <a:pt x="1526" y="6736"/>
                  <a:pt x="1526" y="6947"/>
                </a:cubicBezTo>
                <a:cubicBezTo>
                  <a:pt x="1526" y="7156"/>
                  <a:pt x="1356" y="7329"/>
                  <a:pt x="1144" y="7329"/>
                </a:cubicBezTo>
                <a:close/>
                <a:moveTo>
                  <a:pt x="7099" y="6947"/>
                </a:moveTo>
                <a:cubicBezTo>
                  <a:pt x="7099" y="6994"/>
                  <a:pt x="7104" y="7040"/>
                  <a:pt x="7108" y="7086"/>
                </a:cubicBezTo>
                <a:lnTo>
                  <a:pt x="5517" y="7831"/>
                </a:lnTo>
                <a:cubicBezTo>
                  <a:pt x="5310" y="7614"/>
                  <a:pt x="5016" y="7481"/>
                  <a:pt x="4694" y="7481"/>
                </a:cubicBezTo>
                <a:cubicBezTo>
                  <a:pt x="4371" y="7481"/>
                  <a:pt x="4076" y="7617"/>
                  <a:pt x="3868" y="7836"/>
                </a:cubicBezTo>
                <a:lnTo>
                  <a:pt x="2282" y="7078"/>
                </a:lnTo>
                <a:cubicBezTo>
                  <a:pt x="2288" y="7037"/>
                  <a:pt x="2289" y="6993"/>
                  <a:pt x="2289" y="6948"/>
                </a:cubicBezTo>
                <a:cubicBezTo>
                  <a:pt x="2289" y="6445"/>
                  <a:pt x="1961" y="6016"/>
                  <a:pt x="1508" y="5863"/>
                </a:cubicBezTo>
                <a:lnTo>
                  <a:pt x="1508" y="3910"/>
                </a:lnTo>
                <a:cubicBezTo>
                  <a:pt x="1961" y="3757"/>
                  <a:pt x="2289" y="3328"/>
                  <a:pt x="2289" y="2824"/>
                </a:cubicBezTo>
                <a:cubicBezTo>
                  <a:pt x="2289" y="2777"/>
                  <a:pt x="2286" y="2726"/>
                  <a:pt x="2280" y="2681"/>
                </a:cubicBezTo>
                <a:lnTo>
                  <a:pt x="3862" y="1931"/>
                </a:lnTo>
                <a:cubicBezTo>
                  <a:pt x="4070" y="2152"/>
                  <a:pt x="4366" y="2290"/>
                  <a:pt x="4693" y="2290"/>
                </a:cubicBezTo>
                <a:cubicBezTo>
                  <a:pt x="5023" y="2290"/>
                  <a:pt x="5320" y="2151"/>
                  <a:pt x="5528" y="1925"/>
                </a:cubicBezTo>
                <a:lnTo>
                  <a:pt x="7105" y="2688"/>
                </a:lnTo>
                <a:cubicBezTo>
                  <a:pt x="7099" y="2733"/>
                  <a:pt x="7098" y="2778"/>
                  <a:pt x="7098" y="2824"/>
                </a:cubicBezTo>
                <a:cubicBezTo>
                  <a:pt x="7098" y="3328"/>
                  <a:pt x="7426" y="3757"/>
                  <a:pt x="7879" y="3910"/>
                </a:cubicBezTo>
                <a:lnTo>
                  <a:pt x="7879" y="5861"/>
                </a:lnTo>
                <a:cubicBezTo>
                  <a:pt x="7428" y="6014"/>
                  <a:pt x="7099" y="6443"/>
                  <a:pt x="7099" y="6947"/>
                </a:cubicBezTo>
                <a:close/>
                <a:moveTo>
                  <a:pt x="5821" y="4212"/>
                </a:moveTo>
                <a:lnTo>
                  <a:pt x="5821" y="3895"/>
                </a:lnTo>
                <a:cubicBezTo>
                  <a:pt x="5821" y="3275"/>
                  <a:pt x="5307" y="2769"/>
                  <a:pt x="4676" y="2769"/>
                </a:cubicBezTo>
                <a:cubicBezTo>
                  <a:pt x="4044" y="2769"/>
                  <a:pt x="3531" y="3275"/>
                  <a:pt x="3531" y="3895"/>
                </a:cubicBezTo>
                <a:lnTo>
                  <a:pt x="3531" y="4212"/>
                </a:lnTo>
                <a:cubicBezTo>
                  <a:pt x="3204" y="4365"/>
                  <a:pt x="2976" y="4695"/>
                  <a:pt x="2976" y="5078"/>
                </a:cubicBezTo>
                <a:lnTo>
                  <a:pt x="2976" y="6434"/>
                </a:lnTo>
                <a:cubicBezTo>
                  <a:pt x="2976" y="6643"/>
                  <a:pt x="3149" y="6816"/>
                  <a:pt x="3358" y="6816"/>
                </a:cubicBezTo>
                <a:lnTo>
                  <a:pt x="5992" y="6816"/>
                </a:lnTo>
                <a:cubicBezTo>
                  <a:pt x="6203" y="6816"/>
                  <a:pt x="6374" y="6643"/>
                  <a:pt x="6374" y="6434"/>
                </a:cubicBezTo>
                <a:lnTo>
                  <a:pt x="6374" y="5078"/>
                </a:lnTo>
                <a:cubicBezTo>
                  <a:pt x="6374" y="4693"/>
                  <a:pt x="6146" y="4362"/>
                  <a:pt x="5821" y="4212"/>
                </a:cubicBezTo>
                <a:close/>
                <a:moveTo>
                  <a:pt x="4676" y="3533"/>
                </a:moveTo>
                <a:cubicBezTo>
                  <a:pt x="4885" y="3533"/>
                  <a:pt x="5058" y="3695"/>
                  <a:pt x="5058" y="3895"/>
                </a:cubicBezTo>
                <a:lnTo>
                  <a:pt x="5058" y="4124"/>
                </a:lnTo>
                <a:lnTo>
                  <a:pt x="4294" y="4124"/>
                </a:lnTo>
                <a:lnTo>
                  <a:pt x="4294" y="3895"/>
                </a:lnTo>
                <a:cubicBezTo>
                  <a:pt x="4294" y="3695"/>
                  <a:pt x="4465" y="3533"/>
                  <a:pt x="4676" y="3533"/>
                </a:cubicBezTo>
                <a:close/>
                <a:moveTo>
                  <a:pt x="5610" y="6049"/>
                </a:moveTo>
                <a:lnTo>
                  <a:pt x="3740" y="6049"/>
                </a:lnTo>
                <a:lnTo>
                  <a:pt x="3740" y="5076"/>
                </a:lnTo>
                <a:cubicBezTo>
                  <a:pt x="3740" y="4971"/>
                  <a:pt x="3825" y="4886"/>
                  <a:pt x="3931" y="4886"/>
                </a:cubicBezTo>
                <a:lnTo>
                  <a:pt x="5420" y="4886"/>
                </a:lnTo>
                <a:cubicBezTo>
                  <a:pt x="5525" y="4886"/>
                  <a:pt x="5610" y="4971"/>
                  <a:pt x="5610" y="5076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49"/>
          <p:cNvSpPr/>
          <p:nvPr/>
        </p:nvSpPr>
        <p:spPr>
          <a:xfrm>
            <a:off x="7541845" y="2877984"/>
            <a:ext cx="301213" cy="336020"/>
          </a:xfrm>
          <a:custGeom>
            <a:avLst/>
            <a:gdLst/>
            <a:ahLst/>
            <a:cxnLst/>
            <a:rect l="l" t="t" r="r" b="b"/>
            <a:pathLst>
              <a:path w="8760" h="9773" extrusionOk="0">
                <a:moveTo>
                  <a:pt x="3624" y="9009"/>
                </a:moveTo>
                <a:lnTo>
                  <a:pt x="1527" y="9009"/>
                </a:lnTo>
                <a:cubicBezTo>
                  <a:pt x="1105" y="9009"/>
                  <a:pt x="764" y="8667"/>
                  <a:pt x="764" y="8246"/>
                </a:cubicBezTo>
                <a:lnTo>
                  <a:pt x="764" y="2482"/>
                </a:lnTo>
                <a:cubicBezTo>
                  <a:pt x="764" y="2060"/>
                  <a:pt x="1105" y="1718"/>
                  <a:pt x="1527" y="1718"/>
                </a:cubicBezTo>
                <a:lnTo>
                  <a:pt x="2728" y="1718"/>
                </a:lnTo>
                <a:lnTo>
                  <a:pt x="2728" y="1909"/>
                </a:lnTo>
                <a:cubicBezTo>
                  <a:pt x="2728" y="2541"/>
                  <a:pt x="3241" y="3054"/>
                  <a:pt x="3873" y="3054"/>
                </a:cubicBezTo>
                <a:cubicBezTo>
                  <a:pt x="4505" y="3054"/>
                  <a:pt x="5018" y="2541"/>
                  <a:pt x="5018" y="1909"/>
                </a:cubicBezTo>
                <a:lnTo>
                  <a:pt x="5018" y="1718"/>
                </a:lnTo>
                <a:lnTo>
                  <a:pt x="6220" y="1718"/>
                </a:lnTo>
                <a:cubicBezTo>
                  <a:pt x="6643" y="1718"/>
                  <a:pt x="6983" y="2060"/>
                  <a:pt x="6983" y="2482"/>
                </a:cubicBezTo>
                <a:lnTo>
                  <a:pt x="6983" y="4181"/>
                </a:lnTo>
                <a:cubicBezTo>
                  <a:pt x="6983" y="4390"/>
                  <a:pt x="7156" y="4563"/>
                  <a:pt x="7365" y="4563"/>
                </a:cubicBezTo>
                <a:cubicBezTo>
                  <a:pt x="7576" y="4563"/>
                  <a:pt x="7747" y="4390"/>
                  <a:pt x="7747" y="4181"/>
                </a:cubicBezTo>
                <a:lnTo>
                  <a:pt x="7747" y="2482"/>
                </a:lnTo>
                <a:cubicBezTo>
                  <a:pt x="7747" y="1640"/>
                  <a:pt x="7063" y="955"/>
                  <a:pt x="6220" y="955"/>
                </a:cubicBezTo>
                <a:lnTo>
                  <a:pt x="5018" y="955"/>
                </a:lnTo>
                <a:lnTo>
                  <a:pt x="5018" y="382"/>
                </a:lnTo>
                <a:cubicBezTo>
                  <a:pt x="5018" y="173"/>
                  <a:pt x="4846" y="0"/>
                  <a:pt x="4636" y="0"/>
                </a:cubicBezTo>
                <a:lnTo>
                  <a:pt x="3109" y="0"/>
                </a:lnTo>
                <a:cubicBezTo>
                  <a:pt x="2899" y="0"/>
                  <a:pt x="2728" y="173"/>
                  <a:pt x="2728" y="382"/>
                </a:cubicBezTo>
                <a:lnTo>
                  <a:pt x="2728" y="955"/>
                </a:lnTo>
                <a:lnTo>
                  <a:pt x="1527" y="955"/>
                </a:lnTo>
                <a:cubicBezTo>
                  <a:pt x="685" y="955"/>
                  <a:pt x="1" y="1640"/>
                  <a:pt x="1" y="2482"/>
                </a:cubicBezTo>
                <a:lnTo>
                  <a:pt x="1" y="8246"/>
                </a:lnTo>
                <a:cubicBezTo>
                  <a:pt x="1" y="9087"/>
                  <a:pt x="685" y="9773"/>
                  <a:pt x="1527" y="9773"/>
                </a:cubicBezTo>
                <a:lnTo>
                  <a:pt x="3624" y="9773"/>
                </a:lnTo>
                <a:cubicBezTo>
                  <a:pt x="3835" y="9773"/>
                  <a:pt x="4006" y="9602"/>
                  <a:pt x="4006" y="9391"/>
                </a:cubicBezTo>
                <a:cubicBezTo>
                  <a:pt x="4006" y="9182"/>
                  <a:pt x="3835" y="9009"/>
                  <a:pt x="3624" y="9009"/>
                </a:cubicBezTo>
                <a:close/>
                <a:moveTo>
                  <a:pt x="3491" y="764"/>
                </a:moveTo>
                <a:lnTo>
                  <a:pt x="4255" y="764"/>
                </a:lnTo>
                <a:lnTo>
                  <a:pt x="4255" y="1909"/>
                </a:lnTo>
                <a:cubicBezTo>
                  <a:pt x="4255" y="2120"/>
                  <a:pt x="4082" y="2291"/>
                  <a:pt x="3873" y="2291"/>
                </a:cubicBezTo>
                <a:cubicBezTo>
                  <a:pt x="3662" y="2291"/>
                  <a:pt x="3491" y="2120"/>
                  <a:pt x="3491" y="1909"/>
                </a:cubicBezTo>
                <a:close/>
                <a:moveTo>
                  <a:pt x="6449" y="5154"/>
                </a:moveTo>
                <a:cubicBezTo>
                  <a:pt x="5177" y="5154"/>
                  <a:pt x="4140" y="6191"/>
                  <a:pt x="4140" y="7464"/>
                </a:cubicBezTo>
                <a:cubicBezTo>
                  <a:pt x="4140" y="8736"/>
                  <a:pt x="5177" y="9773"/>
                  <a:pt x="6449" y="9773"/>
                </a:cubicBezTo>
                <a:cubicBezTo>
                  <a:pt x="7722" y="9773"/>
                  <a:pt x="8759" y="8736"/>
                  <a:pt x="8759" y="7464"/>
                </a:cubicBezTo>
                <a:cubicBezTo>
                  <a:pt x="8759" y="6191"/>
                  <a:pt x="7722" y="5154"/>
                  <a:pt x="6449" y="5154"/>
                </a:cubicBezTo>
                <a:close/>
                <a:moveTo>
                  <a:pt x="6449" y="9009"/>
                </a:moveTo>
                <a:cubicBezTo>
                  <a:pt x="5597" y="9009"/>
                  <a:pt x="4904" y="8316"/>
                  <a:pt x="4904" y="7464"/>
                </a:cubicBezTo>
                <a:cubicBezTo>
                  <a:pt x="4904" y="6610"/>
                  <a:pt x="5597" y="5917"/>
                  <a:pt x="6449" y="5917"/>
                </a:cubicBezTo>
                <a:cubicBezTo>
                  <a:pt x="7302" y="5917"/>
                  <a:pt x="7996" y="6610"/>
                  <a:pt x="7996" y="7464"/>
                </a:cubicBezTo>
                <a:cubicBezTo>
                  <a:pt x="7996" y="8316"/>
                  <a:pt x="7302" y="9009"/>
                  <a:pt x="6449" y="9009"/>
                </a:cubicBezTo>
                <a:close/>
                <a:moveTo>
                  <a:pt x="7385" y="7464"/>
                </a:moveTo>
                <a:cubicBezTo>
                  <a:pt x="7385" y="7673"/>
                  <a:pt x="7212" y="7846"/>
                  <a:pt x="7003" y="7846"/>
                </a:cubicBezTo>
                <a:lnTo>
                  <a:pt x="6449" y="7846"/>
                </a:lnTo>
                <a:cubicBezTo>
                  <a:pt x="6240" y="7846"/>
                  <a:pt x="6067" y="7673"/>
                  <a:pt x="6067" y="7464"/>
                </a:cubicBezTo>
                <a:lnTo>
                  <a:pt x="6067" y="6681"/>
                </a:lnTo>
                <a:cubicBezTo>
                  <a:pt x="6067" y="6471"/>
                  <a:pt x="6240" y="6299"/>
                  <a:pt x="6449" y="6299"/>
                </a:cubicBezTo>
                <a:cubicBezTo>
                  <a:pt x="6660" y="6299"/>
                  <a:pt x="6831" y="6471"/>
                  <a:pt x="6831" y="6681"/>
                </a:cubicBezTo>
                <a:lnTo>
                  <a:pt x="6831" y="7082"/>
                </a:lnTo>
                <a:lnTo>
                  <a:pt x="7003" y="7082"/>
                </a:lnTo>
                <a:cubicBezTo>
                  <a:pt x="7212" y="7082"/>
                  <a:pt x="7385" y="7253"/>
                  <a:pt x="7385" y="7464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49"/>
          <p:cNvSpPr/>
          <p:nvPr/>
        </p:nvSpPr>
        <p:spPr>
          <a:xfrm>
            <a:off x="6232203" y="1942238"/>
            <a:ext cx="336045" cy="336020"/>
          </a:xfrm>
          <a:custGeom>
            <a:avLst/>
            <a:gdLst/>
            <a:ahLst/>
            <a:cxnLst/>
            <a:rect l="l" t="t" r="r" b="b"/>
            <a:pathLst>
              <a:path w="9773" h="9773" extrusionOk="0">
                <a:moveTo>
                  <a:pt x="9009" y="6337"/>
                </a:moveTo>
                <a:lnTo>
                  <a:pt x="9009" y="2291"/>
                </a:lnTo>
                <a:cubicBezTo>
                  <a:pt x="9009" y="1869"/>
                  <a:pt x="8667" y="1527"/>
                  <a:pt x="8246" y="1527"/>
                </a:cubicBezTo>
                <a:lnTo>
                  <a:pt x="7749" y="1527"/>
                </a:lnTo>
                <a:lnTo>
                  <a:pt x="7749" y="1909"/>
                </a:lnTo>
                <a:cubicBezTo>
                  <a:pt x="7749" y="2120"/>
                  <a:pt x="7578" y="2291"/>
                  <a:pt x="7368" y="2291"/>
                </a:cubicBezTo>
                <a:cubicBezTo>
                  <a:pt x="7158" y="2291"/>
                  <a:pt x="6986" y="2120"/>
                  <a:pt x="6986" y="1909"/>
                </a:cubicBezTo>
                <a:lnTo>
                  <a:pt x="6986" y="1527"/>
                </a:lnTo>
                <a:lnTo>
                  <a:pt x="5250" y="1527"/>
                </a:lnTo>
                <a:lnTo>
                  <a:pt x="5250" y="1909"/>
                </a:lnTo>
                <a:cubicBezTo>
                  <a:pt x="5250" y="2120"/>
                  <a:pt x="5077" y="2291"/>
                  <a:pt x="4868" y="2291"/>
                </a:cubicBezTo>
                <a:cubicBezTo>
                  <a:pt x="4657" y="2291"/>
                  <a:pt x="4486" y="2120"/>
                  <a:pt x="4486" y="1909"/>
                </a:cubicBezTo>
                <a:lnTo>
                  <a:pt x="4486" y="1527"/>
                </a:lnTo>
                <a:lnTo>
                  <a:pt x="2768" y="1527"/>
                </a:lnTo>
                <a:lnTo>
                  <a:pt x="2768" y="1909"/>
                </a:lnTo>
                <a:cubicBezTo>
                  <a:pt x="2768" y="2120"/>
                  <a:pt x="2596" y="2291"/>
                  <a:pt x="2387" y="2291"/>
                </a:cubicBezTo>
                <a:cubicBezTo>
                  <a:pt x="2176" y="2291"/>
                  <a:pt x="2005" y="2120"/>
                  <a:pt x="2005" y="1909"/>
                </a:cubicBezTo>
                <a:lnTo>
                  <a:pt x="2005" y="1527"/>
                </a:lnTo>
                <a:lnTo>
                  <a:pt x="1527" y="1527"/>
                </a:lnTo>
                <a:cubicBezTo>
                  <a:pt x="1106" y="1527"/>
                  <a:pt x="764" y="1869"/>
                  <a:pt x="764" y="2291"/>
                </a:cubicBezTo>
                <a:lnTo>
                  <a:pt x="764" y="8246"/>
                </a:lnTo>
                <a:cubicBezTo>
                  <a:pt x="764" y="8669"/>
                  <a:pt x="1106" y="9009"/>
                  <a:pt x="1527" y="9009"/>
                </a:cubicBezTo>
                <a:lnTo>
                  <a:pt x="8246" y="9009"/>
                </a:lnTo>
                <a:cubicBezTo>
                  <a:pt x="8667" y="9009"/>
                  <a:pt x="9009" y="8669"/>
                  <a:pt x="9009" y="8246"/>
                </a:cubicBezTo>
                <a:cubicBezTo>
                  <a:pt x="9009" y="8037"/>
                  <a:pt x="9182" y="7864"/>
                  <a:pt x="9391" y="7864"/>
                </a:cubicBezTo>
                <a:cubicBezTo>
                  <a:pt x="9602" y="7864"/>
                  <a:pt x="9773" y="8037"/>
                  <a:pt x="9773" y="8246"/>
                </a:cubicBezTo>
                <a:cubicBezTo>
                  <a:pt x="9773" y="9089"/>
                  <a:pt x="9087" y="9773"/>
                  <a:pt x="8246" y="9773"/>
                </a:cubicBezTo>
                <a:lnTo>
                  <a:pt x="1527" y="9773"/>
                </a:lnTo>
                <a:cubicBezTo>
                  <a:pt x="686" y="9773"/>
                  <a:pt x="0" y="9089"/>
                  <a:pt x="0" y="8246"/>
                </a:cubicBezTo>
                <a:lnTo>
                  <a:pt x="0" y="2291"/>
                </a:lnTo>
                <a:cubicBezTo>
                  <a:pt x="0" y="1449"/>
                  <a:pt x="686" y="764"/>
                  <a:pt x="1527" y="764"/>
                </a:cubicBezTo>
                <a:lnTo>
                  <a:pt x="2005" y="764"/>
                </a:lnTo>
                <a:lnTo>
                  <a:pt x="2005" y="382"/>
                </a:lnTo>
                <a:cubicBezTo>
                  <a:pt x="2005" y="173"/>
                  <a:pt x="2176" y="0"/>
                  <a:pt x="2387" y="0"/>
                </a:cubicBezTo>
                <a:cubicBezTo>
                  <a:pt x="2596" y="0"/>
                  <a:pt x="2768" y="173"/>
                  <a:pt x="2768" y="382"/>
                </a:cubicBezTo>
                <a:lnTo>
                  <a:pt x="2768" y="764"/>
                </a:lnTo>
                <a:lnTo>
                  <a:pt x="4486" y="764"/>
                </a:lnTo>
                <a:lnTo>
                  <a:pt x="4486" y="382"/>
                </a:lnTo>
                <a:cubicBezTo>
                  <a:pt x="4486" y="173"/>
                  <a:pt x="4657" y="0"/>
                  <a:pt x="4868" y="0"/>
                </a:cubicBezTo>
                <a:cubicBezTo>
                  <a:pt x="5077" y="0"/>
                  <a:pt x="5250" y="173"/>
                  <a:pt x="5250" y="382"/>
                </a:cubicBezTo>
                <a:lnTo>
                  <a:pt x="5250" y="764"/>
                </a:lnTo>
                <a:lnTo>
                  <a:pt x="6986" y="764"/>
                </a:lnTo>
                <a:lnTo>
                  <a:pt x="6986" y="382"/>
                </a:lnTo>
                <a:cubicBezTo>
                  <a:pt x="6986" y="173"/>
                  <a:pt x="7158" y="0"/>
                  <a:pt x="7368" y="0"/>
                </a:cubicBezTo>
                <a:cubicBezTo>
                  <a:pt x="7578" y="0"/>
                  <a:pt x="7749" y="173"/>
                  <a:pt x="7749" y="382"/>
                </a:cubicBezTo>
                <a:lnTo>
                  <a:pt x="7749" y="764"/>
                </a:lnTo>
                <a:lnTo>
                  <a:pt x="8246" y="764"/>
                </a:lnTo>
                <a:cubicBezTo>
                  <a:pt x="9087" y="764"/>
                  <a:pt x="9773" y="1449"/>
                  <a:pt x="9773" y="2291"/>
                </a:cubicBezTo>
                <a:lnTo>
                  <a:pt x="9773" y="6337"/>
                </a:lnTo>
                <a:cubicBezTo>
                  <a:pt x="9773" y="6548"/>
                  <a:pt x="9602" y="6719"/>
                  <a:pt x="9391" y="6719"/>
                </a:cubicBezTo>
                <a:cubicBezTo>
                  <a:pt x="9182" y="6719"/>
                  <a:pt x="9009" y="6549"/>
                  <a:pt x="9009" y="6337"/>
                </a:cubicBezTo>
                <a:close/>
                <a:moveTo>
                  <a:pt x="5250" y="3837"/>
                </a:moveTo>
                <a:cubicBezTo>
                  <a:pt x="5250" y="3627"/>
                  <a:pt x="5077" y="3456"/>
                  <a:pt x="4868" y="3456"/>
                </a:cubicBezTo>
                <a:cubicBezTo>
                  <a:pt x="4657" y="3456"/>
                  <a:pt x="4486" y="3627"/>
                  <a:pt x="4486" y="3837"/>
                </a:cubicBezTo>
                <a:lnTo>
                  <a:pt x="4486" y="6299"/>
                </a:lnTo>
                <a:cubicBezTo>
                  <a:pt x="4486" y="6510"/>
                  <a:pt x="4657" y="6681"/>
                  <a:pt x="4868" y="6681"/>
                </a:cubicBezTo>
                <a:cubicBezTo>
                  <a:pt x="5077" y="6681"/>
                  <a:pt x="5250" y="6510"/>
                  <a:pt x="5250" y="6299"/>
                </a:cubicBezTo>
                <a:close/>
                <a:moveTo>
                  <a:pt x="4868" y="7253"/>
                </a:moveTo>
                <a:cubicBezTo>
                  <a:pt x="4657" y="7253"/>
                  <a:pt x="4486" y="7426"/>
                  <a:pt x="4486" y="7635"/>
                </a:cubicBezTo>
                <a:cubicBezTo>
                  <a:pt x="4486" y="7846"/>
                  <a:pt x="4657" y="8017"/>
                  <a:pt x="4868" y="8017"/>
                </a:cubicBezTo>
                <a:cubicBezTo>
                  <a:pt x="5077" y="8017"/>
                  <a:pt x="5250" y="7846"/>
                  <a:pt x="5250" y="7635"/>
                </a:cubicBezTo>
                <a:cubicBezTo>
                  <a:pt x="5250" y="7426"/>
                  <a:pt x="5079" y="7253"/>
                  <a:pt x="4868" y="7253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5165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4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¿Qué es un Router?</a:t>
            </a:r>
            <a:endParaRPr dirty="0"/>
          </a:p>
        </p:txBody>
      </p:sp>
      <p:sp>
        <p:nvSpPr>
          <p:cNvPr id="1207" name="Google Shape;1207;p42"/>
          <p:cNvSpPr txBox="1">
            <a:spLocks noGrp="1"/>
          </p:cNvSpPr>
          <p:nvPr>
            <p:ph type="body" idx="1"/>
          </p:nvPr>
        </p:nvSpPr>
        <p:spPr>
          <a:xfrm>
            <a:off x="720000" y="1217550"/>
            <a:ext cx="7704000" cy="3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DEFINICIÓN: </a:t>
            </a:r>
            <a:r>
              <a:rPr lang="es-MX" sz="2000" dirty="0"/>
              <a:t>Un router es un dispositivo de red que dirige el tráfico de datos entre diferentes redes, permitiendo la comunicación entre dispositivos conectados a Internet y redes locales.</a:t>
            </a:r>
            <a:endParaRPr sz="20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AD6D02F-547D-D96D-BB33-E61D16B7E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463" y="2469408"/>
            <a:ext cx="2381074" cy="2381074"/>
          </a:xfrm>
          <a:prstGeom prst="rect">
            <a:avLst/>
          </a:prstGeom>
          <a:ln w="38100">
            <a:solidFill>
              <a:schemeClr val="accent4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44"/>
          <p:cNvSpPr txBox="1">
            <a:spLocks noGrp="1"/>
          </p:cNvSpPr>
          <p:nvPr>
            <p:ph type="title" idx="15"/>
          </p:nvPr>
        </p:nvSpPr>
        <p:spPr>
          <a:xfrm rot="-1973" flipH="1">
            <a:off x="4049400" y="3066266"/>
            <a:ext cx="1045200" cy="5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" action="ppaction://noaction"/>
              </a:rPr>
              <a:t>04</a:t>
            </a:r>
            <a:endParaRPr/>
          </a:p>
        </p:txBody>
      </p:sp>
      <p:sp>
        <p:nvSpPr>
          <p:cNvPr id="1219" name="Google Shape;1219;p44"/>
          <p:cNvSpPr/>
          <p:nvPr/>
        </p:nvSpPr>
        <p:spPr>
          <a:xfrm>
            <a:off x="4270662" y="729088"/>
            <a:ext cx="602700" cy="6027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44"/>
          <p:cNvSpPr/>
          <p:nvPr/>
        </p:nvSpPr>
        <p:spPr>
          <a:xfrm>
            <a:off x="4270662" y="1506138"/>
            <a:ext cx="602700" cy="6027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44"/>
          <p:cNvSpPr/>
          <p:nvPr/>
        </p:nvSpPr>
        <p:spPr>
          <a:xfrm>
            <a:off x="4270662" y="2283188"/>
            <a:ext cx="602700" cy="6027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44"/>
          <p:cNvSpPr/>
          <p:nvPr/>
        </p:nvSpPr>
        <p:spPr>
          <a:xfrm>
            <a:off x="4270662" y="3060238"/>
            <a:ext cx="602700" cy="6027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44"/>
          <p:cNvSpPr txBox="1">
            <a:spLocks noGrp="1"/>
          </p:cNvSpPr>
          <p:nvPr>
            <p:ph type="title"/>
          </p:nvPr>
        </p:nvSpPr>
        <p:spPr>
          <a:xfrm rot="1973">
            <a:off x="4049400" y="752338"/>
            <a:ext cx="1045200" cy="5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uFill>
                  <a:noFill/>
                </a:uFill>
                <a:hlinkClick r:id="rId3" action="ppaction://hlinksldjump"/>
              </a:rPr>
              <a:t>01</a:t>
            </a:r>
            <a:endParaRPr dirty="0"/>
          </a:p>
        </p:txBody>
      </p:sp>
      <p:sp>
        <p:nvSpPr>
          <p:cNvPr id="1225" name="Google Shape;1225;p44"/>
          <p:cNvSpPr txBox="1">
            <a:spLocks noGrp="1"/>
          </p:cNvSpPr>
          <p:nvPr>
            <p:ph type="title" idx="2"/>
          </p:nvPr>
        </p:nvSpPr>
        <p:spPr>
          <a:xfrm>
            <a:off x="2343373" y="124000"/>
            <a:ext cx="3411733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Funciones Principales:</a:t>
            </a:r>
            <a:endParaRPr dirty="0"/>
          </a:p>
        </p:txBody>
      </p:sp>
      <p:sp>
        <p:nvSpPr>
          <p:cNvPr id="1230" name="Google Shape;1230;p44"/>
          <p:cNvSpPr txBox="1">
            <a:spLocks noGrp="1"/>
          </p:cNvSpPr>
          <p:nvPr>
            <p:ph type="title" idx="6"/>
          </p:nvPr>
        </p:nvSpPr>
        <p:spPr>
          <a:xfrm rot="1973">
            <a:off x="4049400" y="2294957"/>
            <a:ext cx="1045200" cy="5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" action="ppaction://noaction"/>
              </a:rPr>
              <a:t>03</a:t>
            </a:r>
            <a:endParaRPr/>
          </a:p>
        </p:txBody>
      </p:sp>
      <p:sp>
        <p:nvSpPr>
          <p:cNvPr id="1231" name="Google Shape;1231;p44"/>
          <p:cNvSpPr txBox="1">
            <a:spLocks noGrp="1"/>
          </p:cNvSpPr>
          <p:nvPr>
            <p:ph type="title" idx="7"/>
          </p:nvPr>
        </p:nvSpPr>
        <p:spPr>
          <a:xfrm>
            <a:off x="720000" y="2064655"/>
            <a:ext cx="24888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Asignación de direcciones IP a dispositivos.</a:t>
            </a:r>
            <a:endParaRPr dirty="0"/>
          </a:p>
        </p:txBody>
      </p:sp>
      <p:sp>
        <p:nvSpPr>
          <p:cNvPr id="1233" name="Google Shape;1233;p44"/>
          <p:cNvSpPr txBox="1">
            <a:spLocks noGrp="1"/>
          </p:cNvSpPr>
          <p:nvPr>
            <p:ph type="title" idx="9"/>
          </p:nvPr>
        </p:nvSpPr>
        <p:spPr>
          <a:xfrm rot="-1973" flipH="1">
            <a:off x="4049400" y="1523647"/>
            <a:ext cx="1045200" cy="5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4" action="ppaction://hlinksldjump"/>
              </a:rPr>
              <a:t>02</a:t>
            </a:r>
            <a:endParaRPr/>
          </a:p>
        </p:txBody>
      </p:sp>
      <p:sp>
        <p:nvSpPr>
          <p:cNvPr id="1234" name="Google Shape;1234;p44"/>
          <p:cNvSpPr txBox="1">
            <a:spLocks noGrp="1"/>
          </p:cNvSpPr>
          <p:nvPr>
            <p:ph type="title" idx="13"/>
          </p:nvPr>
        </p:nvSpPr>
        <p:spPr>
          <a:xfrm flipH="1">
            <a:off x="5864400" y="2019288"/>
            <a:ext cx="2559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Conexión a Internet.</a:t>
            </a:r>
            <a:endParaRPr dirty="0"/>
          </a:p>
        </p:txBody>
      </p:sp>
      <p:sp>
        <p:nvSpPr>
          <p:cNvPr id="1236" name="Google Shape;1236;p44"/>
          <p:cNvSpPr txBox="1">
            <a:spLocks noGrp="1"/>
          </p:cNvSpPr>
          <p:nvPr>
            <p:ph type="title" idx="16"/>
          </p:nvPr>
        </p:nvSpPr>
        <p:spPr>
          <a:xfrm flipH="1">
            <a:off x="5755106" y="3629423"/>
            <a:ext cx="2559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Seguridad de red mediante cortafuegos.</a:t>
            </a:r>
            <a:endParaRPr dirty="0"/>
          </a:p>
        </p:txBody>
      </p:sp>
      <p:cxnSp>
        <p:nvCxnSpPr>
          <p:cNvPr id="1238" name="Google Shape;1238;p44"/>
          <p:cNvCxnSpPr>
            <a:stCxn id="1219" idx="4"/>
            <a:endCxn id="1220" idx="0"/>
          </p:cNvCxnSpPr>
          <p:nvPr/>
        </p:nvCxnSpPr>
        <p:spPr>
          <a:xfrm>
            <a:off x="4572012" y="1331788"/>
            <a:ext cx="0" cy="1743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9" name="Google Shape;1239;p44"/>
          <p:cNvCxnSpPr>
            <a:stCxn id="1220" idx="4"/>
            <a:endCxn id="1221" idx="0"/>
          </p:cNvCxnSpPr>
          <p:nvPr/>
        </p:nvCxnSpPr>
        <p:spPr>
          <a:xfrm>
            <a:off x="4572012" y="2108838"/>
            <a:ext cx="0" cy="1743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0" name="Google Shape;1240;p44"/>
          <p:cNvCxnSpPr>
            <a:stCxn id="1221" idx="4"/>
            <a:endCxn id="1222" idx="0"/>
          </p:cNvCxnSpPr>
          <p:nvPr/>
        </p:nvCxnSpPr>
        <p:spPr>
          <a:xfrm>
            <a:off x="4572012" y="2885888"/>
            <a:ext cx="0" cy="1743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2" name="Google Shape;1242;p44"/>
          <p:cNvCxnSpPr>
            <a:cxnSpLocks/>
            <a:stCxn id="1225" idx="3"/>
            <a:endCxn id="1219" idx="2"/>
          </p:cNvCxnSpPr>
          <p:nvPr/>
        </p:nvCxnSpPr>
        <p:spPr>
          <a:xfrm flipH="1">
            <a:off x="4270662" y="387850"/>
            <a:ext cx="1484444" cy="642588"/>
          </a:xfrm>
          <a:prstGeom prst="bentConnector5">
            <a:avLst>
              <a:gd name="adj1" fmla="val -15400"/>
              <a:gd name="adj2" fmla="val 47082"/>
              <a:gd name="adj3" fmla="val 1154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3" name="Google Shape;1243;p44"/>
          <p:cNvCxnSpPr>
            <a:stCxn id="1220" idx="6"/>
            <a:endCxn id="1234" idx="3"/>
          </p:cNvCxnSpPr>
          <p:nvPr/>
        </p:nvCxnSpPr>
        <p:spPr>
          <a:xfrm>
            <a:off x="4873362" y="1807488"/>
            <a:ext cx="991038" cy="475650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4" name="Google Shape;1244;p44"/>
          <p:cNvCxnSpPr>
            <a:stCxn id="1231" idx="3"/>
            <a:endCxn id="1221" idx="2"/>
          </p:cNvCxnSpPr>
          <p:nvPr/>
        </p:nvCxnSpPr>
        <p:spPr>
          <a:xfrm>
            <a:off x="3208800" y="2328505"/>
            <a:ext cx="1062000" cy="255900"/>
          </a:xfrm>
          <a:prstGeom prst="bentConnector3">
            <a:avLst>
              <a:gd name="adj1" fmla="val 49994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5" name="Google Shape;1245;p44"/>
          <p:cNvCxnSpPr>
            <a:stCxn id="1222" idx="6"/>
            <a:endCxn id="1236" idx="3"/>
          </p:cNvCxnSpPr>
          <p:nvPr/>
        </p:nvCxnSpPr>
        <p:spPr>
          <a:xfrm>
            <a:off x="4873362" y="3361588"/>
            <a:ext cx="881744" cy="531685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2" name="Imagen 21">
            <a:extLst>
              <a:ext uri="{FF2B5EF4-FFF2-40B4-BE49-F238E27FC236}">
                <a16:creationId xmlns:a16="http://schemas.microsoft.com/office/drawing/2014/main" id="{0F71963F-377A-954E-29C2-B532D7A3C4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8889" r="90000">
                        <a14:foregroundMark x1="8889" y1="80000" x2="8889" y2="80000"/>
                        <a14:foregroundMark x1="21389" y1="80833" x2="21389" y2="80833"/>
                        <a14:foregroundMark x1="27222" y1="80000" x2="27222" y2="80000"/>
                        <a14:foregroundMark x1="35833" y1="78333" x2="35833" y2="78333"/>
                        <a14:foregroundMark x1="43889" y1="78889" x2="43889" y2="78889"/>
                        <a14:foregroundMark x1="51944" y1="80000" x2="51944" y2="80000"/>
                        <a14:foregroundMark x1="61944" y1="24444" x2="61944" y2="24444"/>
                        <a14:foregroundMark x1="53889" y1="23333" x2="53889" y2="23333"/>
                        <a14:foregroundMark x1="44444" y1="24444" x2="44444" y2="24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5552" y="2746894"/>
            <a:ext cx="2255366" cy="22553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45"/>
          <p:cNvSpPr/>
          <p:nvPr/>
        </p:nvSpPr>
        <p:spPr>
          <a:xfrm>
            <a:off x="5402000" y="540000"/>
            <a:ext cx="1683900" cy="16839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45"/>
          <p:cNvSpPr txBox="1">
            <a:spLocks noGrp="1"/>
          </p:cNvSpPr>
          <p:nvPr>
            <p:ph type="title"/>
          </p:nvPr>
        </p:nvSpPr>
        <p:spPr>
          <a:xfrm>
            <a:off x="4063800" y="267735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Proceso de Arranque del Router</a:t>
            </a:r>
            <a:endParaRPr dirty="0"/>
          </a:p>
        </p:txBody>
      </p:sp>
      <p:sp>
        <p:nvSpPr>
          <p:cNvPr id="1253" name="Google Shape;1253;p45"/>
          <p:cNvSpPr txBox="1">
            <a:spLocks noGrp="1"/>
          </p:cNvSpPr>
          <p:nvPr>
            <p:ph type="title" idx="2"/>
          </p:nvPr>
        </p:nvSpPr>
        <p:spPr>
          <a:xfrm>
            <a:off x="5468750" y="731700"/>
            <a:ext cx="15501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1255" name="Google Shape;1255;p45"/>
          <p:cNvCxnSpPr>
            <a:stCxn id="1251" idx="4"/>
            <a:endCxn id="1252" idx="0"/>
          </p:cNvCxnSpPr>
          <p:nvPr/>
        </p:nvCxnSpPr>
        <p:spPr>
          <a:xfrm>
            <a:off x="6243950" y="2223900"/>
            <a:ext cx="0" cy="4536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6" name="Google Shape;1256;p45"/>
          <p:cNvCxnSpPr>
            <a:cxnSpLocks/>
            <a:stCxn id="1252" idx="2"/>
          </p:cNvCxnSpPr>
          <p:nvPr/>
        </p:nvCxnSpPr>
        <p:spPr>
          <a:xfrm>
            <a:off x="6243900" y="3519150"/>
            <a:ext cx="0" cy="4536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57" name="Google Shape;1257;p45"/>
          <p:cNvGrpSpPr/>
          <p:nvPr/>
        </p:nvGrpSpPr>
        <p:grpSpPr>
          <a:xfrm>
            <a:off x="-565027" y="705875"/>
            <a:ext cx="4072362" cy="3732199"/>
            <a:chOff x="-2371508" y="0"/>
            <a:chExt cx="5715596" cy="5238174"/>
          </a:xfrm>
        </p:grpSpPr>
        <p:sp>
          <p:nvSpPr>
            <p:cNvPr id="1258" name="Google Shape;1258;p45"/>
            <p:cNvSpPr/>
            <p:nvPr/>
          </p:nvSpPr>
          <p:spPr>
            <a:xfrm>
              <a:off x="-2371508" y="2729198"/>
              <a:ext cx="5106709" cy="2466918"/>
            </a:xfrm>
            <a:custGeom>
              <a:avLst/>
              <a:gdLst/>
              <a:ahLst/>
              <a:cxnLst/>
              <a:rect l="l" t="t" r="r" b="b"/>
              <a:pathLst>
                <a:path w="55004" h="26571" extrusionOk="0">
                  <a:moveTo>
                    <a:pt x="18277" y="4"/>
                  </a:moveTo>
                  <a:lnTo>
                    <a:pt x="16471" y="48"/>
                  </a:lnTo>
                  <a:cubicBezTo>
                    <a:pt x="15874" y="36"/>
                    <a:pt x="15327" y="143"/>
                    <a:pt x="14977" y="371"/>
                  </a:cubicBezTo>
                  <a:lnTo>
                    <a:pt x="692" y="9722"/>
                  </a:lnTo>
                  <a:cubicBezTo>
                    <a:pt x="1" y="10175"/>
                    <a:pt x="332" y="10931"/>
                    <a:pt x="1430" y="11410"/>
                  </a:cubicBezTo>
                  <a:lnTo>
                    <a:pt x="34735" y="26162"/>
                  </a:lnTo>
                  <a:cubicBezTo>
                    <a:pt x="35395" y="26449"/>
                    <a:pt x="36180" y="26571"/>
                    <a:pt x="36850" y="26527"/>
                  </a:cubicBezTo>
                  <a:lnTo>
                    <a:pt x="36854" y="26528"/>
                  </a:lnTo>
                  <a:lnTo>
                    <a:pt x="38036" y="26499"/>
                  </a:lnTo>
                  <a:lnTo>
                    <a:pt x="38036" y="26499"/>
                  </a:lnTo>
                  <a:lnTo>
                    <a:pt x="38491" y="26490"/>
                  </a:lnTo>
                  <a:cubicBezTo>
                    <a:pt x="38654" y="26493"/>
                    <a:pt x="38815" y="26491"/>
                    <a:pt x="38970" y="26478"/>
                  </a:cubicBezTo>
                  <a:lnTo>
                    <a:pt x="38975" y="26478"/>
                  </a:lnTo>
                  <a:lnTo>
                    <a:pt x="38975" y="26478"/>
                  </a:lnTo>
                  <a:cubicBezTo>
                    <a:pt x="39065" y="26470"/>
                    <a:pt x="39152" y="26458"/>
                    <a:pt x="39237" y="26445"/>
                  </a:cubicBezTo>
                  <a:cubicBezTo>
                    <a:pt x="39250" y="26442"/>
                    <a:pt x="39263" y="26439"/>
                    <a:pt x="39277" y="26437"/>
                  </a:cubicBezTo>
                  <a:cubicBezTo>
                    <a:pt x="39333" y="26427"/>
                    <a:pt x="39390" y="26415"/>
                    <a:pt x="39444" y="26402"/>
                  </a:cubicBezTo>
                  <a:cubicBezTo>
                    <a:pt x="39463" y="26397"/>
                    <a:pt x="39482" y="26392"/>
                    <a:pt x="39501" y="26386"/>
                  </a:cubicBezTo>
                  <a:cubicBezTo>
                    <a:pt x="39549" y="26374"/>
                    <a:pt x="39594" y="26361"/>
                    <a:pt x="39638" y="26347"/>
                  </a:cubicBezTo>
                  <a:cubicBezTo>
                    <a:pt x="39660" y="26338"/>
                    <a:pt x="39679" y="26333"/>
                    <a:pt x="39700" y="26327"/>
                  </a:cubicBezTo>
                  <a:cubicBezTo>
                    <a:pt x="39743" y="26311"/>
                    <a:pt x="39784" y="26294"/>
                    <a:pt x="39823" y="26275"/>
                  </a:cubicBezTo>
                  <a:cubicBezTo>
                    <a:pt x="39840" y="26267"/>
                    <a:pt x="39858" y="26260"/>
                    <a:pt x="39874" y="26253"/>
                  </a:cubicBezTo>
                  <a:cubicBezTo>
                    <a:pt x="39929" y="26225"/>
                    <a:pt x="39981" y="26198"/>
                    <a:pt x="40028" y="26166"/>
                  </a:cubicBezTo>
                  <a:lnTo>
                    <a:pt x="54313" y="16816"/>
                  </a:lnTo>
                  <a:cubicBezTo>
                    <a:pt x="55004" y="16363"/>
                    <a:pt x="54672" y="15608"/>
                    <a:pt x="53574" y="15126"/>
                  </a:cubicBezTo>
                  <a:lnTo>
                    <a:pt x="20270" y="376"/>
                  </a:lnTo>
                  <a:cubicBezTo>
                    <a:pt x="20203" y="347"/>
                    <a:pt x="20134" y="319"/>
                    <a:pt x="20066" y="293"/>
                  </a:cubicBezTo>
                  <a:cubicBezTo>
                    <a:pt x="20033" y="282"/>
                    <a:pt x="20001" y="271"/>
                    <a:pt x="19967" y="259"/>
                  </a:cubicBezTo>
                  <a:cubicBezTo>
                    <a:pt x="19930" y="247"/>
                    <a:pt x="19895" y="234"/>
                    <a:pt x="19858" y="221"/>
                  </a:cubicBezTo>
                  <a:cubicBezTo>
                    <a:pt x="19811" y="205"/>
                    <a:pt x="19765" y="193"/>
                    <a:pt x="19718" y="180"/>
                  </a:cubicBezTo>
                  <a:cubicBezTo>
                    <a:pt x="19693" y="174"/>
                    <a:pt x="19669" y="167"/>
                    <a:pt x="19646" y="160"/>
                  </a:cubicBezTo>
                  <a:cubicBezTo>
                    <a:pt x="19590" y="145"/>
                    <a:pt x="19532" y="133"/>
                    <a:pt x="19478" y="120"/>
                  </a:cubicBezTo>
                  <a:cubicBezTo>
                    <a:pt x="19462" y="116"/>
                    <a:pt x="19448" y="112"/>
                    <a:pt x="19432" y="109"/>
                  </a:cubicBezTo>
                  <a:cubicBezTo>
                    <a:pt x="19369" y="96"/>
                    <a:pt x="19305" y="84"/>
                    <a:pt x="19241" y="72"/>
                  </a:cubicBezTo>
                  <a:cubicBezTo>
                    <a:pt x="19233" y="72"/>
                    <a:pt x="19226" y="71"/>
                    <a:pt x="19220" y="68"/>
                  </a:cubicBezTo>
                  <a:cubicBezTo>
                    <a:pt x="19150" y="56"/>
                    <a:pt x="19081" y="47"/>
                    <a:pt x="19012" y="39"/>
                  </a:cubicBezTo>
                  <a:cubicBezTo>
                    <a:pt x="19009" y="39"/>
                    <a:pt x="19008" y="37"/>
                    <a:pt x="19006" y="37"/>
                  </a:cubicBezTo>
                  <a:cubicBezTo>
                    <a:pt x="18860" y="19"/>
                    <a:pt x="18718" y="8"/>
                    <a:pt x="18578" y="5"/>
                  </a:cubicBezTo>
                  <a:lnTo>
                    <a:pt x="18578" y="5"/>
                  </a:lnTo>
                  <a:lnTo>
                    <a:pt x="18578" y="5"/>
                  </a:lnTo>
                  <a:cubicBezTo>
                    <a:pt x="18501" y="2"/>
                    <a:pt x="18423" y="2"/>
                    <a:pt x="18347" y="2"/>
                  </a:cubicBezTo>
                  <a:lnTo>
                    <a:pt x="18346" y="0"/>
                  </a:lnTo>
                  <a:lnTo>
                    <a:pt x="18285" y="2"/>
                  </a:lnTo>
                  <a:lnTo>
                    <a:pt x="18309" y="2"/>
                  </a:lnTo>
                </a:path>
              </a:pathLst>
            </a:cu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5"/>
            <p:cNvSpPr/>
            <p:nvPr/>
          </p:nvSpPr>
          <p:spPr>
            <a:xfrm>
              <a:off x="297621" y="34723"/>
              <a:ext cx="2527544" cy="5203451"/>
            </a:xfrm>
            <a:custGeom>
              <a:avLst/>
              <a:gdLst/>
              <a:ahLst/>
              <a:cxnLst/>
              <a:rect l="l" t="t" r="r" b="b"/>
              <a:pathLst>
                <a:path w="27224" h="56046" extrusionOk="0">
                  <a:moveTo>
                    <a:pt x="8927" y="54398"/>
                  </a:moveTo>
                  <a:lnTo>
                    <a:pt x="241" y="13530"/>
                  </a:lnTo>
                  <a:cubicBezTo>
                    <a:pt x="0" y="12399"/>
                    <a:pt x="409" y="11087"/>
                    <a:pt x="1152" y="10599"/>
                  </a:cubicBezTo>
                  <a:lnTo>
                    <a:pt x="16516" y="489"/>
                  </a:lnTo>
                  <a:cubicBezTo>
                    <a:pt x="17260" y="0"/>
                    <a:pt x="18055" y="518"/>
                    <a:pt x="18297" y="1649"/>
                  </a:cubicBezTo>
                  <a:lnTo>
                    <a:pt x="26984" y="42516"/>
                  </a:lnTo>
                  <a:cubicBezTo>
                    <a:pt x="27223" y="43647"/>
                    <a:pt x="26816" y="44958"/>
                    <a:pt x="26072" y="45447"/>
                  </a:cubicBezTo>
                  <a:lnTo>
                    <a:pt x="10709" y="55557"/>
                  </a:lnTo>
                  <a:cubicBezTo>
                    <a:pt x="9964" y="56046"/>
                    <a:pt x="9167" y="55526"/>
                    <a:pt x="8927" y="5439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5"/>
            <p:cNvSpPr/>
            <p:nvPr/>
          </p:nvSpPr>
          <p:spPr>
            <a:xfrm>
              <a:off x="1176376" y="80309"/>
              <a:ext cx="1648511" cy="5139018"/>
            </a:xfrm>
            <a:custGeom>
              <a:avLst/>
              <a:gdLst/>
              <a:ahLst/>
              <a:cxnLst/>
              <a:rect l="l" t="t" r="r" b="b"/>
              <a:pathLst>
                <a:path w="17756" h="55352" extrusionOk="0">
                  <a:moveTo>
                    <a:pt x="8170" y="0"/>
                  </a:moveTo>
                  <a:cubicBezTo>
                    <a:pt x="8417" y="230"/>
                    <a:pt x="8612" y="590"/>
                    <a:pt x="8710" y="1058"/>
                  </a:cubicBezTo>
                  <a:lnTo>
                    <a:pt x="17396" y="41925"/>
                  </a:lnTo>
                  <a:cubicBezTo>
                    <a:pt x="17637" y="43056"/>
                    <a:pt x="17229" y="44367"/>
                    <a:pt x="16485" y="44856"/>
                  </a:cubicBezTo>
                  <a:lnTo>
                    <a:pt x="1122" y="54967"/>
                  </a:lnTo>
                  <a:cubicBezTo>
                    <a:pt x="733" y="55221"/>
                    <a:pt x="332" y="55201"/>
                    <a:pt x="1" y="54962"/>
                  </a:cubicBezTo>
                  <a:cubicBezTo>
                    <a:pt x="351" y="55290"/>
                    <a:pt x="805" y="55352"/>
                    <a:pt x="1241" y="55065"/>
                  </a:cubicBezTo>
                  <a:lnTo>
                    <a:pt x="16604" y="44955"/>
                  </a:lnTo>
                  <a:cubicBezTo>
                    <a:pt x="17347" y="44466"/>
                    <a:pt x="17756" y="43153"/>
                    <a:pt x="17515" y="42024"/>
                  </a:cubicBezTo>
                  <a:lnTo>
                    <a:pt x="8829" y="1156"/>
                  </a:lnTo>
                  <a:cubicBezTo>
                    <a:pt x="8714" y="616"/>
                    <a:pt x="8471" y="218"/>
                    <a:pt x="8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5"/>
            <p:cNvSpPr/>
            <p:nvPr/>
          </p:nvSpPr>
          <p:spPr>
            <a:xfrm>
              <a:off x="187417" y="0"/>
              <a:ext cx="1735598" cy="5206143"/>
            </a:xfrm>
            <a:custGeom>
              <a:avLst/>
              <a:gdLst/>
              <a:ahLst/>
              <a:cxnLst/>
              <a:rect l="l" t="t" r="r" b="b"/>
              <a:pathLst>
                <a:path w="18694" h="56075" extrusionOk="0">
                  <a:moveTo>
                    <a:pt x="16514" y="249"/>
                  </a:moveTo>
                  <a:lnTo>
                    <a:pt x="1151" y="10359"/>
                  </a:lnTo>
                  <a:cubicBezTo>
                    <a:pt x="409" y="10848"/>
                    <a:pt x="0" y="12162"/>
                    <a:pt x="242" y="13290"/>
                  </a:cubicBezTo>
                  <a:lnTo>
                    <a:pt x="8929" y="54157"/>
                  </a:lnTo>
                  <a:cubicBezTo>
                    <a:pt x="9073" y="54835"/>
                    <a:pt x="9417" y="55291"/>
                    <a:pt x="9829" y="55443"/>
                  </a:cubicBezTo>
                  <a:lnTo>
                    <a:pt x="9829" y="55446"/>
                  </a:lnTo>
                  <a:lnTo>
                    <a:pt x="10779" y="55930"/>
                  </a:lnTo>
                  <a:cubicBezTo>
                    <a:pt x="10474" y="55714"/>
                    <a:pt x="10230" y="55314"/>
                    <a:pt x="10114" y="54769"/>
                  </a:cubicBezTo>
                  <a:lnTo>
                    <a:pt x="1426" y="13902"/>
                  </a:lnTo>
                  <a:cubicBezTo>
                    <a:pt x="1187" y="12772"/>
                    <a:pt x="1596" y="11460"/>
                    <a:pt x="2339" y="10972"/>
                  </a:cubicBezTo>
                  <a:lnTo>
                    <a:pt x="17703" y="861"/>
                  </a:lnTo>
                  <a:cubicBezTo>
                    <a:pt x="18027" y="647"/>
                    <a:pt x="18363" y="626"/>
                    <a:pt x="18658" y="764"/>
                  </a:cubicBezTo>
                  <a:lnTo>
                    <a:pt x="17609" y="232"/>
                  </a:lnTo>
                  <a:cubicBezTo>
                    <a:pt x="17281" y="12"/>
                    <a:pt x="16892" y="0"/>
                    <a:pt x="16514" y="249"/>
                  </a:cubicBezTo>
                  <a:close/>
                  <a:moveTo>
                    <a:pt x="11056" y="56073"/>
                  </a:moveTo>
                  <a:lnTo>
                    <a:pt x="11060" y="56074"/>
                  </a:lnTo>
                  <a:lnTo>
                    <a:pt x="11060" y="56074"/>
                  </a:lnTo>
                  <a:cubicBezTo>
                    <a:pt x="11058" y="56074"/>
                    <a:pt x="11058" y="56073"/>
                    <a:pt x="11056" y="56073"/>
                  </a:cubicBezTo>
                  <a:close/>
                  <a:moveTo>
                    <a:pt x="18659" y="766"/>
                  </a:moveTo>
                  <a:cubicBezTo>
                    <a:pt x="18671" y="772"/>
                    <a:pt x="18683" y="779"/>
                    <a:pt x="18693" y="785"/>
                  </a:cubicBezTo>
                  <a:lnTo>
                    <a:pt x="18693" y="78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5"/>
            <p:cNvSpPr/>
            <p:nvPr/>
          </p:nvSpPr>
          <p:spPr>
            <a:xfrm>
              <a:off x="282952" y="53941"/>
              <a:ext cx="1640063" cy="5152202"/>
            </a:xfrm>
            <a:custGeom>
              <a:avLst/>
              <a:gdLst/>
              <a:ahLst/>
              <a:cxnLst/>
              <a:rect l="l" t="t" r="r" b="b"/>
              <a:pathLst>
                <a:path w="17665" h="55494" extrusionOk="0">
                  <a:moveTo>
                    <a:pt x="10031" y="55493"/>
                  </a:moveTo>
                  <a:lnTo>
                    <a:pt x="10031" y="55493"/>
                  </a:lnTo>
                  <a:cubicBezTo>
                    <a:pt x="10029" y="55493"/>
                    <a:pt x="10029" y="55492"/>
                    <a:pt x="10027" y="55492"/>
                  </a:cubicBezTo>
                  <a:close/>
                  <a:moveTo>
                    <a:pt x="16515" y="229"/>
                  </a:moveTo>
                  <a:lnTo>
                    <a:pt x="1152" y="10339"/>
                  </a:lnTo>
                  <a:cubicBezTo>
                    <a:pt x="408" y="10830"/>
                    <a:pt x="1" y="12142"/>
                    <a:pt x="240" y="13270"/>
                  </a:cubicBezTo>
                  <a:lnTo>
                    <a:pt x="8927" y="54140"/>
                  </a:lnTo>
                  <a:cubicBezTo>
                    <a:pt x="9028" y="54617"/>
                    <a:pt x="9230" y="54985"/>
                    <a:pt x="9485" y="55213"/>
                  </a:cubicBezTo>
                  <a:lnTo>
                    <a:pt x="9749" y="55348"/>
                  </a:lnTo>
                  <a:cubicBezTo>
                    <a:pt x="9444" y="55132"/>
                    <a:pt x="9199" y="54731"/>
                    <a:pt x="9084" y="54187"/>
                  </a:cubicBezTo>
                  <a:lnTo>
                    <a:pt x="396" y="13320"/>
                  </a:lnTo>
                  <a:cubicBezTo>
                    <a:pt x="157" y="12190"/>
                    <a:pt x="565" y="10878"/>
                    <a:pt x="1308" y="10389"/>
                  </a:cubicBezTo>
                  <a:lnTo>
                    <a:pt x="16673" y="278"/>
                  </a:lnTo>
                  <a:cubicBezTo>
                    <a:pt x="16924" y="114"/>
                    <a:pt x="17182" y="64"/>
                    <a:pt x="17424" y="115"/>
                  </a:cubicBezTo>
                  <a:cubicBezTo>
                    <a:pt x="17139" y="0"/>
                    <a:pt x="16823" y="28"/>
                    <a:pt x="16515" y="229"/>
                  </a:cubicBezTo>
                  <a:close/>
                  <a:moveTo>
                    <a:pt x="17630" y="185"/>
                  </a:moveTo>
                  <a:cubicBezTo>
                    <a:pt x="17642" y="191"/>
                    <a:pt x="17654" y="198"/>
                    <a:pt x="17664" y="204"/>
                  </a:cubicBezTo>
                  <a:lnTo>
                    <a:pt x="17664" y="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5"/>
            <p:cNvSpPr/>
            <p:nvPr/>
          </p:nvSpPr>
          <p:spPr>
            <a:xfrm>
              <a:off x="359269" y="128680"/>
              <a:ext cx="2404064" cy="5015352"/>
            </a:xfrm>
            <a:custGeom>
              <a:avLst/>
              <a:gdLst/>
              <a:ahLst/>
              <a:cxnLst/>
              <a:rect l="l" t="t" r="r" b="b"/>
              <a:pathLst>
                <a:path w="25894" h="54020" extrusionOk="0">
                  <a:moveTo>
                    <a:pt x="15913" y="313"/>
                  </a:moveTo>
                  <a:lnTo>
                    <a:pt x="13262" y="2057"/>
                  </a:lnTo>
                  <a:lnTo>
                    <a:pt x="13051" y="3195"/>
                  </a:lnTo>
                  <a:cubicBezTo>
                    <a:pt x="12948" y="3749"/>
                    <a:pt x="12655" y="4239"/>
                    <a:pt x="12278" y="4488"/>
                  </a:cubicBezTo>
                  <a:lnTo>
                    <a:pt x="5052" y="9242"/>
                  </a:lnTo>
                  <a:cubicBezTo>
                    <a:pt x="4676" y="9491"/>
                    <a:pt x="4271" y="9460"/>
                    <a:pt x="3986" y="9163"/>
                  </a:cubicBezTo>
                  <a:lnTo>
                    <a:pt x="3402" y="8549"/>
                  </a:lnTo>
                  <a:lnTo>
                    <a:pt x="751" y="10292"/>
                  </a:lnTo>
                  <a:cubicBezTo>
                    <a:pt x="277" y="10604"/>
                    <a:pt x="1" y="11364"/>
                    <a:pt x="133" y="11989"/>
                  </a:cubicBezTo>
                  <a:lnTo>
                    <a:pt x="8880" y="53143"/>
                  </a:lnTo>
                  <a:cubicBezTo>
                    <a:pt x="9014" y="53766"/>
                    <a:pt x="9506" y="54020"/>
                    <a:pt x="9980" y="53706"/>
                  </a:cubicBezTo>
                  <a:lnTo>
                    <a:pt x="25141" y="43728"/>
                  </a:lnTo>
                  <a:cubicBezTo>
                    <a:pt x="25617" y="43416"/>
                    <a:pt x="25893" y="42656"/>
                    <a:pt x="25761" y="42033"/>
                  </a:cubicBezTo>
                  <a:lnTo>
                    <a:pt x="17014" y="880"/>
                  </a:lnTo>
                  <a:cubicBezTo>
                    <a:pt x="16882" y="253"/>
                    <a:pt x="16388" y="1"/>
                    <a:pt x="15913" y="313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75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5"/>
            <p:cNvSpPr/>
            <p:nvPr/>
          </p:nvSpPr>
          <p:spPr>
            <a:xfrm>
              <a:off x="912424" y="503949"/>
              <a:ext cx="469597" cy="334047"/>
            </a:xfrm>
            <a:custGeom>
              <a:avLst/>
              <a:gdLst/>
              <a:ahLst/>
              <a:cxnLst/>
              <a:rect l="l" t="t" r="r" b="b"/>
              <a:pathLst>
                <a:path w="5058" h="3598" extrusionOk="0">
                  <a:moveTo>
                    <a:pt x="4891" y="0"/>
                  </a:moveTo>
                  <a:cubicBezTo>
                    <a:pt x="4870" y="0"/>
                    <a:pt x="4848" y="7"/>
                    <a:pt x="4826" y="21"/>
                  </a:cubicBezTo>
                  <a:lnTo>
                    <a:pt x="132" y="3111"/>
                  </a:lnTo>
                  <a:cubicBezTo>
                    <a:pt x="47" y="3167"/>
                    <a:pt x="1" y="3317"/>
                    <a:pt x="28" y="3443"/>
                  </a:cubicBezTo>
                  <a:cubicBezTo>
                    <a:pt x="48" y="3539"/>
                    <a:pt x="103" y="3597"/>
                    <a:pt x="165" y="3597"/>
                  </a:cubicBezTo>
                  <a:cubicBezTo>
                    <a:pt x="186" y="3597"/>
                    <a:pt x="209" y="3590"/>
                    <a:pt x="231" y="3575"/>
                  </a:cubicBezTo>
                  <a:lnTo>
                    <a:pt x="4926" y="486"/>
                  </a:lnTo>
                  <a:cubicBezTo>
                    <a:pt x="5011" y="431"/>
                    <a:pt x="5057" y="282"/>
                    <a:pt x="5029" y="153"/>
                  </a:cubicBezTo>
                  <a:cubicBezTo>
                    <a:pt x="5009" y="58"/>
                    <a:pt x="4953" y="0"/>
                    <a:pt x="4891" y="0"/>
                  </a:cubicBezTo>
                  <a:close/>
                </a:path>
              </a:pathLst>
            </a:custGeom>
            <a:solidFill>
              <a:srgbClr val="0182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5"/>
            <p:cNvSpPr/>
            <p:nvPr/>
          </p:nvSpPr>
          <p:spPr>
            <a:xfrm>
              <a:off x="914653" y="503856"/>
              <a:ext cx="466441" cy="307866"/>
            </a:xfrm>
            <a:custGeom>
              <a:avLst/>
              <a:gdLst/>
              <a:ahLst/>
              <a:cxnLst/>
              <a:rect l="l" t="t" r="r" b="b"/>
              <a:pathLst>
                <a:path w="5024" h="3316" extrusionOk="0">
                  <a:moveTo>
                    <a:pt x="4868" y="1"/>
                  </a:moveTo>
                  <a:cubicBezTo>
                    <a:pt x="4846" y="1"/>
                    <a:pt x="4824" y="8"/>
                    <a:pt x="4802" y="22"/>
                  </a:cubicBezTo>
                  <a:lnTo>
                    <a:pt x="108" y="3113"/>
                  </a:lnTo>
                  <a:cubicBezTo>
                    <a:pt x="52" y="3150"/>
                    <a:pt x="13" y="3229"/>
                    <a:pt x="1" y="3315"/>
                  </a:cubicBezTo>
                  <a:cubicBezTo>
                    <a:pt x="19" y="3287"/>
                    <a:pt x="40" y="3262"/>
                    <a:pt x="64" y="3245"/>
                  </a:cubicBezTo>
                  <a:lnTo>
                    <a:pt x="4759" y="155"/>
                  </a:lnTo>
                  <a:cubicBezTo>
                    <a:pt x="4781" y="141"/>
                    <a:pt x="4802" y="134"/>
                    <a:pt x="4823" y="134"/>
                  </a:cubicBezTo>
                  <a:cubicBezTo>
                    <a:pt x="4886" y="134"/>
                    <a:pt x="4941" y="191"/>
                    <a:pt x="4962" y="286"/>
                  </a:cubicBezTo>
                  <a:cubicBezTo>
                    <a:pt x="4970" y="329"/>
                    <a:pt x="4970" y="374"/>
                    <a:pt x="4964" y="416"/>
                  </a:cubicBezTo>
                  <a:cubicBezTo>
                    <a:pt x="5006" y="344"/>
                    <a:pt x="5024" y="244"/>
                    <a:pt x="5005" y="154"/>
                  </a:cubicBezTo>
                  <a:cubicBezTo>
                    <a:pt x="4985" y="58"/>
                    <a:pt x="4930" y="1"/>
                    <a:pt x="48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5"/>
            <p:cNvSpPr/>
            <p:nvPr/>
          </p:nvSpPr>
          <p:spPr>
            <a:xfrm>
              <a:off x="378301" y="128680"/>
              <a:ext cx="2380575" cy="4017016"/>
            </a:xfrm>
            <a:custGeom>
              <a:avLst/>
              <a:gdLst/>
              <a:ahLst/>
              <a:cxnLst/>
              <a:rect l="l" t="t" r="r" b="b"/>
              <a:pathLst>
                <a:path w="25641" h="43267" extrusionOk="0">
                  <a:moveTo>
                    <a:pt x="12073" y="4488"/>
                  </a:moveTo>
                  <a:lnTo>
                    <a:pt x="4847" y="9242"/>
                  </a:lnTo>
                  <a:cubicBezTo>
                    <a:pt x="4471" y="9491"/>
                    <a:pt x="4066" y="9460"/>
                    <a:pt x="3781" y="9163"/>
                  </a:cubicBezTo>
                  <a:lnTo>
                    <a:pt x="3197" y="8549"/>
                  </a:lnTo>
                  <a:lnTo>
                    <a:pt x="546" y="10292"/>
                  </a:lnTo>
                  <a:cubicBezTo>
                    <a:pt x="303" y="10452"/>
                    <a:pt x="113" y="10730"/>
                    <a:pt x="1" y="11046"/>
                  </a:cubicBezTo>
                  <a:cubicBezTo>
                    <a:pt x="109" y="10856"/>
                    <a:pt x="249" y="10695"/>
                    <a:pt x="412" y="10588"/>
                  </a:cubicBezTo>
                  <a:lnTo>
                    <a:pt x="3063" y="8843"/>
                  </a:lnTo>
                  <a:lnTo>
                    <a:pt x="3646" y="9457"/>
                  </a:lnTo>
                  <a:cubicBezTo>
                    <a:pt x="3931" y="9756"/>
                    <a:pt x="4336" y="9786"/>
                    <a:pt x="4713" y="9539"/>
                  </a:cubicBezTo>
                  <a:lnTo>
                    <a:pt x="11937" y="4784"/>
                  </a:lnTo>
                  <a:cubicBezTo>
                    <a:pt x="12224" y="4595"/>
                    <a:pt x="12463" y="4265"/>
                    <a:pt x="12606" y="3874"/>
                  </a:cubicBezTo>
                  <a:cubicBezTo>
                    <a:pt x="12466" y="4131"/>
                    <a:pt x="12283" y="4349"/>
                    <a:pt x="12073" y="4488"/>
                  </a:cubicBezTo>
                  <a:close/>
                  <a:moveTo>
                    <a:pt x="15708" y="313"/>
                  </a:moveTo>
                  <a:lnTo>
                    <a:pt x="13057" y="2057"/>
                  </a:lnTo>
                  <a:lnTo>
                    <a:pt x="13013" y="2293"/>
                  </a:lnTo>
                  <a:lnTo>
                    <a:pt x="15575" y="607"/>
                  </a:lnTo>
                  <a:cubicBezTo>
                    <a:pt x="16049" y="294"/>
                    <a:pt x="16541" y="548"/>
                    <a:pt x="16673" y="1173"/>
                  </a:cubicBezTo>
                  <a:lnTo>
                    <a:pt x="25419" y="42325"/>
                  </a:lnTo>
                  <a:cubicBezTo>
                    <a:pt x="25483" y="42629"/>
                    <a:pt x="25452" y="42965"/>
                    <a:pt x="25346" y="43266"/>
                  </a:cubicBezTo>
                  <a:cubicBezTo>
                    <a:pt x="25550" y="42905"/>
                    <a:pt x="25641" y="42438"/>
                    <a:pt x="25555" y="42029"/>
                  </a:cubicBezTo>
                  <a:lnTo>
                    <a:pt x="16808" y="878"/>
                  </a:lnTo>
                  <a:cubicBezTo>
                    <a:pt x="16677" y="253"/>
                    <a:pt x="16183" y="1"/>
                    <a:pt x="15708" y="3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5"/>
            <p:cNvSpPr/>
            <p:nvPr/>
          </p:nvSpPr>
          <p:spPr>
            <a:xfrm>
              <a:off x="371710" y="1888973"/>
              <a:ext cx="118931" cy="403586"/>
            </a:xfrm>
            <a:custGeom>
              <a:avLst/>
              <a:gdLst/>
              <a:ahLst/>
              <a:cxnLst/>
              <a:rect l="l" t="t" r="r" b="b"/>
              <a:pathLst>
                <a:path w="1281" h="4347" extrusionOk="0">
                  <a:moveTo>
                    <a:pt x="1105" y="4291"/>
                  </a:moveTo>
                  <a:lnTo>
                    <a:pt x="1075" y="4275"/>
                  </a:lnTo>
                  <a:cubicBezTo>
                    <a:pt x="965" y="4219"/>
                    <a:pt x="854" y="4067"/>
                    <a:pt x="826" y="3938"/>
                  </a:cubicBezTo>
                  <a:lnTo>
                    <a:pt x="29" y="189"/>
                  </a:lnTo>
                  <a:cubicBezTo>
                    <a:pt x="0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6" y="128"/>
                    <a:pt x="428" y="281"/>
                    <a:pt x="457" y="409"/>
                  </a:cubicBezTo>
                  <a:lnTo>
                    <a:pt x="1254" y="4159"/>
                  </a:lnTo>
                  <a:cubicBezTo>
                    <a:pt x="1281" y="4287"/>
                    <a:pt x="1214" y="4347"/>
                    <a:pt x="1105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5"/>
            <p:cNvSpPr/>
            <p:nvPr/>
          </p:nvSpPr>
          <p:spPr>
            <a:xfrm>
              <a:off x="371617" y="1889066"/>
              <a:ext cx="118931" cy="403494"/>
            </a:xfrm>
            <a:custGeom>
              <a:avLst/>
              <a:gdLst/>
              <a:ahLst/>
              <a:cxnLst/>
              <a:rect l="l" t="t" r="r" b="b"/>
              <a:pathLst>
                <a:path w="1281" h="4346" extrusionOk="0">
                  <a:moveTo>
                    <a:pt x="1103" y="4291"/>
                  </a:moveTo>
                  <a:lnTo>
                    <a:pt x="1073" y="4277"/>
                  </a:lnTo>
                  <a:cubicBezTo>
                    <a:pt x="965" y="4220"/>
                    <a:pt x="853" y="4068"/>
                    <a:pt x="826" y="3938"/>
                  </a:cubicBezTo>
                  <a:lnTo>
                    <a:pt x="29" y="190"/>
                  </a:lnTo>
                  <a:cubicBezTo>
                    <a:pt x="0" y="60"/>
                    <a:pt x="67" y="1"/>
                    <a:pt x="178" y="57"/>
                  </a:cubicBezTo>
                  <a:lnTo>
                    <a:pt x="207" y="72"/>
                  </a:lnTo>
                  <a:cubicBezTo>
                    <a:pt x="316" y="128"/>
                    <a:pt x="428" y="281"/>
                    <a:pt x="456" y="411"/>
                  </a:cubicBezTo>
                  <a:lnTo>
                    <a:pt x="1252" y="4159"/>
                  </a:lnTo>
                  <a:cubicBezTo>
                    <a:pt x="1281" y="4286"/>
                    <a:pt x="1214" y="4346"/>
                    <a:pt x="1103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5"/>
            <p:cNvSpPr/>
            <p:nvPr/>
          </p:nvSpPr>
          <p:spPr>
            <a:xfrm>
              <a:off x="371431" y="1889066"/>
              <a:ext cx="119024" cy="403586"/>
            </a:xfrm>
            <a:custGeom>
              <a:avLst/>
              <a:gdLst/>
              <a:ahLst/>
              <a:cxnLst/>
              <a:rect l="l" t="t" r="r" b="b"/>
              <a:pathLst>
                <a:path w="1282" h="4347" extrusionOk="0">
                  <a:moveTo>
                    <a:pt x="1104" y="4291"/>
                  </a:moveTo>
                  <a:lnTo>
                    <a:pt x="1074" y="4277"/>
                  </a:lnTo>
                  <a:cubicBezTo>
                    <a:pt x="966" y="4220"/>
                    <a:pt x="854" y="4068"/>
                    <a:pt x="825" y="3938"/>
                  </a:cubicBezTo>
                  <a:lnTo>
                    <a:pt x="29" y="190"/>
                  </a:lnTo>
                  <a:cubicBezTo>
                    <a:pt x="1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7" y="128"/>
                    <a:pt x="427" y="281"/>
                    <a:pt x="456" y="411"/>
                  </a:cubicBezTo>
                  <a:lnTo>
                    <a:pt x="1253" y="4159"/>
                  </a:lnTo>
                  <a:cubicBezTo>
                    <a:pt x="1282" y="4287"/>
                    <a:pt x="1215" y="4347"/>
                    <a:pt x="1104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5"/>
            <p:cNvSpPr/>
            <p:nvPr/>
          </p:nvSpPr>
          <p:spPr>
            <a:xfrm>
              <a:off x="371338" y="1889159"/>
              <a:ext cx="119024" cy="403494"/>
            </a:xfrm>
            <a:custGeom>
              <a:avLst/>
              <a:gdLst/>
              <a:ahLst/>
              <a:cxnLst/>
              <a:rect l="l" t="t" r="r" b="b"/>
              <a:pathLst>
                <a:path w="1282" h="4346" extrusionOk="0">
                  <a:moveTo>
                    <a:pt x="1104" y="4291"/>
                  </a:moveTo>
                  <a:lnTo>
                    <a:pt x="1074" y="4277"/>
                  </a:lnTo>
                  <a:cubicBezTo>
                    <a:pt x="966" y="4220"/>
                    <a:pt x="854" y="4068"/>
                    <a:pt x="825" y="3939"/>
                  </a:cubicBezTo>
                  <a:lnTo>
                    <a:pt x="28" y="190"/>
                  </a:lnTo>
                  <a:cubicBezTo>
                    <a:pt x="1" y="61"/>
                    <a:pt x="67" y="1"/>
                    <a:pt x="177" y="58"/>
                  </a:cubicBezTo>
                  <a:lnTo>
                    <a:pt x="207" y="72"/>
                  </a:lnTo>
                  <a:cubicBezTo>
                    <a:pt x="315" y="130"/>
                    <a:pt x="427" y="281"/>
                    <a:pt x="456" y="411"/>
                  </a:cubicBezTo>
                  <a:lnTo>
                    <a:pt x="1253" y="4159"/>
                  </a:lnTo>
                  <a:cubicBezTo>
                    <a:pt x="1281" y="4286"/>
                    <a:pt x="1213" y="4346"/>
                    <a:pt x="1104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5"/>
            <p:cNvSpPr/>
            <p:nvPr/>
          </p:nvSpPr>
          <p:spPr>
            <a:xfrm>
              <a:off x="371153" y="1889159"/>
              <a:ext cx="119024" cy="403772"/>
            </a:xfrm>
            <a:custGeom>
              <a:avLst/>
              <a:gdLst/>
              <a:ahLst/>
              <a:cxnLst/>
              <a:rect l="l" t="t" r="r" b="b"/>
              <a:pathLst>
                <a:path w="1282" h="4349" extrusionOk="0">
                  <a:moveTo>
                    <a:pt x="1105" y="4291"/>
                  </a:moveTo>
                  <a:lnTo>
                    <a:pt x="1075" y="4277"/>
                  </a:lnTo>
                  <a:cubicBezTo>
                    <a:pt x="965" y="4220"/>
                    <a:pt x="855" y="4068"/>
                    <a:pt x="826" y="3939"/>
                  </a:cubicBezTo>
                  <a:lnTo>
                    <a:pt x="29" y="190"/>
                  </a:lnTo>
                  <a:cubicBezTo>
                    <a:pt x="0" y="61"/>
                    <a:pt x="68" y="1"/>
                    <a:pt x="178" y="58"/>
                  </a:cubicBezTo>
                  <a:lnTo>
                    <a:pt x="208" y="72"/>
                  </a:lnTo>
                  <a:cubicBezTo>
                    <a:pt x="316" y="130"/>
                    <a:pt x="428" y="281"/>
                    <a:pt x="457" y="411"/>
                  </a:cubicBezTo>
                  <a:lnTo>
                    <a:pt x="1254" y="4159"/>
                  </a:lnTo>
                  <a:cubicBezTo>
                    <a:pt x="1281" y="4289"/>
                    <a:pt x="1214" y="4348"/>
                    <a:pt x="1105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5"/>
            <p:cNvSpPr/>
            <p:nvPr/>
          </p:nvSpPr>
          <p:spPr>
            <a:xfrm>
              <a:off x="371060" y="1889345"/>
              <a:ext cx="118931" cy="403586"/>
            </a:xfrm>
            <a:custGeom>
              <a:avLst/>
              <a:gdLst/>
              <a:ahLst/>
              <a:cxnLst/>
              <a:rect l="l" t="t" r="r" b="b"/>
              <a:pathLst>
                <a:path w="1281" h="4347" extrusionOk="0">
                  <a:moveTo>
                    <a:pt x="1103" y="4292"/>
                  </a:moveTo>
                  <a:lnTo>
                    <a:pt x="1074" y="4276"/>
                  </a:lnTo>
                  <a:cubicBezTo>
                    <a:pt x="965" y="4219"/>
                    <a:pt x="853" y="4068"/>
                    <a:pt x="826" y="3938"/>
                  </a:cubicBezTo>
                  <a:lnTo>
                    <a:pt x="29" y="190"/>
                  </a:lnTo>
                  <a:cubicBezTo>
                    <a:pt x="0" y="60"/>
                    <a:pt x="67" y="0"/>
                    <a:pt x="178" y="57"/>
                  </a:cubicBezTo>
                  <a:lnTo>
                    <a:pt x="207" y="72"/>
                  </a:lnTo>
                  <a:cubicBezTo>
                    <a:pt x="316" y="129"/>
                    <a:pt x="428" y="280"/>
                    <a:pt x="456" y="410"/>
                  </a:cubicBezTo>
                  <a:lnTo>
                    <a:pt x="1252" y="4158"/>
                  </a:lnTo>
                  <a:cubicBezTo>
                    <a:pt x="1281" y="4287"/>
                    <a:pt x="1214" y="4346"/>
                    <a:pt x="1103" y="4292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5"/>
            <p:cNvSpPr/>
            <p:nvPr/>
          </p:nvSpPr>
          <p:spPr>
            <a:xfrm>
              <a:off x="370874" y="1889345"/>
              <a:ext cx="119024" cy="403679"/>
            </a:xfrm>
            <a:custGeom>
              <a:avLst/>
              <a:gdLst/>
              <a:ahLst/>
              <a:cxnLst/>
              <a:rect l="l" t="t" r="r" b="b"/>
              <a:pathLst>
                <a:path w="1282" h="4348" extrusionOk="0">
                  <a:moveTo>
                    <a:pt x="1104" y="4292"/>
                  </a:moveTo>
                  <a:lnTo>
                    <a:pt x="1074" y="4276"/>
                  </a:lnTo>
                  <a:cubicBezTo>
                    <a:pt x="966" y="4219"/>
                    <a:pt x="854" y="4068"/>
                    <a:pt x="825" y="3938"/>
                  </a:cubicBezTo>
                  <a:lnTo>
                    <a:pt x="29" y="190"/>
                  </a:lnTo>
                  <a:cubicBezTo>
                    <a:pt x="1" y="60"/>
                    <a:pt x="68" y="0"/>
                    <a:pt x="178" y="57"/>
                  </a:cubicBezTo>
                  <a:lnTo>
                    <a:pt x="208" y="72"/>
                  </a:lnTo>
                  <a:cubicBezTo>
                    <a:pt x="317" y="129"/>
                    <a:pt x="427" y="280"/>
                    <a:pt x="456" y="410"/>
                  </a:cubicBezTo>
                  <a:lnTo>
                    <a:pt x="1253" y="4158"/>
                  </a:lnTo>
                  <a:cubicBezTo>
                    <a:pt x="1282" y="4288"/>
                    <a:pt x="1215" y="4348"/>
                    <a:pt x="1104" y="4292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5"/>
            <p:cNvSpPr/>
            <p:nvPr/>
          </p:nvSpPr>
          <p:spPr>
            <a:xfrm>
              <a:off x="370781" y="1889530"/>
              <a:ext cx="119024" cy="403494"/>
            </a:xfrm>
            <a:custGeom>
              <a:avLst/>
              <a:gdLst/>
              <a:ahLst/>
              <a:cxnLst/>
              <a:rect l="l" t="t" r="r" b="b"/>
              <a:pathLst>
                <a:path w="1282" h="4346" extrusionOk="0">
                  <a:moveTo>
                    <a:pt x="1104" y="4291"/>
                  </a:moveTo>
                  <a:lnTo>
                    <a:pt x="1074" y="4275"/>
                  </a:lnTo>
                  <a:cubicBezTo>
                    <a:pt x="966" y="4219"/>
                    <a:pt x="854" y="4067"/>
                    <a:pt x="825" y="3938"/>
                  </a:cubicBezTo>
                  <a:lnTo>
                    <a:pt x="28" y="189"/>
                  </a:lnTo>
                  <a:cubicBezTo>
                    <a:pt x="1" y="60"/>
                    <a:pt x="67" y="1"/>
                    <a:pt x="177" y="57"/>
                  </a:cubicBezTo>
                  <a:lnTo>
                    <a:pt x="207" y="72"/>
                  </a:lnTo>
                  <a:cubicBezTo>
                    <a:pt x="315" y="128"/>
                    <a:pt x="427" y="281"/>
                    <a:pt x="456" y="409"/>
                  </a:cubicBezTo>
                  <a:lnTo>
                    <a:pt x="1253" y="4157"/>
                  </a:lnTo>
                  <a:cubicBezTo>
                    <a:pt x="1281" y="4286"/>
                    <a:pt x="1214" y="4346"/>
                    <a:pt x="1104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5"/>
            <p:cNvSpPr/>
            <p:nvPr/>
          </p:nvSpPr>
          <p:spPr>
            <a:xfrm>
              <a:off x="370596" y="1889530"/>
              <a:ext cx="119024" cy="403586"/>
            </a:xfrm>
            <a:custGeom>
              <a:avLst/>
              <a:gdLst/>
              <a:ahLst/>
              <a:cxnLst/>
              <a:rect l="l" t="t" r="r" b="b"/>
              <a:pathLst>
                <a:path w="1282" h="4347" extrusionOk="0">
                  <a:moveTo>
                    <a:pt x="1105" y="4291"/>
                  </a:moveTo>
                  <a:lnTo>
                    <a:pt x="1075" y="4275"/>
                  </a:lnTo>
                  <a:cubicBezTo>
                    <a:pt x="965" y="4219"/>
                    <a:pt x="855" y="4067"/>
                    <a:pt x="826" y="3938"/>
                  </a:cubicBezTo>
                  <a:lnTo>
                    <a:pt x="29" y="189"/>
                  </a:lnTo>
                  <a:cubicBezTo>
                    <a:pt x="0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6" y="128"/>
                    <a:pt x="428" y="281"/>
                    <a:pt x="457" y="409"/>
                  </a:cubicBezTo>
                  <a:lnTo>
                    <a:pt x="1254" y="4157"/>
                  </a:lnTo>
                  <a:cubicBezTo>
                    <a:pt x="1281" y="4287"/>
                    <a:pt x="1214" y="4347"/>
                    <a:pt x="1105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5"/>
            <p:cNvSpPr/>
            <p:nvPr/>
          </p:nvSpPr>
          <p:spPr>
            <a:xfrm>
              <a:off x="370503" y="1889623"/>
              <a:ext cx="118931" cy="403494"/>
            </a:xfrm>
            <a:custGeom>
              <a:avLst/>
              <a:gdLst/>
              <a:ahLst/>
              <a:cxnLst/>
              <a:rect l="l" t="t" r="r" b="b"/>
              <a:pathLst>
                <a:path w="1281" h="4346" extrusionOk="0">
                  <a:moveTo>
                    <a:pt x="1103" y="4291"/>
                  </a:moveTo>
                  <a:lnTo>
                    <a:pt x="1074" y="4277"/>
                  </a:lnTo>
                  <a:cubicBezTo>
                    <a:pt x="965" y="4219"/>
                    <a:pt x="853" y="4068"/>
                    <a:pt x="826" y="3938"/>
                  </a:cubicBezTo>
                  <a:lnTo>
                    <a:pt x="29" y="190"/>
                  </a:lnTo>
                  <a:cubicBezTo>
                    <a:pt x="0" y="60"/>
                    <a:pt x="67" y="1"/>
                    <a:pt x="178" y="57"/>
                  </a:cubicBezTo>
                  <a:lnTo>
                    <a:pt x="207" y="72"/>
                  </a:lnTo>
                  <a:cubicBezTo>
                    <a:pt x="316" y="128"/>
                    <a:pt x="428" y="281"/>
                    <a:pt x="456" y="411"/>
                  </a:cubicBezTo>
                  <a:lnTo>
                    <a:pt x="1252" y="4159"/>
                  </a:lnTo>
                  <a:cubicBezTo>
                    <a:pt x="1281" y="4286"/>
                    <a:pt x="1214" y="4346"/>
                    <a:pt x="1103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5"/>
            <p:cNvSpPr/>
            <p:nvPr/>
          </p:nvSpPr>
          <p:spPr>
            <a:xfrm>
              <a:off x="370317" y="1889623"/>
              <a:ext cx="119024" cy="403772"/>
            </a:xfrm>
            <a:custGeom>
              <a:avLst/>
              <a:gdLst/>
              <a:ahLst/>
              <a:cxnLst/>
              <a:rect l="l" t="t" r="r" b="b"/>
              <a:pathLst>
                <a:path w="1282" h="4349" extrusionOk="0">
                  <a:moveTo>
                    <a:pt x="1104" y="4291"/>
                  </a:moveTo>
                  <a:lnTo>
                    <a:pt x="1074" y="4277"/>
                  </a:lnTo>
                  <a:cubicBezTo>
                    <a:pt x="966" y="4219"/>
                    <a:pt x="854" y="4068"/>
                    <a:pt x="825" y="3938"/>
                  </a:cubicBezTo>
                  <a:lnTo>
                    <a:pt x="30" y="190"/>
                  </a:lnTo>
                  <a:cubicBezTo>
                    <a:pt x="1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7" y="128"/>
                    <a:pt x="429" y="281"/>
                    <a:pt x="456" y="411"/>
                  </a:cubicBezTo>
                  <a:lnTo>
                    <a:pt x="1253" y="4159"/>
                  </a:lnTo>
                  <a:cubicBezTo>
                    <a:pt x="1282" y="4289"/>
                    <a:pt x="1215" y="4348"/>
                    <a:pt x="1104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5"/>
            <p:cNvSpPr/>
            <p:nvPr/>
          </p:nvSpPr>
          <p:spPr>
            <a:xfrm>
              <a:off x="370317" y="1889623"/>
              <a:ext cx="119024" cy="403772"/>
            </a:xfrm>
            <a:custGeom>
              <a:avLst/>
              <a:gdLst/>
              <a:ahLst/>
              <a:cxnLst/>
              <a:rect l="l" t="t" r="r" b="b"/>
              <a:pathLst>
                <a:path w="1282" h="4349" extrusionOk="0">
                  <a:moveTo>
                    <a:pt x="1104" y="4291"/>
                  </a:moveTo>
                  <a:lnTo>
                    <a:pt x="1074" y="4277"/>
                  </a:lnTo>
                  <a:cubicBezTo>
                    <a:pt x="966" y="4219"/>
                    <a:pt x="854" y="4068"/>
                    <a:pt x="825" y="3938"/>
                  </a:cubicBezTo>
                  <a:lnTo>
                    <a:pt x="30" y="190"/>
                  </a:lnTo>
                  <a:cubicBezTo>
                    <a:pt x="1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7" y="128"/>
                    <a:pt x="429" y="281"/>
                    <a:pt x="456" y="411"/>
                  </a:cubicBezTo>
                  <a:lnTo>
                    <a:pt x="1253" y="4159"/>
                  </a:lnTo>
                  <a:cubicBezTo>
                    <a:pt x="1282" y="4289"/>
                    <a:pt x="1215" y="4348"/>
                    <a:pt x="1104" y="42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5"/>
            <p:cNvSpPr/>
            <p:nvPr/>
          </p:nvSpPr>
          <p:spPr>
            <a:xfrm>
              <a:off x="1563436" y="127287"/>
              <a:ext cx="91171" cy="46421"/>
            </a:xfrm>
            <a:custGeom>
              <a:avLst/>
              <a:gdLst/>
              <a:ahLst/>
              <a:cxnLst/>
              <a:rect l="l" t="t" r="r" b="b"/>
              <a:pathLst>
                <a:path w="982" h="500" extrusionOk="0">
                  <a:moveTo>
                    <a:pt x="438" y="0"/>
                  </a:moveTo>
                  <a:cubicBezTo>
                    <a:pt x="327" y="0"/>
                    <a:pt x="222" y="25"/>
                    <a:pt x="148" y="74"/>
                  </a:cubicBezTo>
                  <a:cubicBezTo>
                    <a:pt x="0" y="171"/>
                    <a:pt x="34" y="328"/>
                    <a:pt x="224" y="427"/>
                  </a:cubicBezTo>
                  <a:cubicBezTo>
                    <a:pt x="318" y="475"/>
                    <a:pt x="434" y="499"/>
                    <a:pt x="544" y="499"/>
                  </a:cubicBezTo>
                  <a:cubicBezTo>
                    <a:pt x="655" y="499"/>
                    <a:pt x="760" y="475"/>
                    <a:pt x="834" y="427"/>
                  </a:cubicBezTo>
                  <a:cubicBezTo>
                    <a:pt x="982" y="328"/>
                    <a:pt x="949" y="171"/>
                    <a:pt x="760" y="74"/>
                  </a:cubicBezTo>
                  <a:cubicBezTo>
                    <a:pt x="665" y="25"/>
                    <a:pt x="549" y="0"/>
                    <a:pt x="4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5"/>
            <p:cNvSpPr/>
            <p:nvPr/>
          </p:nvSpPr>
          <p:spPr>
            <a:xfrm>
              <a:off x="1569842" y="125059"/>
              <a:ext cx="84115" cy="39272"/>
            </a:xfrm>
            <a:custGeom>
              <a:avLst/>
              <a:gdLst/>
              <a:ahLst/>
              <a:cxnLst/>
              <a:rect l="l" t="t" r="r" b="b"/>
              <a:pathLst>
                <a:path w="906" h="423" extrusionOk="0">
                  <a:moveTo>
                    <a:pt x="691" y="98"/>
                  </a:moveTo>
                  <a:cubicBezTo>
                    <a:pt x="501" y="1"/>
                    <a:pt x="228" y="1"/>
                    <a:pt x="79" y="98"/>
                  </a:cubicBezTo>
                  <a:cubicBezTo>
                    <a:pt x="40" y="123"/>
                    <a:pt x="15" y="152"/>
                    <a:pt x="0" y="183"/>
                  </a:cubicBezTo>
                  <a:cubicBezTo>
                    <a:pt x="10" y="173"/>
                    <a:pt x="19" y="165"/>
                    <a:pt x="31" y="155"/>
                  </a:cubicBezTo>
                  <a:cubicBezTo>
                    <a:pt x="179" y="59"/>
                    <a:pt x="453" y="59"/>
                    <a:pt x="641" y="155"/>
                  </a:cubicBezTo>
                  <a:cubicBezTo>
                    <a:pt x="783" y="227"/>
                    <a:pt x="837" y="333"/>
                    <a:pt x="795" y="422"/>
                  </a:cubicBezTo>
                  <a:cubicBezTo>
                    <a:pt x="906" y="326"/>
                    <a:pt x="864" y="185"/>
                    <a:pt x="691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5"/>
            <p:cNvSpPr/>
            <p:nvPr/>
          </p:nvSpPr>
          <p:spPr>
            <a:xfrm>
              <a:off x="645409" y="744225"/>
              <a:ext cx="1677571" cy="3059625"/>
            </a:xfrm>
            <a:custGeom>
              <a:avLst/>
              <a:gdLst/>
              <a:ahLst/>
              <a:cxnLst/>
              <a:rect l="l" t="t" r="r" b="b"/>
              <a:pathLst>
                <a:path w="18069" h="32955" extrusionOk="0">
                  <a:moveTo>
                    <a:pt x="18068" y="13713"/>
                  </a:moveTo>
                  <a:lnTo>
                    <a:pt x="15154" y="1"/>
                  </a:lnTo>
                  <a:lnTo>
                    <a:pt x="1" y="19242"/>
                  </a:lnTo>
                  <a:lnTo>
                    <a:pt x="2916" y="32955"/>
                  </a:lnTo>
                  <a:close/>
                </a:path>
              </a:pathLst>
            </a:custGeom>
            <a:solidFill>
              <a:srgbClr val="F3F3F3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5"/>
            <p:cNvSpPr/>
            <p:nvPr/>
          </p:nvSpPr>
          <p:spPr>
            <a:xfrm>
              <a:off x="488598" y="128865"/>
              <a:ext cx="1484273" cy="2027866"/>
            </a:xfrm>
            <a:custGeom>
              <a:avLst/>
              <a:gdLst/>
              <a:ahLst/>
              <a:cxnLst/>
              <a:rect l="l" t="t" r="r" b="b"/>
              <a:pathLst>
                <a:path w="15987" h="21842" extrusionOk="0">
                  <a:moveTo>
                    <a:pt x="835" y="21842"/>
                  </a:moveTo>
                  <a:lnTo>
                    <a:pt x="15987" y="2598"/>
                  </a:lnTo>
                  <a:lnTo>
                    <a:pt x="15621" y="877"/>
                  </a:lnTo>
                  <a:cubicBezTo>
                    <a:pt x="15489" y="254"/>
                    <a:pt x="14995" y="0"/>
                    <a:pt x="14521" y="311"/>
                  </a:cubicBezTo>
                  <a:lnTo>
                    <a:pt x="13165" y="1203"/>
                  </a:lnTo>
                  <a:lnTo>
                    <a:pt x="11677" y="3093"/>
                  </a:lnTo>
                  <a:lnTo>
                    <a:pt x="11658" y="3193"/>
                  </a:lnTo>
                  <a:cubicBezTo>
                    <a:pt x="11555" y="3747"/>
                    <a:pt x="11262" y="4237"/>
                    <a:pt x="10885" y="4486"/>
                  </a:cubicBezTo>
                  <a:lnTo>
                    <a:pt x="10254" y="4900"/>
                  </a:lnTo>
                  <a:lnTo>
                    <a:pt x="1" y="17920"/>
                  </a:lnTo>
                  <a:close/>
                </a:path>
              </a:pathLst>
            </a:custGeom>
            <a:solidFill>
              <a:srgbClr val="F3F3F3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5"/>
            <p:cNvSpPr/>
            <p:nvPr/>
          </p:nvSpPr>
          <p:spPr>
            <a:xfrm>
              <a:off x="976950" y="2302958"/>
              <a:ext cx="1562168" cy="2517981"/>
            </a:xfrm>
            <a:custGeom>
              <a:avLst/>
              <a:gdLst/>
              <a:ahLst/>
              <a:cxnLst/>
              <a:rect l="l" t="t" r="r" b="b"/>
              <a:pathLst>
                <a:path w="16826" h="27121" extrusionOk="0">
                  <a:moveTo>
                    <a:pt x="16825" y="7878"/>
                  </a:moveTo>
                  <a:lnTo>
                    <a:pt x="15151" y="1"/>
                  </a:lnTo>
                  <a:lnTo>
                    <a:pt x="1" y="19242"/>
                  </a:lnTo>
                  <a:lnTo>
                    <a:pt x="1674" y="27121"/>
                  </a:lnTo>
                  <a:close/>
                </a:path>
              </a:pathLst>
            </a:custGeom>
            <a:solidFill>
              <a:srgbClr val="F3F3F3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5"/>
            <p:cNvSpPr/>
            <p:nvPr/>
          </p:nvSpPr>
          <p:spPr>
            <a:xfrm>
              <a:off x="1506338" y="3525508"/>
              <a:ext cx="1172694" cy="1444351"/>
            </a:xfrm>
            <a:custGeom>
              <a:avLst/>
              <a:gdLst/>
              <a:ahLst/>
              <a:cxnLst/>
              <a:rect l="l" t="t" r="r" b="b"/>
              <a:pathLst>
                <a:path w="12631" h="15557" extrusionOk="0">
                  <a:moveTo>
                    <a:pt x="12630" y="1802"/>
                  </a:moveTo>
                  <a:lnTo>
                    <a:pt x="12248" y="0"/>
                  </a:lnTo>
                  <a:lnTo>
                    <a:pt x="0" y="15556"/>
                  </a:lnTo>
                  <a:lnTo>
                    <a:pt x="3740" y="13095"/>
                  </a:lnTo>
                  <a:close/>
                </a:path>
              </a:pathLst>
            </a:custGeom>
            <a:solidFill>
              <a:srgbClr val="F3F3F3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5"/>
            <p:cNvSpPr/>
            <p:nvPr/>
          </p:nvSpPr>
          <p:spPr>
            <a:xfrm>
              <a:off x="378394" y="128865"/>
              <a:ext cx="2380667" cy="4017016"/>
            </a:xfrm>
            <a:custGeom>
              <a:avLst/>
              <a:gdLst/>
              <a:ahLst/>
              <a:cxnLst/>
              <a:rect l="l" t="t" r="r" b="b"/>
              <a:pathLst>
                <a:path w="25642" h="43267" extrusionOk="0">
                  <a:moveTo>
                    <a:pt x="16808" y="877"/>
                  </a:moveTo>
                  <a:cubicBezTo>
                    <a:pt x="16676" y="254"/>
                    <a:pt x="16182" y="0"/>
                    <a:pt x="15708" y="311"/>
                  </a:cubicBezTo>
                  <a:lnTo>
                    <a:pt x="13057" y="2055"/>
                  </a:lnTo>
                  <a:lnTo>
                    <a:pt x="12846" y="3193"/>
                  </a:lnTo>
                  <a:cubicBezTo>
                    <a:pt x="12744" y="3747"/>
                    <a:pt x="12450" y="4237"/>
                    <a:pt x="12073" y="4486"/>
                  </a:cubicBezTo>
                  <a:lnTo>
                    <a:pt x="4847" y="9240"/>
                  </a:lnTo>
                  <a:cubicBezTo>
                    <a:pt x="4471" y="9489"/>
                    <a:pt x="4066" y="9458"/>
                    <a:pt x="3781" y="9161"/>
                  </a:cubicBezTo>
                  <a:lnTo>
                    <a:pt x="3197" y="8547"/>
                  </a:lnTo>
                  <a:lnTo>
                    <a:pt x="547" y="10290"/>
                  </a:lnTo>
                  <a:cubicBezTo>
                    <a:pt x="304" y="10450"/>
                    <a:pt x="113" y="10728"/>
                    <a:pt x="1" y="11044"/>
                  </a:cubicBezTo>
                  <a:lnTo>
                    <a:pt x="1" y="11044"/>
                  </a:lnTo>
                  <a:lnTo>
                    <a:pt x="25347" y="43267"/>
                  </a:lnTo>
                  <a:lnTo>
                    <a:pt x="25347" y="43267"/>
                  </a:lnTo>
                  <a:cubicBezTo>
                    <a:pt x="25550" y="42907"/>
                    <a:pt x="25642" y="42439"/>
                    <a:pt x="25555" y="42031"/>
                  </a:cubicBezTo>
                  <a:close/>
                </a:path>
              </a:pathLst>
            </a:cu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5"/>
            <p:cNvSpPr/>
            <p:nvPr/>
          </p:nvSpPr>
          <p:spPr>
            <a:xfrm>
              <a:off x="1137103" y="2629764"/>
              <a:ext cx="1027952" cy="1116710"/>
            </a:xfrm>
            <a:custGeom>
              <a:avLst/>
              <a:gdLst/>
              <a:ahLst/>
              <a:cxnLst/>
              <a:rect l="l" t="t" r="r" b="b"/>
              <a:pathLst>
                <a:path w="11072" h="12028" extrusionOk="0">
                  <a:moveTo>
                    <a:pt x="6115" y="7100"/>
                  </a:moveTo>
                  <a:cubicBezTo>
                    <a:pt x="5466" y="7531"/>
                    <a:pt x="4963" y="8058"/>
                    <a:pt x="4533" y="8740"/>
                  </a:cubicBezTo>
                  <a:cubicBezTo>
                    <a:pt x="4265" y="9167"/>
                    <a:pt x="4037" y="9629"/>
                    <a:pt x="3864" y="10131"/>
                  </a:cubicBezTo>
                  <a:cubicBezTo>
                    <a:pt x="3733" y="10510"/>
                    <a:pt x="3789" y="10917"/>
                    <a:pt x="3992" y="11133"/>
                  </a:cubicBezTo>
                  <a:cubicBezTo>
                    <a:pt x="4192" y="11344"/>
                    <a:pt x="4495" y="11317"/>
                    <a:pt x="4736" y="11068"/>
                  </a:cubicBezTo>
                  <a:cubicBezTo>
                    <a:pt x="4872" y="10930"/>
                    <a:pt x="4953" y="10742"/>
                    <a:pt x="5032" y="10545"/>
                  </a:cubicBezTo>
                  <a:cubicBezTo>
                    <a:pt x="5457" y="9500"/>
                    <a:pt x="6068" y="8829"/>
                    <a:pt x="6856" y="8528"/>
                  </a:cubicBezTo>
                  <a:cubicBezTo>
                    <a:pt x="7316" y="8353"/>
                    <a:pt x="7743" y="8398"/>
                    <a:pt x="8150" y="8591"/>
                  </a:cubicBezTo>
                  <a:cubicBezTo>
                    <a:pt x="8462" y="8743"/>
                    <a:pt x="8843" y="8471"/>
                    <a:pt x="9006" y="8001"/>
                  </a:cubicBezTo>
                  <a:cubicBezTo>
                    <a:pt x="9173" y="7525"/>
                    <a:pt x="9060" y="7025"/>
                    <a:pt x="8748" y="6870"/>
                  </a:cubicBezTo>
                  <a:cubicBezTo>
                    <a:pt x="7886" y="6447"/>
                    <a:pt x="6981" y="6548"/>
                    <a:pt x="6115" y="7100"/>
                  </a:cubicBezTo>
                  <a:close/>
                  <a:moveTo>
                    <a:pt x="6610" y="9859"/>
                  </a:moveTo>
                  <a:cubicBezTo>
                    <a:pt x="6211" y="10122"/>
                    <a:pt x="5978" y="10763"/>
                    <a:pt x="6089" y="11289"/>
                  </a:cubicBezTo>
                  <a:cubicBezTo>
                    <a:pt x="6202" y="11817"/>
                    <a:pt x="6616" y="12027"/>
                    <a:pt x="7016" y="11765"/>
                  </a:cubicBezTo>
                  <a:cubicBezTo>
                    <a:pt x="7416" y="11503"/>
                    <a:pt x="7649" y="10863"/>
                    <a:pt x="7536" y="10337"/>
                  </a:cubicBezTo>
                  <a:cubicBezTo>
                    <a:pt x="7425" y="9810"/>
                    <a:pt x="7011" y="9597"/>
                    <a:pt x="6610" y="9859"/>
                  </a:cubicBezTo>
                  <a:close/>
                  <a:moveTo>
                    <a:pt x="5311" y="4281"/>
                  </a:moveTo>
                  <a:cubicBezTo>
                    <a:pt x="5141" y="4414"/>
                    <a:pt x="4870" y="4612"/>
                    <a:pt x="4609" y="4842"/>
                  </a:cubicBezTo>
                  <a:cubicBezTo>
                    <a:pt x="3870" y="5490"/>
                    <a:pt x="3228" y="6304"/>
                    <a:pt x="2681" y="7277"/>
                  </a:cubicBezTo>
                  <a:cubicBezTo>
                    <a:pt x="2366" y="7840"/>
                    <a:pt x="2090" y="8434"/>
                    <a:pt x="1869" y="9064"/>
                  </a:cubicBezTo>
                  <a:cubicBezTo>
                    <a:pt x="1736" y="9442"/>
                    <a:pt x="1791" y="9852"/>
                    <a:pt x="1990" y="10068"/>
                  </a:cubicBezTo>
                  <a:cubicBezTo>
                    <a:pt x="2192" y="10283"/>
                    <a:pt x="2497" y="10257"/>
                    <a:pt x="2740" y="10007"/>
                  </a:cubicBezTo>
                  <a:cubicBezTo>
                    <a:pt x="2875" y="9869"/>
                    <a:pt x="2958" y="9682"/>
                    <a:pt x="3033" y="9484"/>
                  </a:cubicBezTo>
                  <a:cubicBezTo>
                    <a:pt x="3578" y="8064"/>
                    <a:pt x="4349" y="6950"/>
                    <a:pt x="5342" y="6142"/>
                  </a:cubicBezTo>
                  <a:cubicBezTo>
                    <a:pt x="5717" y="5837"/>
                    <a:pt x="6105" y="5605"/>
                    <a:pt x="6508" y="5438"/>
                  </a:cubicBezTo>
                  <a:cubicBezTo>
                    <a:pt x="7170" y="5163"/>
                    <a:pt x="7819" y="5083"/>
                    <a:pt x="8451" y="5206"/>
                  </a:cubicBezTo>
                  <a:cubicBezTo>
                    <a:pt x="8724" y="5259"/>
                    <a:pt x="8983" y="5351"/>
                    <a:pt x="9234" y="5475"/>
                  </a:cubicBezTo>
                  <a:cubicBezTo>
                    <a:pt x="9439" y="5576"/>
                    <a:pt x="9649" y="5534"/>
                    <a:pt x="9856" y="5326"/>
                  </a:cubicBezTo>
                  <a:cubicBezTo>
                    <a:pt x="10076" y="5104"/>
                    <a:pt x="10192" y="4808"/>
                    <a:pt x="10193" y="4462"/>
                  </a:cubicBezTo>
                  <a:cubicBezTo>
                    <a:pt x="10195" y="4105"/>
                    <a:pt x="10074" y="3871"/>
                    <a:pt x="9850" y="3760"/>
                  </a:cubicBezTo>
                  <a:cubicBezTo>
                    <a:pt x="8442" y="3067"/>
                    <a:pt x="6962" y="3233"/>
                    <a:pt x="5311" y="4281"/>
                  </a:cubicBezTo>
                  <a:close/>
                  <a:moveTo>
                    <a:pt x="11009" y="1079"/>
                  </a:moveTo>
                  <a:cubicBezTo>
                    <a:pt x="10947" y="907"/>
                    <a:pt x="10847" y="800"/>
                    <a:pt x="10720" y="734"/>
                  </a:cubicBezTo>
                  <a:cubicBezTo>
                    <a:pt x="9407" y="78"/>
                    <a:pt x="8003" y="0"/>
                    <a:pt x="6504" y="502"/>
                  </a:cubicBezTo>
                  <a:cubicBezTo>
                    <a:pt x="6034" y="660"/>
                    <a:pt x="5569" y="881"/>
                    <a:pt x="5111" y="1156"/>
                  </a:cubicBezTo>
                  <a:cubicBezTo>
                    <a:pt x="5088" y="1169"/>
                    <a:pt x="5064" y="1177"/>
                    <a:pt x="5040" y="1187"/>
                  </a:cubicBezTo>
                  <a:lnTo>
                    <a:pt x="4558" y="1505"/>
                  </a:lnTo>
                  <a:cubicBezTo>
                    <a:pt x="4474" y="1571"/>
                    <a:pt x="4392" y="1637"/>
                    <a:pt x="4308" y="1699"/>
                  </a:cubicBezTo>
                  <a:cubicBezTo>
                    <a:pt x="3400" y="2384"/>
                    <a:pt x="2580" y="3264"/>
                    <a:pt x="1846" y="4325"/>
                  </a:cubicBezTo>
                  <a:cubicBezTo>
                    <a:pt x="1132" y="5356"/>
                    <a:pt x="551" y="6503"/>
                    <a:pt x="92" y="7757"/>
                  </a:cubicBezTo>
                  <a:cubicBezTo>
                    <a:pt x="27" y="7936"/>
                    <a:pt x="1" y="8115"/>
                    <a:pt x="13" y="8297"/>
                  </a:cubicBezTo>
                  <a:cubicBezTo>
                    <a:pt x="15" y="8315"/>
                    <a:pt x="11" y="8334"/>
                    <a:pt x="11" y="8353"/>
                  </a:cubicBezTo>
                  <a:lnTo>
                    <a:pt x="51" y="8535"/>
                  </a:lnTo>
                  <a:cubicBezTo>
                    <a:pt x="84" y="8601"/>
                    <a:pt x="113" y="8671"/>
                    <a:pt x="153" y="8728"/>
                  </a:cubicBezTo>
                  <a:cubicBezTo>
                    <a:pt x="422" y="9126"/>
                    <a:pt x="947" y="8949"/>
                    <a:pt x="1183" y="8379"/>
                  </a:cubicBezTo>
                  <a:cubicBezTo>
                    <a:pt x="1296" y="8108"/>
                    <a:pt x="1393" y="7828"/>
                    <a:pt x="1511" y="7560"/>
                  </a:cubicBezTo>
                  <a:cubicBezTo>
                    <a:pt x="2342" y="5664"/>
                    <a:pt x="3454" y="4210"/>
                    <a:pt x="4836" y="3183"/>
                  </a:cubicBezTo>
                  <a:cubicBezTo>
                    <a:pt x="5362" y="2793"/>
                    <a:pt x="5906" y="2500"/>
                    <a:pt x="6462" y="2297"/>
                  </a:cubicBezTo>
                  <a:cubicBezTo>
                    <a:pt x="7471" y="1929"/>
                    <a:pt x="8448" y="1877"/>
                    <a:pt x="9383" y="2164"/>
                  </a:cubicBezTo>
                  <a:cubicBezTo>
                    <a:pt x="9645" y="2245"/>
                    <a:pt x="9894" y="2366"/>
                    <a:pt x="10150" y="2471"/>
                  </a:cubicBezTo>
                  <a:cubicBezTo>
                    <a:pt x="10568" y="2640"/>
                    <a:pt x="11054" y="2104"/>
                    <a:pt x="11069" y="1455"/>
                  </a:cubicBezTo>
                  <a:cubicBezTo>
                    <a:pt x="11071" y="1398"/>
                    <a:pt x="11067" y="1341"/>
                    <a:pt x="11067" y="1282"/>
                  </a:cubicBezTo>
                  <a:lnTo>
                    <a:pt x="11029" y="1101"/>
                  </a:lnTo>
                  <a:cubicBezTo>
                    <a:pt x="11023" y="1098"/>
                    <a:pt x="11014" y="1089"/>
                    <a:pt x="11009" y="1079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5"/>
            <p:cNvSpPr/>
            <p:nvPr/>
          </p:nvSpPr>
          <p:spPr>
            <a:xfrm>
              <a:off x="1073506" y="2924074"/>
              <a:ext cx="1072238" cy="1072238"/>
            </a:xfrm>
            <a:custGeom>
              <a:avLst/>
              <a:gdLst/>
              <a:ahLst/>
              <a:cxnLst/>
              <a:rect l="l" t="t" r="r" b="b"/>
              <a:pathLst>
                <a:path w="11549" h="11549" extrusionOk="0">
                  <a:moveTo>
                    <a:pt x="11549" y="5775"/>
                  </a:moveTo>
                  <a:cubicBezTo>
                    <a:pt x="11549" y="8965"/>
                    <a:pt x="8963" y="11549"/>
                    <a:pt x="5775" y="11549"/>
                  </a:cubicBezTo>
                  <a:cubicBezTo>
                    <a:pt x="2586" y="11549"/>
                    <a:pt x="1" y="8963"/>
                    <a:pt x="1" y="5775"/>
                  </a:cubicBezTo>
                  <a:cubicBezTo>
                    <a:pt x="1" y="2586"/>
                    <a:pt x="2586" y="1"/>
                    <a:pt x="5775" y="1"/>
                  </a:cubicBezTo>
                  <a:cubicBezTo>
                    <a:pt x="8963" y="1"/>
                    <a:pt x="11549" y="2586"/>
                    <a:pt x="11549" y="5775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rgbClr val="F3F3F3">
                    <a:alpha val="0"/>
                  </a:srgbClr>
                </a:gs>
                <a:gs pos="100000">
                  <a:srgbClr val="F3F3F3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5"/>
            <p:cNvSpPr/>
            <p:nvPr/>
          </p:nvSpPr>
          <p:spPr>
            <a:xfrm>
              <a:off x="1516736" y="2698189"/>
              <a:ext cx="709967" cy="710152"/>
            </a:xfrm>
            <a:custGeom>
              <a:avLst/>
              <a:gdLst/>
              <a:ahLst/>
              <a:cxnLst/>
              <a:rect l="l" t="t" r="r" b="b"/>
              <a:pathLst>
                <a:path w="7647" h="7649" extrusionOk="0">
                  <a:moveTo>
                    <a:pt x="7647" y="3824"/>
                  </a:moveTo>
                  <a:cubicBezTo>
                    <a:pt x="7647" y="5935"/>
                    <a:pt x="5935" y="7648"/>
                    <a:pt x="3822" y="7648"/>
                  </a:cubicBezTo>
                  <a:cubicBezTo>
                    <a:pt x="1711" y="7648"/>
                    <a:pt x="0" y="5935"/>
                    <a:pt x="0" y="3824"/>
                  </a:cubicBezTo>
                  <a:cubicBezTo>
                    <a:pt x="0" y="1712"/>
                    <a:pt x="1713" y="1"/>
                    <a:pt x="3822" y="1"/>
                  </a:cubicBezTo>
                  <a:cubicBezTo>
                    <a:pt x="5935" y="1"/>
                    <a:pt x="7647" y="1713"/>
                    <a:pt x="7647" y="3824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rgbClr val="F3F3F3">
                    <a:alpha val="0"/>
                  </a:srgbClr>
                </a:gs>
                <a:gs pos="100000">
                  <a:srgbClr val="F3F3F3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9" name="Google Shape;1289;p45"/>
            <p:cNvGrpSpPr/>
            <p:nvPr/>
          </p:nvGrpSpPr>
          <p:grpSpPr>
            <a:xfrm>
              <a:off x="644017" y="1155146"/>
              <a:ext cx="1256716" cy="1149297"/>
              <a:chOff x="5236975" y="645825"/>
              <a:chExt cx="338400" cy="309475"/>
            </a:xfrm>
          </p:grpSpPr>
          <p:sp>
            <p:nvSpPr>
              <p:cNvPr id="1290" name="Google Shape;1290;p45"/>
              <p:cNvSpPr/>
              <p:nvPr/>
            </p:nvSpPr>
            <p:spPr>
              <a:xfrm>
                <a:off x="5236975" y="833925"/>
                <a:ext cx="52225" cy="121375"/>
              </a:xfrm>
              <a:custGeom>
                <a:avLst/>
                <a:gdLst/>
                <a:ahLst/>
                <a:cxnLst/>
                <a:rect l="l" t="t" r="r" b="b"/>
                <a:pathLst>
                  <a:path w="2089" h="4855" extrusionOk="0">
                    <a:moveTo>
                      <a:pt x="1073" y="1"/>
                    </a:moveTo>
                    <a:lnTo>
                      <a:pt x="0" y="705"/>
                    </a:lnTo>
                    <a:lnTo>
                      <a:pt x="30" y="842"/>
                    </a:lnTo>
                    <a:lnTo>
                      <a:pt x="1002" y="203"/>
                    </a:lnTo>
                    <a:lnTo>
                      <a:pt x="1991" y="4854"/>
                    </a:lnTo>
                    <a:lnTo>
                      <a:pt x="2089" y="4788"/>
                    </a:lnTo>
                    <a:lnTo>
                      <a:pt x="107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45"/>
              <p:cNvSpPr/>
              <p:nvPr/>
            </p:nvSpPr>
            <p:spPr>
              <a:xfrm>
                <a:off x="5312300" y="779550"/>
                <a:ext cx="84350" cy="144450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5778" extrusionOk="0">
                    <a:moveTo>
                      <a:pt x="1663" y="0"/>
                    </a:moveTo>
                    <a:cubicBezTo>
                      <a:pt x="1469" y="0"/>
                      <a:pt x="1242" y="82"/>
                      <a:pt x="992" y="247"/>
                    </a:cubicBezTo>
                    <a:cubicBezTo>
                      <a:pt x="590" y="510"/>
                      <a:pt x="214" y="1022"/>
                      <a:pt x="0" y="1608"/>
                    </a:cubicBezTo>
                    <a:lnTo>
                      <a:pt x="93" y="1656"/>
                    </a:lnTo>
                    <a:cubicBezTo>
                      <a:pt x="297" y="1109"/>
                      <a:pt x="646" y="630"/>
                      <a:pt x="1020" y="384"/>
                    </a:cubicBezTo>
                    <a:cubicBezTo>
                      <a:pt x="1253" y="230"/>
                      <a:pt x="1462" y="155"/>
                      <a:pt x="1638" y="155"/>
                    </a:cubicBezTo>
                    <a:cubicBezTo>
                      <a:pt x="1920" y="155"/>
                      <a:pt x="2120" y="347"/>
                      <a:pt x="2200" y="722"/>
                    </a:cubicBezTo>
                    <a:cubicBezTo>
                      <a:pt x="2278" y="1099"/>
                      <a:pt x="2153" y="1788"/>
                      <a:pt x="1888" y="2557"/>
                    </a:cubicBezTo>
                    <a:lnTo>
                      <a:pt x="842" y="5577"/>
                    </a:lnTo>
                    <a:lnTo>
                      <a:pt x="879" y="5777"/>
                    </a:lnTo>
                    <a:lnTo>
                      <a:pt x="3373" y="4137"/>
                    </a:lnTo>
                    <a:lnTo>
                      <a:pt x="3343" y="4000"/>
                    </a:lnTo>
                    <a:lnTo>
                      <a:pt x="951" y="5573"/>
                    </a:lnTo>
                    <a:lnTo>
                      <a:pt x="1981" y="2606"/>
                    </a:lnTo>
                    <a:cubicBezTo>
                      <a:pt x="2263" y="1796"/>
                      <a:pt x="2393" y="1063"/>
                      <a:pt x="2305" y="653"/>
                    </a:cubicBezTo>
                    <a:cubicBezTo>
                      <a:pt x="2213" y="222"/>
                      <a:pt x="1983" y="0"/>
                      <a:pt x="16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45"/>
              <p:cNvSpPr/>
              <p:nvPr/>
            </p:nvSpPr>
            <p:spPr>
              <a:xfrm>
                <a:off x="5401925" y="810350"/>
                <a:ext cx="18600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744" h="2428" extrusionOk="0">
                    <a:moveTo>
                      <a:pt x="181" y="0"/>
                    </a:moveTo>
                    <a:cubicBezTo>
                      <a:pt x="160" y="0"/>
                      <a:pt x="139" y="7"/>
                      <a:pt x="118" y="20"/>
                    </a:cubicBezTo>
                    <a:cubicBezTo>
                      <a:pt x="46" y="68"/>
                      <a:pt x="0" y="192"/>
                      <a:pt x="22" y="287"/>
                    </a:cubicBezTo>
                    <a:cubicBezTo>
                      <a:pt x="36" y="356"/>
                      <a:pt x="81" y="396"/>
                      <a:pt x="132" y="396"/>
                    </a:cubicBezTo>
                    <a:cubicBezTo>
                      <a:pt x="153" y="396"/>
                      <a:pt x="174" y="390"/>
                      <a:pt x="195" y="376"/>
                    </a:cubicBezTo>
                    <a:cubicBezTo>
                      <a:pt x="266" y="329"/>
                      <a:pt x="312" y="205"/>
                      <a:pt x="291" y="110"/>
                    </a:cubicBezTo>
                    <a:cubicBezTo>
                      <a:pt x="277" y="41"/>
                      <a:pt x="232" y="0"/>
                      <a:pt x="181" y="0"/>
                    </a:cubicBezTo>
                    <a:close/>
                    <a:moveTo>
                      <a:pt x="613" y="2032"/>
                    </a:moveTo>
                    <a:cubicBezTo>
                      <a:pt x="593" y="2032"/>
                      <a:pt x="571" y="2038"/>
                      <a:pt x="551" y="2052"/>
                    </a:cubicBezTo>
                    <a:cubicBezTo>
                      <a:pt x="477" y="2099"/>
                      <a:pt x="433" y="2223"/>
                      <a:pt x="453" y="2318"/>
                    </a:cubicBezTo>
                    <a:cubicBezTo>
                      <a:pt x="468" y="2387"/>
                      <a:pt x="513" y="2427"/>
                      <a:pt x="564" y="2427"/>
                    </a:cubicBezTo>
                    <a:cubicBezTo>
                      <a:pt x="584" y="2427"/>
                      <a:pt x="605" y="2421"/>
                      <a:pt x="626" y="2408"/>
                    </a:cubicBezTo>
                    <a:cubicBezTo>
                      <a:pt x="700" y="2359"/>
                      <a:pt x="744" y="2236"/>
                      <a:pt x="724" y="2141"/>
                    </a:cubicBezTo>
                    <a:cubicBezTo>
                      <a:pt x="708" y="2072"/>
                      <a:pt x="664" y="2032"/>
                      <a:pt x="613" y="203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45"/>
              <p:cNvSpPr/>
              <p:nvPr/>
            </p:nvSpPr>
            <p:spPr>
              <a:xfrm>
                <a:off x="5414725" y="710700"/>
                <a:ext cx="82025" cy="130300"/>
              </a:xfrm>
              <a:custGeom>
                <a:avLst/>
                <a:gdLst/>
                <a:ahLst/>
                <a:cxnLst/>
                <a:rect l="l" t="t" r="r" b="b"/>
                <a:pathLst>
                  <a:path w="3281" h="5212" extrusionOk="0">
                    <a:moveTo>
                      <a:pt x="1711" y="157"/>
                    </a:moveTo>
                    <a:cubicBezTo>
                      <a:pt x="2221" y="157"/>
                      <a:pt x="2616" y="719"/>
                      <a:pt x="2847" y="1803"/>
                    </a:cubicBezTo>
                    <a:cubicBezTo>
                      <a:pt x="3157" y="3260"/>
                      <a:pt x="2896" y="4351"/>
                      <a:pt x="2118" y="4864"/>
                    </a:cubicBezTo>
                    <a:cubicBezTo>
                      <a:pt x="1923" y="4992"/>
                      <a:pt x="1739" y="5056"/>
                      <a:pt x="1569" y="5056"/>
                    </a:cubicBezTo>
                    <a:cubicBezTo>
                      <a:pt x="1057" y="5056"/>
                      <a:pt x="662" y="4486"/>
                      <a:pt x="430" y="3394"/>
                    </a:cubicBezTo>
                    <a:cubicBezTo>
                      <a:pt x="122" y="1944"/>
                      <a:pt x="378" y="863"/>
                      <a:pt x="1159" y="350"/>
                    </a:cubicBezTo>
                    <a:cubicBezTo>
                      <a:pt x="1355" y="221"/>
                      <a:pt x="1540" y="157"/>
                      <a:pt x="1711" y="157"/>
                    </a:cubicBezTo>
                    <a:close/>
                    <a:moveTo>
                      <a:pt x="1738" y="0"/>
                    </a:moveTo>
                    <a:cubicBezTo>
                      <a:pt x="1549" y="0"/>
                      <a:pt x="1345" y="71"/>
                      <a:pt x="1128" y="213"/>
                    </a:cubicBezTo>
                    <a:cubicBezTo>
                      <a:pt x="287" y="767"/>
                      <a:pt x="1" y="1930"/>
                      <a:pt x="326" y="3463"/>
                    </a:cubicBezTo>
                    <a:cubicBezTo>
                      <a:pt x="571" y="4615"/>
                      <a:pt x="994" y="5212"/>
                      <a:pt x="1542" y="5212"/>
                    </a:cubicBezTo>
                    <a:cubicBezTo>
                      <a:pt x="1729" y="5212"/>
                      <a:pt x="1931" y="5142"/>
                      <a:pt x="2145" y="5001"/>
                    </a:cubicBezTo>
                    <a:cubicBezTo>
                      <a:pt x="2995" y="4442"/>
                      <a:pt x="3281" y="3281"/>
                      <a:pt x="2952" y="1735"/>
                    </a:cubicBezTo>
                    <a:cubicBezTo>
                      <a:pt x="2709" y="594"/>
                      <a:pt x="2287" y="0"/>
                      <a:pt x="17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45"/>
              <p:cNvSpPr/>
              <p:nvPr/>
            </p:nvSpPr>
            <p:spPr>
              <a:xfrm>
                <a:off x="5497250" y="645825"/>
                <a:ext cx="78125" cy="146500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5860" extrusionOk="0">
                    <a:moveTo>
                      <a:pt x="2097" y="1"/>
                    </a:moveTo>
                    <a:lnTo>
                      <a:pt x="1" y="1379"/>
                    </a:lnTo>
                    <a:lnTo>
                      <a:pt x="493" y="3691"/>
                    </a:lnTo>
                    <a:cubicBezTo>
                      <a:pt x="767" y="3339"/>
                      <a:pt x="1126" y="2994"/>
                      <a:pt x="1412" y="2804"/>
                    </a:cubicBezTo>
                    <a:cubicBezTo>
                      <a:pt x="1674" y="2632"/>
                      <a:pt x="1916" y="2548"/>
                      <a:pt x="2125" y="2548"/>
                    </a:cubicBezTo>
                    <a:cubicBezTo>
                      <a:pt x="2474" y="2548"/>
                      <a:pt x="2728" y="2783"/>
                      <a:pt x="2823" y="3232"/>
                    </a:cubicBezTo>
                    <a:cubicBezTo>
                      <a:pt x="3002" y="4072"/>
                      <a:pt x="2660" y="4914"/>
                      <a:pt x="1948" y="5382"/>
                    </a:cubicBezTo>
                    <a:cubicBezTo>
                      <a:pt x="1638" y="5588"/>
                      <a:pt x="1225" y="5713"/>
                      <a:pt x="863" y="5713"/>
                    </a:cubicBezTo>
                    <a:cubicBezTo>
                      <a:pt x="808" y="5713"/>
                      <a:pt x="754" y="5710"/>
                      <a:pt x="702" y="5704"/>
                    </a:cubicBezTo>
                    <a:lnTo>
                      <a:pt x="673" y="5848"/>
                    </a:lnTo>
                    <a:cubicBezTo>
                      <a:pt x="734" y="5856"/>
                      <a:pt x="797" y="5860"/>
                      <a:pt x="861" y="5860"/>
                    </a:cubicBezTo>
                    <a:cubicBezTo>
                      <a:pt x="1230" y="5860"/>
                      <a:pt x="1646" y="5737"/>
                      <a:pt x="1977" y="5519"/>
                    </a:cubicBezTo>
                    <a:cubicBezTo>
                      <a:pt x="2752" y="5011"/>
                      <a:pt x="3125" y="4087"/>
                      <a:pt x="2928" y="3164"/>
                    </a:cubicBezTo>
                    <a:cubicBezTo>
                      <a:pt x="2820" y="2658"/>
                      <a:pt x="2539" y="2392"/>
                      <a:pt x="2152" y="2392"/>
                    </a:cubicBezTo>
                    <a:cubicBezTo>
                      <a:pt x="1927" y="2392"/>
                      <a:pt x="1666" y="2482"/>
                      <a:pt x="1382" y="2668"/>
                    </a:cubicBezTo>
                    <a:cubicBezTo>
                      <a:pt x="1132" y="2832"/>
                      <a:pt x="810" y="3130"/>
                      <a:pt x="557" y="3432"/>
                    </a:cubicBezTo>
                    <a:lnTo>
                      <a:pt x="136" y="1448"/>
                    </a:lnTo>
                    <a:lnTo>
                      <a:pt x="2126" y="138"/>
                    </a:lnTo>
                    <a:lnTo>
                      <a:pt x="209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95" name="Google Shape;1295;p45"/>
            <p:cNvSpPr/>
            <p:nvPr/>
          </p:nvSpPr>
          <p:spPr>
            <a:xfrm>
              <a:off x="1309883" y="2090999"/>
              <a:ext cx="434874" cy="537929"/>
            </a:xfrm>
            <a:custGeom>
              <a:avLst/>
              <a:gdLst/>
              <a:ahLst/>
              <a:cxnLst/>
              <a:rect l="l" t="t" r="r" b="b"/>
              <a:pathLst>
                <a:path w="4684" h="5794" extrusionOk="0">
                  <a:moveTo>
                    <a:pt x="2600" y="1219"/>
                  </a:moveTo>
                  <a:lnTo>
                    <a:pt x="2021" y="1600"/>
                  </a:lnTo>
                  <a:lnTo>
                    <a:pt x="2542" y="4053"/>
                  </a:lnTo>
                  <a:lnTo>
                    <a:pt x="3122" y="3672"/>
                  </a:lnTo>
                  <a:close/>
                  <a:moveTo>
                    <a:pt x="1825" y="1732"/>
                  </a:moveTo>
                  <a:lnTo>
                    <a:pt x="1246" y="2112"/>
                  </a:lnTo>
                  <a:lnTo>
                    <a:pt x="1766" y="4566"/>
                  </a:lnTo>
                  <a:lnTo>
                    <a:pt x="2345" y="4184"/>
                  </a:lnTo>
                  <a:close/>
                  <a:moveTo>
                    <a:pt x="3376" y="709"/>
                  </a:moveTo>
                  <a:lnTo>
                    <a:pt x="2797" y="1090"/>
                  </a:lnTo>
                  <a:lnTo>
                    <a:pt x="3319" y="3542"/>
                  </a:lnTo>
                  <a:lnTo>
                    <a:pt x="3899" y="3160"/>
                  </a:lnTo>
                  <a:close/>
                  <a:moveTo>
                    <a:pt x="3857" y="1062"/>
                  </a:moveTo>
                  <a:lnTo>
                    <a:pt x="3631" y="0"/>
                  </a:lnTo>
                  <a:lnTo>
                    <a:pt x="1" y="2389"/>
                  </a:lnTo>
                  <a:lnTo>
                    <a:pt x="724" y="5794"/>
                  </a:lnTo>
                  <a:lnTo>
                    <a:pt x="4353" y="3405"/>
                  </a:lnTo>
                  <a:lnTo>
                    <a:pt x="4126" y="2344"/>
                  </a:lnTo>
                  <a:lnTo>
                    <a:pt x="4684" y="1978"/>
                  </a:lnTo>
                  <a:lnTo>
                    <a:pt x="4411" y="697"/>
                  </a:lnTo>
                  <a:close/>
                  <a:moveTo>
                    <a:pt x="4085" y="3266"/>
                  </a:moveTo>
                  <a:lnTo>
                    <a:pt x="876" y="5378"/>
                  </a:lnTo>
                  <a:lnTo>
                    <a:pt x="271" y="2527"/>
                  </a:lnTo>
                  <a:lnTo>
                    <a:pt x="3478" y="415"/>
                  </a:lnTo>
                  <a:close/>
                  <a:moveTo>
                    <a:pt x="1049" y="2241"/>
                  </a:moveTo>
                  <a:lnTo>
                    <a:pt x="469" y="2624"/>
                  </a:lnTo>
                  <a:lnTo>
                    <a:pt x="991" y="5077"/>
                  </a:lnTo>
                  <a:lnTo>
                    <a:pt x="1571" y="4695"/>
                  </a:lnTo>
                  <a:close/>
                </a:path>
              </a:pathLst>
            </a:custGeom>
            <a:gradFill>
              <a:gsLst>
                <a:gs pos="0">
                  <a:srgbClr val="AC9BFF"/>
                </a:gs>
                <a:gs pos="100000">
                  <a:srgbClr val="431FF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6" name="Google Shape;1296;p45"/>
            <p:cNvGrpSpPr/>
            <p:nvPr/>
          </p:nvGrpSpPr>
          <p:grpSpPr>
            <a:xfrm>
              <a:off x="780242" y="144556"/>
              <a:ext cx="2563846" cy="4987406"/>
              <a:chOff x="5376250" y="373700"/>
              <a:chExt cx="690375" cy="1342975"/>
            </a:xfrm>
          </p:grpSpPr>
          <p:sp>
            <p:nvSpPr>
              <p:cNvPr id="1297" name="Google Shape;1297;p45"/>
              <p:cNvSpPr/>
              <p:nvPr/>
            </p:nvSpPr>
            <p:spPr>
              <a:xfrm>
                <a:off x="5419250" y="373900"/>
                <a:ext cx="647375" cy="1341550"/>
              </a:xfrm>
              <a:custGeom>
                <a:avLst/>
                <a:gdLst/>
                <a:ahLst/>
                <a:cxnLst/>
                <a:rect l="l" t="t" r="r" b="b"/>
                <a:pathLst>
                  <a:path w="25895" h="53662" extrusionOk="0">
                    <a:moveTo>
                      <a:pt x="16324" y="0"/>
                    </a:moveTo>
                    <a:cubicBezTo>
                      <a:pt x="16193" y="0"/>
                      <a:pt x="16053" y="43"/>
                      <a:pt x="15915" y="134"/>
                    </a:cubicBezTo>
                    <a:lnTo>
                      <a:pt x="13265" y="1878"/>
                    </a:lnTo>
                    <a:lnTo>
                      <a:pt x="13053" y="3016"/>
                    </a:lnTo>
                    <a:cubicBezTo>
                      <a:pt x="12950" y="3570"/>
                      <a:pt x="12655" y="4060"/>
                      <a:pt x="12278" y="4309"/>
                    </a:cubicBezTo>
                    <a:lnTo>
                      <a:pt x="5054" y="9063"/>
                    </a:lnTo>
                    <a:cubicBezTo>
                      <a:pt x="4884" y="9175"/>
                      <a:pt x="4709" y="9231"/>
                      <a:pt x="4542" y="9231"/>
                    </a:cubicBezTo>
                    <a:cubicBezTo>
                      <a:pt x="4337" y="9231"/>
                      <a:pt x="4144" y="9148"/>
                      <a:pt x="3987" y="8984"/>
                    </a:cubicBezTo>
                    <a:lnTo>
                      <a:pt x="3403" y="8370"/>
                    </a:lnTo>
                    <a:lnTo>
                      <a:pt x="753" y="10113"/>
                    </a:lnTo>
                    <a:cubicBezTo>
                      <a:pt x="277" y="10425"/>
                      <a:pt x="1" y="11185"/>
                      <a:pt x="133" y="11810"/>
                    </a:cubicBezTo>
                    <a:lnTo>
                      <a:pt x="8881" y="52964"/>
                    </a:lnTo>
                    <a:cubicBezTo>
                      <a:pt x="8975" y="53406"/>
                      <a:pt x="9249" y="53662"/>
                      <a:pt x="9570" y="53662"/>
                    </a:cubicBezTo>
                    <a:cubicBezTo>
                      <a:pt x="9702" y="53662"/>
                      <a:pt x="9842" y="53619"/>
                      <a:pt x="9980" y="53527"/>
                    </a:cubicBezTo>
                    <a:lnTo>
                      <a:pt x="25142" y="43549"/>
                    </a:lnTo>
                    <a:cubicBezTo>
                      <a:pt x="25617" y="43237"/>
                      <a:pt x="25895" y="42477"/>
                      <a:pt x="25761" y="41854"/>
                    </a:cubicBezTo>
                    <a:lnTo>
                      <a:pt x="17014" y="701"/>
                    </a:lnTo>
                    <a:cubicBezTo>
                      <a:pt x="16921" y="257"/>
                      <a:pt x="16646" y="0"/>
                      <a:pt x="1632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0F8FD">
                      <a:alpha val="28627"/>
                    </a:srgbClr>
                  </a:gs>
                  <a:gs pos="100000">
                    <a:srgbClr val="0182AA">
                      <a:alpha val="3294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45"/>
              <p:cNvSpPr/>
              <p:nvPr/>
            </p:nvSpPr>
            <p:spPr>
              <a:xfrm>
                <a:off x="5417450" y="373700"/>
                <a:ext cx="648125" cy="1342975"/>
              </a:xfrm>
              <a:custGeom>
                <a:avLst/>
                <a:gdLst/>
                <a:ahLst/>
                <a:cxnLst/>
                <a:rect l="l" t="t" r="r" b="b"/>
                <a:pathLst>
                  <a:path w="25925" h="53719" extrusionOk="0">
                    <a:moveTo>
                      <a:pt x="16397" y="22"/>
                    </a:moveTo>
                    <a:cubicBezTo>
                      <a:pt x="16540" y="22"/>
                      <a:pt x="16681" y="69"/>
                      <a:pt x="16788" y="169"/>
                    </a:cubicBezTo>
                    <a:cubicBezTo>
                      <a:pt x="17012" y="366"/>
                      <a:pt x="17069" y="670"/>
                      <a:pt x="17123" y="952"/>
                    </a:cubicBezTo>
                    <a:lnTo>
                      <a:pt x="17484" y="2669"/>
                    </a:lnTo>
                    <a:lnTo>
                      <a:pt x="18203" y="6104"/>
                    </a:lnTo>
                    <a:lnTo>
                      <a:pt x="19641" y="12972"/>
                    </a:lnTo>
                    <a:lnTo>
                      <a:pt x="22528" y="26708"/>
                    </a:lnTo>
                    <a:lnTo>
                      <a:pt x="25477" y="40429"/>
                    </a:lnTo>
                    <a:lnTo>
                      <a:pt x="25662" y="41287"/>
                    </a:lnTo>
                    <a:cubicBezTo>
                      <a:pt x="25715" y="41573"/>
                      <a:pt x="25806" y="41860"/>
                      <a:pt x="25818" y="42140"/>
                    </a:cubicBezTo>
                    <a:cubicBezTo>
                      <a:pt x="25828" y="42702"/>
                      <a:pt x="25582" y="43305"/>
                      <a:pt x="25078" y="43591"/>
                    </a:cubicBezTo>
                    <a:lnTo>
                      <a:pt x="22150" y="45527"/>
                    </a:lnTo>
                    <a:lnTo>
                      <a:pt x="16288" y="49382"/>
                    </a:lnTo>
                    <a:lnTo>
                      <a:pt x="10419" y="53229"/>
                    </a:lnTo>
                    <a:cubicBezTo>
                      <a:pt x="10169" y="53374"/>
                      <a:pt x="9944" y="53600"/>
                      <a:pt x="9672" y="53610"/>
                    </a:cubicBezTo>
                    <a:cubicBezTo>
                      <a:pt x="9660" y="53611"/>
                      <a:pt x="9648" y="53612"/>
                      <a:pt x="9636" y="53612"/>
                    </a:cubicBezTo>
                    <a:cubicBezTo>
                      <a:pt x="9378" y="53612"/>
                      <a:pt x="9160" y="53403"/>
                      <a:pt x="9069" y="53156"/>
                    </a:cubicBezTo>
                    <a:cubicBezTo>
                      <a:pt x="8919" y="52611"/>
                      <a:pt x="8820" y="52019"/>
                      <a:pt x="8694" y="51453"/>
                    </a:cubicBezTo>
                    <a:lnTo>
                      <a:pt x="7973" y="48018"/>
                    </a:lnTo>
                    <a:lnTo>
                      <a:pt x="5077" y="34286"/>
                    </a:lnTo>
                    <a:lnTo>
                      <a:pt x="2164" y="20556"/>
                    </a:lnTo>
                    <a:lnTo>
                      <a:pt x="698" y="13694"/>
                    </a:lnTo>
                    <a:lnTo>
                      <a:pt x="328" y="11981"/>
                    </a:lnTo>
                    <a:cubicBezTo>
                      <a:pt x="165" y="11434"/>
                      <a:pt x="286" y="10828"/>
                      <a:pt x="636" y="10393"/>
                    </a:cubicBezTo>
                    <a:cubicBezTo>
                      <a:pt x="806" y="10183"/>
                      <a:pt x="1081" y="10054"/>
                      <a:pt x="1318" y="9884"/>
                    </a:cubicBezTo>
                    <a:lnTo>
                      <a:pt x="2049" y="9398"/>
                    </a:lnTo>
                    <a:lnTo>
                      <a:pt x="3467" y="8457"/>
                    </a:lnTo>
                    <a:lnTo>
                      <a:pt x="4009" y="9023"/>
                    </a:lnTo>
                    <a:cubicBezTo>
                      <a:pt x="4160" y="9193"/>
                      <a:pt x="4392" y="9295"/>
                      <a:pt x="4622" y="9295"/>
                    </a:cubicBezTo>
                    <a:cubicBezTo>
                      <a:pt x="4691" y="9295"/>
                      <a:pt x="4760" y="9286"/>
                      <a:pt x="4827" y="9267"/>
                    </a:cubicBezTo>
                    <a:cubicBezTo>
                      <a:pt x="4969" y="9235"/>
                      <a:pt x="5102" y="9155"/>
                      <a:pt x="5217" y="9077"/>
                    </a:cubicBezTo>
                    <a:lnTo>
                      <a:pt x="5565" y="8847"/>
                    </a:lnTo>
                    <a:lnTo>
                      <a:pt x="6261" y="8385"/>
                    </a:lnTo>
                    <a:lnTo>
                      <a:pt x="9048" y="6540"/>
                    </a:lnTo>
                    <a:lnTo>
                      <a:pt x="11833" y="4695"/>
                    </a:lnTo>
                    <a:cubicBezTo>
                      <a:pt x="12063" y="4535"/>
                      <a:pt x="12304" y="4401"/>
                      <a:pt x="12524" y="4219"/>
                    </a:cubicBezTo>
                    <a:cubicBezTo>
                      <a:pt x="12735" y="4028"/>
                      <a:pt x="12892" y="3785"/>
                      <a:pt x="13001" y="3526"/>
                    </a:cubicBezTo>
                    <a:cubicBezTo>
                      <a:pt x="13116" y="3267"/>
                      <a:pt x="13158" y="2986"/>
                      <a:pt x="13207" y="2713"/>
                    </a:cubicBezTo>
                    <a:lnTo>
                      <a:pt x="13355" y="1900"/>
                    </a:lnTo>
                    <a:lnTo>
                      <a:pt x="15993" y="152"/>
                    </a:lnTo>
                    <a:cubicBezTo>
                      <a:pt x="16110" y="68"/>
                      <a:pt x="16255" y="22"/>
                      <a:pt x="16397" y="22"/>
                    </a:cubicBezTo>
                    <a:close/>
                    <a:moveTo>
                      <a:pt x="16398" y="0"/>
                    </a:moveTo>
                    <a:cubicBezTo>
                      <a:pt x="16250" y="0"/>
                      <a:pt x="16101" y="48"/>
                      <a:pt x="15983" y="134"/>
                    </a:cubicBezTo>
                    <a:lnTo>
                      <a:pt x="13327" y="1865"/>
                    </a:lnTo>
                    <a:cubicBezTo>
                      <a:pt x="13322" y="1868"/>
                      <a:pt x="13320" y="1873"/>
                      <a:pt x="13319" y="1879"/>
                    </a:cubicBezTo>
                    <a:lnTo>
                      <a:pt x="13164" y="2699"/>
                    </a:lnTo>
                    <a:cubicBezTo>
                      <a:pt x="13111" y="2973"/>
                      <a:pt x="13070" y="3247"/>
                      <a:pt x="12955" y="3501"/>
                    </a:cubicBezTo>
                    <a:cubicBezTo>
                      <a:pt x="12846" y="3752"/>
                      <a:pt x="12691" y="3988"/>
                      <a:pt x="12487" y="4170"/>
                    </a:cubicBezTo>
                    <a:cubicBezTo>
                      <a:pt x="12279" y="4343"/>
                      <a:pt x="12028" y="4482"/>
                      <a:pt x="11801" y="4638"/>
                    </a:cubicBezTo>
                    <a:lnTo>
                      <a:pt x="9004" y="6467"/>
                    </a:lnTo>
                    <a:lnTo>
                      <a:pt x="6207" y="8296"/>
                    </a:lnTo>
                    <a:lnTo>
                      <a:pt x="5507" y="8753"/>
                    </a:lnTo>
                    <a:cubicBezTo>
                      <a:pt x="5269" y="8893"/>
                      <a:pt x="5052" y="9089"/>
                      <a:pt x="4800" y="9152"/>
                    </a:cubicBezTo>
                    <a:cubicBezTo>
                      <a:pt x="4737" y="9171"/>
                      <a:pt x="4678" y="9179"/>
                      <a:pt x="4620" y="9179"/>
                    </a:cubicBezTo>
                    <a:cubicBezTo>
                      <a:pt x="4165" y="9179"/>
                      <a:pt x="3875" y="8646"/>
                      <a:pt x="3523" y="8328"/>
                    </a:cubicBezTo>
                    <a:lnTo>
                      <a:pt x="3521" y="8326"/>
                    </a:lnTo>
                    <a:cubicBezTo>
                      <a:pt x="3509" y="8315"/>
                      <a:pt x="3493" y="8309"/>
                      <a:pt x="3478" y="8309"/>
                    </a:cubicBezTo>
                    <a:cubicBezTo>
                      <a:pt x="3466" y="8309"/>
                      <a:pt x="3454" y="8312"/>
                      <a:pt x="3443" y="8320"/>
                    </a:cubicBezTo>
                    <a:lnTo>
                      <a:pt x="1973" y="9279"/>
                    </a:lnTo>
                    <a:lnTo>
                      <a:pt x="1239" y="9758"/>
                    </a:lnTo>
                    <a:lnTo>
                      <a:pt x="871" y="9998"/>
                    </a:lnTo>
                    <a:cubicBezTo>
                      <a:pt x="751" y="10071"/>
                      <a:pt x="615" y="10173"/>
                      <a:pt x="520" y="10291"/>
                    </a:cubicBezTo>
                    <a:cubicBezTo>
                      <a:pt x="128" y="10763"/>
                      <a:pt x="0" y="11436"/>
                      <a:pt x="165" y="12014"/>
                    </a:cubicBezTo>
                    <a:lnTo>
                      <a:pt x="522" y="13731"/>
                    </a:lnTo>
                    <a:lnTo>
                      <a:pt x="1974" y="20597"/>
                    </a:lnTo>
                    <a:lnTo>
                      <a:pt x="4898" y="34323"/>
                    </a:lnTo>
                    <a:lnTo>
                      <a:pt x="7837" y="48047"/>
                    </a:lnTo>
                    <a:lnTo>
                      <a:pt x="8576" y="51477"/>
                    </a:lnTo>
                    <a:cubicBezTo>
                      <a:pt x="8709" y="52051"/>
                      <a:pt x="8802" y="52616"/>
                      <a:pt x="8967" y="53196"/>
                    </a:cubicBezTo>
                    <a:cubicBezTo>
                      <a:pt x="9065" y="53463"/>
                      <a:pt x="9323" y="53718"/>
                      <a:pt x="9635" y="53718"/>
                    </a:cubicBezTo>
                    <a:cubicBezTo>
                      <a:pt x="9649" y="53718"/>
                      <a:pt x="9663" y="53718"/>
                      <a:pt x="9678" y="53716"/>
                    </a:cubicBezTo>
                    <a:cubicBezTo>
                      <a:pt x="9837" y="53712"/>
                      <a:pt x="9986" y="53640"/>
                      <a:pt x="10110" y="53557"/>
                    </a:cubicBezTo>
                    <a:lnTo>
                      <a:pt x="10476" y="53315"/>
                    </a:lnTo>
                    <a:lnTo>
                      <a:pt x="16331" y="49446"/>
                    </a:lnTo>
                    <a:lnTo>
                      <a:pt x="22191" y="45586"/>
                    </a:lnTo>
                    <a:lnTo>
                      <a:pt x="25127" y="43666"/>
                    </a:lnTo>
                    <a:cubicBezTo>
                      <a:pt x="25659" y="43364"/>
                      <a:pt x="25925" y="42731"/>
                      <a:pt x="25915" y="42138"/>
                    </a:cubicBezTo>
                    <a:cubicBezTo>
                      <a:pt x="25903" y="41833"/>
                      <a:pt x="25813" y="41557"/>
                      <a:pt x="25763" y="41268"/>
                    </a:cubicBezTo>
                    <a:lnTo>
                      <a:pt x="25582" y="40410"/>
                    </a:lnTo>
                    <a:lnTo>
                      <a:pt x="22695" y="26677"/>
                    </a:lnTo>
                    <a:lnTo>
                      <a:pt x="19744" y="12955"/>
                    </a:lnTo>
                    <a:lnTo>
                      <a:pt x="18265" y="6097"/>
                    </a:lnTo>
                    <a:lnTo>
                      <a:pt x="17526" y="2667"/>
                    </a:lnTo>
                    <a:lnTo>
                      <a:pt x="17156" y="951"/>
                    </a:lnTo>
                    <a:cubicBezTo>
                      <a:pt x="17101" y="671"/>
                      <a:pt x="17039" y="356"/>
                      <a:pt x="16807" y="156"/>
                    </a:cubicBezTo>
                    <a:cubicBezTo>
                      <a:pt x="16694" y="49"/>
                      <a:pt x="16547" y="0"/>
                      <a:pt x="163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45"/>
              <p:cNvSpPr/>
              <p:nvPr/>
            </p:nvSpPr>
            <p:spPr>
              <a:xfrm>
                <a:off x="5376250" y="545350"/>
                <a:ext cx="148450" cy="148425"/>
              </a:xfrm>
              <a:custGeom>
                <a:avLst/>
                <a:gdLst/>
                <a:ahLst/>
                <a:cxnLst/>
                <a:rect l="l" t="t" r="r" b="b"/>
                <a:pathLst>
                  <a:path w="5938" h="5937" extrusionOk="0">
                    <a:moveTo>
                      <a:pt x="5937" y="2968"/>
                    </a:moveTo>
                    <a:cubicBezTo>
                      <a:pt x="5937" y="4606"/>
                      <a:pt x="4609" y="5937"/>
                      <a:pt x="2969" y="5937"/>
                    </a:cubicBezTo>
                    <a:cubicBezTo>
                      <a:pt x="1331" y="5937"/>
                      <a:pt x="1" y="4608"/>
                      <a:pt x="1" y="2968"/>
                    </a:cubicBezTo>
                    <a:cubicBezTo>
                      <a:pt x="1" y="1330"/>
                      <a:pt x="1329" y="0"/>
                      <a:pt x="2969" y="0"/>
                    </a:cubicBezTo>
                    <a:cubicBezTo>
                      <a:pt x="4609" y="0"/>
                      <a:pt x="5937" y="1329"/>
                      <a:pt x="5937" y="296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45"/>
              <p:cNvSpPr/>
              <p:nvPr/>
            </p:nvSpPr>
            <p:spPr>
              <a:xfrm>
                <a:off x="5569175" y="727450"/>
                <a:ext cx="307000" cy="426550"/>
              </a:xfrm>
              <a:custGeom>
                <a:avLst/>
                <a:gdLst/>
                <a:ahLst/>
                <a:cxnLst/>
                <a:rect l="l" t="t" r="r" b="b"/>
                <a:pathLst>
                  <a:path w="12280" h="17062" extrusionOk="0">
                    <a:moveTo>
                      <a:pt x="11804" y="5596"/>
                    </a:moveTo>
                    <a:cubicBezTo>
                      <a:pt x="10959" y="1615"/>
                      <a:pt x="7818" y="0"/>
                      <a:pt x="4792" y="1991"/>
                    </a:cubicBezTo>
                    <a:cubicBezTo>
                      <a:pt x="1767" y="3984"/>
                      <a:pt x="0" y="8829"/>
                      <a:pt x="846" y="12809"/>
                    </a:cubicBezTo>
                    <a:cubicBezTo>
                      <a:pt x="1320" y="15048"/>
                      <a:pt x="2520" y="16537"/>
                      <a:pt x="4016" y="17061"/>
                    </a:cubicBezTo>
                    <a:cubicBezTo>
                      <a:pt x="4185" y="14689"/>
                      <a:pt x="5230" y="12421"/>
                      <a:pt x="6789" y="11395"/>
                    </a:cubicBezTo>
                    <a:cubicBezTo>
                      <a:pt x="8349" y="10367"/>
                      <a:pt x="9984" y="10874"/>
                      <a:pt x="10997" y="12467"/>
                    </a:cubicBezTo>
                    <a:cubicBezTo>
                      <a:pt x="11930" y="10343"/>
                      <a:pt x="12280" y="7835"/>
                      <a:pt x="11804" y="5596"/>
                    </a:cubicBezTo>
                    <a:close/>
                    <a:moveTo>
                      <a:pt x="6630" y="10641"/>
                    </a:moveTo>
                    <a:cubicBezTo>
                      <a:pt x="5553" y="11350"/>
                      <a:pt x="4436" y="10774"/>
                      <a:pt x="4134" y="9359"/>
                    </a:cubicBezTo>
                    <a:cubicBezTo>
                      <a:pt x="3833" y="7941"/>
                      <a:pt x="4462" y="6215"/>
                      <a:pt x="5538" y="5506"/>
                    </a:cubicBezTo>
                    <a:cubicBezTo>
                      <a:pt x="6615" y="4797"/>
                      <a:pt x="7733" y="5372"/>
                      <a:pt x="8034" y="6790"/>
                    </a:cubicBezTo>
                    <a:cubicBezTo>
                      <a:pt x="8336" y="8209"/>
                      <a:pt x="7708" y="9932"/>
                      <a:pt x="6630" y="1064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0F8FD">
                      <a:alpha val="54901"/>
                    </a:srgbClr>
                  </a:gs>
                  <a:gs pos="100000">
                    <a:srgbClr val="0182AA">
                      <a:alpha val="59607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46"/>
          <p:cNvSpPr txBox="1">
            <a:spLocks noGrp="1"/>
          </p:cNvSpPr>
          <p:nvPr>
            <p:ph type="title"/>
          </p:nvPr>
        </p:nvSpPr>
        <p:spPr>
          <a:xfrm>
            <a:off x="2228537" y="1645294"/>
            <a:ext cx="4640700" cy="206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sz="2400" b="1" dirty="0"/>
              <a:t>Fases del Arranque:</a:t>
            </a:r>
            <a:br>
              <a:rPr lang="es-MX" sz="1400" dirty="0"/>
            </a:br>
            <a:r>
              <a:rPr lang="es-MX" sz="1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Power-On</a:t>
            </a:r>
            <a:r>
              <a:rPr lang="es-MX" sz="1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s-MX" sz="1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Self</a:t>
            </a:r>
            <a:r>
              <a:rPr lang="es-MX" sz="1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Test (POST):</a:t>
            </a:r>
            <a:br>
              <a:rPr lang="es-MX" sz="1400" dirty="0"/>
            </a:br>
            <a:r>
              <a:rPr lang="es-MX" sz="1400" dirty="0"/>
              <a:t>Realiza pruebas básicas del hardware (memoria, puertos).</a:t>
            </a:r>
            <a:br>
              <a:rPr lang="es-MX" sz="1400" dirty="0"/>
            </a:br>
            <a:r>
              <a:rPr lang="es-MX" sz="1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Cargar el Sistema Operativo:</a:t>
            </a:r>
            <a:br>
              <a:rPr lang="es-MX" sz="1400" dirty="0"/>
            </a:br>
            <a:r>
              <a:rPr lang="es-MX" sz="1400" dirty="0"/>
              <a:t>Se carga el firmware o software que gestiona las operaciones del router.</a:t>
            </a:r>
            <a:br>
              <a:rPr lang="es-MX" sz="1400" dirty="0"/>
            </a:br>
            <a:r>
              <a:rPr lang="es-MX" sz="1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Inicialización:</a:t>
            </a:r>
            <a:br>
              <a:rPr lang="es-MX" sz="1400" dirty="0"/>
            </a:br>
            <a:r>
              <a:rPr lang="es-MX" sz="1400" dirty="0"/>
              <a:t>Se configuran parámetros esenciales como la dirección IP y la configuración de red.</a:t>
            </a:r>
          </a:p>
        </p:txBody>
      </p:sp>
      <p:sp>
        <p:nvSpPr>
          <p:cNvPr id="1307" name="Google Shape;1307;p46"/>
          <p:cNvSpPr/>
          <p:nvPr/>
        </p:nvSpPr>
        <p:spPr>
          <a:xfrm>
            <a:off x="7607388" y="894125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08" name="Google Shape;1308;p46"/>
          <p:cNvCxnSpPr>
            <a:stCxn id="1309" idx="6"/>
            <a:endCxn id="1305" idx="1"/>
          </p:cNvCxnSpPr>
          <p:nvPr/>
        </p:nvCxnSpPr>
        <p:spPr>
          <a:xfrm>
            <a:off x="1536588" y="1302425"/>
            <a:ext cx="691949" cy="1374719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0" name="Google Shape;1310;p46"/>
          <p:cNvSpPr/>
          <p:nvPr/>
        </p:nvSpPr>
        <p:spPr>
          <a:xfrm>
            <a:off x="7607388" y="3432750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46"/>
          <p:cNvSpPr/>
          <p:nvPr/>
        </p:nvSpPr>
        <p:spPr>
          <a:xfrm>
            <a:off x="719988" y="894125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1" name="Google Shape;1311;p46"/>
          <p:cNvSpPr/>
          <p:nvPr/>
        </p:nvSpPr>
        <p:spPr>
          <a:xfrm>
            <a:off x="719988" y="3432750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12" name="Google Shape;1312;p46"/>
          <p:cNvCxnSpPr>
            <a:stCxn id="1307" idx="2"/>
            <a:endCxn id="1305" idx="3"/>
          </p:cNvCxnSpPr>
          <p:nvPr/>
        </p:nvCxnSpPr>
        <p:spPr>
          <a:xfrm rot="10800000" flipV="1">
            <a:off x="6869238" y="1302424"/>
            <a:ext cx="738151" cy="1374719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3" name="Google Shape;1313;p46"/>
          <p:cNvCxnSpPr>
            <a:cxnSpLocks/>
            <a:stCxn id="1311" idx="6"/>
          </p:cNvCxnSpPr>
          <p:nvPr/>
        </p:nvCxnSpPr>
        <p:spPr>
          <a:xfrm flipV="1">
            <a:off x="1536588" y="3273778"/>
            <a:ext cx="1005176" cy="567272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4" name="Google Shape;1314;p46"/>
          <p:cNvCxnSpPr>
            <a:cxnSpLocks/>
            <a:stCxn id="1310" idx="2"/>
          </p:cNvCxnSpPr>
          <p:nvPr/>
        </p:nvCxnSpPr>
        <p:spPr>
          <a:xfrm rot="10800000">
            <a:off x="6602238" y="3432726"/>
            <a:ext cx="1005151" cy="408325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5" name="Google Shape;1315;p46"/>
          <p:cNvCxnSpPr>
            <a:endCxn id="1310" idx="0"/>
          </p:cNvCxnSpPr>
          <p:nvPr/>
        </p:nvCxnSpPr>
        <p:spPr>
          <a:xfrm>
            <a:off x="8015688" y="1710750"/>
            <a:ext cx="0" cy="17220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6" name="Google Shape;1316;p46"/>
          <p:cNvCxnSpPr>
            <a:endCxn id="1311" idx="0"/>
          </p:cNvCxnSpPr>
          <p:nvPr/>
        </p:nvCxnSpPr>
        <p:spPr>
          <a:xfrm>
            <a:off x="1128288" y="1710750"/>
            <a:ext cx="0" cy="17220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7" name="Google Shape;1317;p46"/>
          <p:cNvSpPr/>
          <p:nvPr/>
        </p:nvSpPr>
        <p:spPr>
          <a:xfrm>
            <a:off x="7860747" y="3686079"/>
            <a:ext cx="309927" cy="288681"/>
          </a:xfrm>
          <a:custGeom>
            <a:avLst/>
            <a:gdLst/>
            <a:ahLst/>
            <a:cxnLst/>
            <a:rect l="l" t="t" r="r" b="b"/>
            <a:pathLst>
              <a:path w="9312" h="8673" extrusionOk="0">
                <a:moveTo>
                  <a:pt x="4657" y="4309"/>
                </a:moveTo>
                <a:cubicBezTo>
                  <a:pt x="3454" y="4309"/>
                  <a:pt x="2475" y="5288"/>
                  <a:pt x="2475" y="6491"/>
                </a:cubicBezTo>
                <a:cubicBezTo>
                  <a:pt x="2475" y="7695"/>
                  <a:pt x="3454" y="8673"/>
                  <a:pt x="4657" y="8673"/>
                </a:cubicBezTo>
                <a:cubicBezTo>
                  <a:pt x="5861" y="8673"/>
                  <a:pt x="6839" y="7695"/>
                  <a:pt x="6839" y="6491"/>
                </a:cubicBezTo>
                <a:cubicBezTo>
                  <a:pt x="6839" y="5290"/>
                  <a:pt x="5861" y="4309"/>
                  <a:pt x="4657" y="4309"/>
                </a:cubicBezTo>
                <a:close/>
                <a:moveTo>
                  <a:pt x="4657" y="5036"/>
                </a:moveTo>
                <a:cubicBezTo>
                  <a:pt x="4914" y="5036"/>
                  <a:pt x="5154" y="5103"/>
                  <a:pt x="5362" y="5220"/>
                </a:cubicBezTo>
                <a:lnTo>
                  <a:pt x="3387" y="7197"/>
                </a:lnTo>
                <a:cubicBezTo>
                  <a:pt x="3271" y="6987"/>
                  <a:pt x="3202" y="6747"/>
                  <a:pt x="3202" y="6491"/>
                </a:cubicBezTo>
                <a:cubicBezTo>
                  <a:pt x="3202" y="5690"/>
                  <a:pt x="3855" y="5036"/>
                  <a:pt x="4657" y="5036"/>
                </a:cubicBezTo>
                <a:close/>
                <a:moveTo>
                  <a:pt x="4657" y="7946"/>
                </a:moveTo>
                <a:cubicBezTo>
                  <a:pt x="4376" y="7946"/>
                  <a:pt x="4110" y="7864"/>
                  <a:pt x="3889" y="7725"/>
                </a:cubicBezTo>
                <a:lnTo>
                  <a:pt x="5892" y="5720"/>
                </a:lnTo>
                <a:cubicBezTo>
                  <a:pt x="6032" y="5944"/>
                  <a:pt x="6114" y="6207"/>
                  <a:pt x="6114" y="6490"/>
                </a:cubicBezTo>
                <a:cubicBezTo>
                  <a:pt x="6112" y="7293"/>
                  <a:pt x="5460" y="7946"/>
                  <a:pt x="4657" y="7946"/>
                </a:cubicBezTo>
                <a:close/>
                <a:moveTo>
                  <a:pt x="9312" y="4437"/>
                </a:moveTo>
                <a:cubicBezTo>
                  <a:pt x="9312" y="4868"/>
                  <a:pt x="9181" y="5281"/>
                  <a:pt x="8933" y="5631"/>
                </a:cubicBezTo>
                <a:cubicBezTo>
                  <a:pt x="8692" y="5973"/>
                  <a:pt x="8357" y="6234"/>
                  <a:pt x="7966" y="6379"/>
                </a:cubicBezTo>
                <a:cubicBezTo>
                  <a:pt x="7925" y="6395"/>
                  <a:pt x="7882" y="6402"/>
                  <a:pt x="7840" y="6402"/>
                </a:cubicBezTo>
                <a:cubicBezTo>
                  <a:pt x="7693" y="6402"/>
                  <a:pt x="7555" y="6311"/>
                  <a:pt x="7499" y="6165"/>
                </a:cubicBezTo>
                <a:cubicBezTo>
                  <a:pt x="7428" y="5979"/>
                  <a:pt x="7525" y="5768"/>
                  <a:pt x="7712" y="5698"/>
                </a:cubicBezTo>
                <a:cubicBezTo>
                  <a:pt x="8234" y="5502"/>
                  <a:pt x="8584" y="4997"/>
                  <a:pt x="8584" y="4439"/>
                </a:cubicBezTo>
                <a:cubicBezTo>
                  <a:pt x="8584" y="3938"/>
                  <a:pt x="8311" y="3484"/>
                  <a:pt x="7869" y="3249"/>
                </a:cubicBezTo>
                <a:cubicBezTo>
                  <a:pt x="7751" y="3186"/>
                  <a:pt x="7675" y="3063"/>
                  <a:pt x="7675" y="2927"/>
                </a:cubicBezTo>
                <a:lnTo>
                  <a:pt x="7675" y="2481"/>
                </a:lnTo>
                <a:cubicBezTo>
                  <a:pt x="7675" y="1515"/>
                  <a:pt x="6890" y="729"/>
                  <a:pt x="5925" y="729"/>
                </a:cubicBezTo>
                <a:cubicBezTo>
                  <a:pt x="5069" y="729"/>
                  <a:pt x="4325" y="1365"/>
                  <a:pt x="4194" y="2209"/>
                </a:cubicBezTo>
                <a:cubicBezTo>
                  <a:pt x="4173" y="2350"/>
                  <a:pt x="4072" y="2463"/>
                  <a:pt x="3937" y="2503"/>
                </a:cubicBezTo>
                <a:cubicBezTo>
                  <a:pt x="3803" y="2542"/>
                  <a:pt x="3656" y="2500"/>
                  <a:pt x="3563" y="2393"/>
                </a:cubicBezTo>
                <a:cubicBezTo>
                  <a:pt x="3394" y="2200"/>
                  <a:pt x="3150" y="2091"/>
                  <a:pt x="2895" y="2091"/>
                </a:cubicBezTo>
                <a:cubicBezTo>
                  <a:pt x="2405" y="2091"/>
                  <a:pt x="2005" y="2491"/>
                  <a:pt x="2005" y="2983"/>
                </a:cubicBezTo>
                <a:lnTo>
                  <a:pt x="2005" y="3637"/>
                </a:lnTo>
                <a:cubicBezTo>
                  <a:pt x="2005" y="3836"/>
                  <a:pt x="1841" y="4001"/>
                  <a:pt x="1642" y="4001"/>
                </a:cubicBezTo>
                <a:lnTo>
                  <a:pt x="1637" y="4001"/>
                </a:lnTo>
                <a:cubicBezTo>
                  <a:pt x="1137" y="4001"/>
                  <a:pt x="732" y="4401"/>
                  <a:pt x="732" y="4891"/>
                </a:cubicBezTo>
                <a:cubicBezTo>
                  <a:pt x="732" y="5320"/>
                  <a:pt x="1016" y="5681"/>
                  <a:pt x="1423" y="5764"/>
                </a:cubicBezTo>
                <a:cubicBezTo>
                  <a:pt x="1618" y="5804"/>
                  <a:pt x="1746" y="5997"/>
                  <a:pt x="1704" y="6193"/>
                </a:cubicBezTo>
                <a:cubicBezTo>
                  <a:pt x="1668" y="6366"/>
                  <a:pt x="1518" y="6484"/>
                  <a:pt x="1348" y="6484"/>
                </a:cubicBezTo>
                <a:cubicBezTo>
                  <a:pt x="1324" y="6484"/>
                  <a:pt x="1298" y="6482"/>
                  <a:pt x="1274" y="6477"/>
                </a:cubicBezTo>
                <a:cubicBezTo>
                  <a:pt x="916" y="6402"/>
                  <a:pt x="590" y="6205"/>
                  <a:pt x="359" y="5916"/>
                </a:cubicBezTo>
                <a:cubicBezTo>
                  <a:pt x="127" y="5630"/>
                  <a:pt x="1" y="5266"/>
                  <a:pt x="1" y="4891"/>
                </a:cubicBezTo>
                <a:cubicBezTo>
                  <a:pt x="1" y="4122"/>
                  <a:pt x="546" y="3477"/>
                  <a:pt x="1274" y="3313"/>
                </a:cubicBezTo>
                <a:lnTo>
                  <a:pt x="1274" y="2983"/>
                </a:lnTo>
                <a:cubicBezTo>
                  <a:pt x="1274" y="2089"/>
                  <a:pt x="1999" y="1364"/>
                  <a:pt x="2891" y="1364"/>
                </a:cubicBezTo>
                <a:cubicBezTo>
                  <a:pt x="3150" y="1364"/>
                  <a:pt x="3403" y="1426"/>
                  <a:pt x="3629" y="1543"/>
                </a:cubicBezTo>
                <a:cubicBezTo>
                  <a:pt x="3775" y="1183"/>
                  <a:pt x="4005" y="862"/>
                  <a:pt x="4302" y="604"/>
                </a:cubicBezTo>
                <a:cubicBezTo>
                  <a:pt x="4751" y="214"/>
                  <a:pt x="5328" y="1"/>
                  <a:pt x="5922" y="1"/>
                </a:cubicBezTo>
                <a:cubicBezTo>
                  <a:pt x="7290" y="1"/>
                  <a:pt x="8401" y="1113"/>
                  <a:pt x="8401" y="2478"/>
                </a:cubicBezTo>
                <a:lnTo>
                  <a:pt x="8401" y="2721"/>
                </a:lnTo>
                <a:cubicBezTo>
                  <a:pt x="8970" y="3106"/>
                  <a:pt x="9312" y="3743"/>
                  <a:pt x="9312" y="4437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8" name="Google Shape;1318;p46"/>
          <p:cNvSpPr/>
          <p:nvPr/>
        </p:nvSpPr>
        <p:spPr>
          <a:xfrm>
            <a:off x="996928" y="3683691"/>
            <a:ext cx="262732" cy="309817"/>
          </a:xfrm>
          <a:custGeom>
            <a:avLst/>
            <a:gdLst/>
            <a:ahLst/>
            <a:cxnLst/>
            <a:rect l="l" t="t" r="r" b="b"/>
            <a:pathLst>
              <a:path w="7894" h="9308" extrusionOk="0">
                <a:moveTo>
                  <a:pt x="6735" y="1157"/>
                </a:moveTo>
                <a:cubicBezTo>
                  <a:pt x="5991" y="411"/>
                  <a:pt x="4999" y="1"/>
                  <a:pt x="3947" y="1"/>
                </a:cubicBezTo>
                <a:cubicBezTo>
                  <a:pt x="2894" y="1"/>
                  <a:pt x="1900" y="411"/>
                  <a:pt x="1157" y="1157"/>
                </a:cubicBezTo>
                <a:cubicBezTo>
                  <a:pt x="412" y="1902"/>
                  <a:pt x="1" y="2893"/>
                  <a:pt x="1" y="3946"/>
                </a:cubicBezTo>
                <a:cubicBezTo>
                  <a:pt x="1" y="5000"/>
                  <a:pt x="412" y="5991"/>
                  <a:pt x="1157" y="6736"/>
                </a:cubicBezTo>
                <a:cubicBezTo>
                  <a:pt x="1638" y="7217"/>
                  <a:pt x="2223" y="7558"/>
                  <a:pt x="2859" y="7739"/>
                </a:cubicBezTo>
                <a:cubicBezTo>
                  <a:pt x="2776" y="8216"/>
                  <a:pt x="2357" y="8580"/>
                  <a:pt x="1857" y="8580"/>
                </a:cubicBezTo>
                <a:lnTo>
                  <a:pt x="1512" y="8580"/>
                </a:lnTo>
                <a:cubicBezTo>
                  <a:pt x="1311" y="8580"/>
                  <a:pt x="1148" y="8744"/>
                  <a:pt x="1148" y="8944"/>
                </a:cubicBezTo>
                <a:cubicBezTo>
                  <a:pt x="1148" y="9144"/>
                  <a:pt x="1311" y="9307"/>
                  <a:pt x="1512" y="9307"/>
                </a:cubicBezTo>
                <a:lnTo>
                  <a:pt x="6385" y="9307"/>
                </a:lnTo>
                <a:cubicBezTo>
                  <a:pt x="6584" y="9307"/>
                  <a:pt x="6748" y="9144"/>
                  <a:pt x="6748" y="8944"/>
                </a:cubicBezTo>
                <a:cubicBezTo>
                  <a:pt x="6748" y="8744"/>
                  <a:pt x="6584" y="8580"/>
                  <a:pt x="6385" y="8580"/>
                </a:cubicBezTo>
                <a:lnTo>
                  <a:pt x="6075" y="8580"/>
                </a:lnTo>
                <a:cubicBezTo>
                  <a:pt x="5570" y="8580"/>
                  <a:pt x="5150" y="8209"/>
                  <a:pt x="5070" y="7726"/>
                </a:cubicBezTo>
                <a:cubicBezTo>
                  <a:pt x="5369" y="7638"/>
                  <a:pt x="5659" y="7514"/>
                  <a:pt x="5929" y="7355"/>
                </a:cubicBezTo>
                <a:cubicBezTo>
                  <a:pt x="6103" y="7254"/>
                  <a:pt x="6162" y="7031"/>
                  <a:pt x="6060" y="6859"/>
                </a:cubicBezTo>
                <a:cubicBezTo>
                  <a:pt x="5959" y="6686"/>
                  <a:pt x="5737" y="6627"/>
                  <a:pt x="5564" y="6728"/>
                </a:cubicBezTo>
                <a:cubicBezTo>
                  <a:pt x="5076" y="7014"/>
                  <a:pt x="4517" y="7162"/>
                  <a:pt x="3948" y="7162"/>
                </a:cubicBezTo>
                <a:cubicBezTo>
                  <a:pt x="2174" y="7162"/>
                  <a:pt x="729" y="5719"/>
                  <a:pt x="729" y="3944"/>
                </a:cubicBezTo>
                <a:cubicBezTo>
                  <a:pt x="729" y="2170"/>
                  <a:pt x="2174" y="725"/>
                  <a:pt x="3948" y="725"/>
                </a:cubicBezTo>
                <a:cubicBezTo>
                  <a:pt x="5723" y="725"/>
                  <a:pt x="7166" y="2170"/>
                  <a:pt x="7166" y="3944"/>
                </a:cubicBezTo>
                <a:cubicBezTo>
                  <a:pt x="7166" y="4526"/>
                  <a:pt x="7010" y="5096"/>
                  <a:pt x="6712" y="5594"/>
                </a:cubicBezTo>
                <a:cubicBezTo>
                  <a:pt x="6609" y="5765"/>
                  <a:pt x="6664" y="5989"/>
                  <a:pt x="6837" y="6091"/>
                </a:cubicBezTo>
                <a:cubicBezTo>
                  <a:pt x="7010" y="6195"/>
                  <a:pt x="7234" y="6139"/>
                  <a:pt x="7336" y="5966"/>
                </a:cubicBezTo>
                <a:cubicBezTo>
                  <a:pt x="7701" y="5357"/>
                  <a:pt x="7893" y="4657"/>
                  <a:pt x="7893" y="3943"/>
                </a:cubicBezTo>
                <a:cubicBezTo>
                  <a:pt x="7890" y="2891"/>
                  <a:pt x="7482" y="1901"/>
                  <a:pt x="6735" y="1157"/>
                </a:cubicBezTo>
                <a:close/>
                <a:moveTo>
                  <a:pt x="4354" y="7870"/>
                </a:moveTo>
                <a:cubicBezTo>
                  <a:pt x="4401" y="8132"/>
                  <a:pt x="4504" y="8374"/>
                  <a:pt x="4655" y="8583"/>
                </a:cubicBezTo>
                <a:lnTo>
                  <a:pt x="3272" y="8583"/>
                </a:lnTo>
                <a:cubicBezTo>
                  <a:pt x="3420" y="8375"/>
                  <a:pt x="3526" y="8135"/>
                  <a:pt x="3572" y="7873"/>
                </a:cubicBezTo>
                <a:cubicBezTo>
                  <a:pt x="3695" y="7885"/>
                  <a:pt x="3819" y="7892"/>
                  <a:pt x="3944" y="7892"/>
                </a:cubicBezTo>
                <a:cubicBezTo>
                  <a:pt x="4082" y="7892"/>
                  <a:pt x="4219" y="7885"/>
                  <a:pt x="4354" y="7870"/>
                </a:cubicBezTo>
                <a:close/>
                <a:moveTo>
                  <a:pt x="1999" y="3946"/>
                </a:moveTo>
                <a:cubicBezTo>
                  <a:pt x="1999" y="5019"/>
                  <a:pt x="2872" y="5892"/>
                  <a:pt x="3944" y="5892"/>
                </a:cubicBezTo>
                <a:cubicBezTo>
                  <a:pt x="5017" y="5892"/>
                  <a:pt x="5890" y="5019"/>
                  <a:pt x="5890" y="3946"/>
                </a:cubicBezTo>
                <a:cubicBezTo>
                  <a:pt x="5890" y="2874"/>
                  <a:pt x="5017" y="2001"/>
                  <a:pt x="3944" y="2001"/>
                </a:cubicBezTo>
                <a:cubicBezTo>
                  <a:pt x="2872" y="2001"/>
                  <a:pt x="1999" y="2874"/>
                  <a:pt x="1999" y="3946"/>
                </a:cubicBezTo>
                <a:close/>
                <a:moveTo>
                  <a:pt x="5163" y="3946"/>
                </a:moveTo>
                <a:cubicBezTo>
                  <a:pt x="5163" y="4618"/>
                  <a:pt x="4616" y="5165"/>
                  <a:pt x="3944" y="5165"/>
                </a:cubicBezTo>
                <a:cubicBezTo>
                  <a:pt x="3273" y="5165"/>
                  <a:pt x="2726" y="4618"/>
                  <a:pt x="2726" y="3946"/>
                </a:cubicBezTo>
                <a:cubicBezTo>
                  <a:pt x="2726" y="3275"/>
                  <a:pt x="3273" y="2728"/>
                  <a:pt x="3944" y="2728"/>
                </a:cubicBezTo>
                <a:cubicBezTo>
                  <a:pt x="4617" y="2728"/>
                  <a:pt x="5163" y="3275"/>
                  <a:pt x="5163" y="3946"/>
                </a:cubicBezTo>
                <a:close/>
                <a:moveTo>
                  <a:pt x="3926" y="3565"/>
                </a:moveTo>
                <a:cubicBezTo>
                  <a:pt x="3926" y="3364"/>
                  <a:pt x="4089" y="3201"/>
                  <a:pt x="4290" y="3201"/>
                </a:cubicBezTo>
                <a:cubicBezTo>
                  <a:pt x="4489" y="3201"/>
                  <a:pt x="4654" y="3364"/>
                  <a:pt x="4654" y="3565"/>
                </a:cubicBezTo>
                <a:cubicBezTo>
                  <a:pt x="4654" y="3764"/>
                  <a:pt x="4489" y="3928"/>
                  <a:pt x="4290" y="3928"/>
                </a:cubicBezTo>
                <a:cubicBezTo>
                  <a:pt x="4089" y="3928"/>
                  <a:pt x="3926" y="3765"/>
                  <a:pt x="3926" y="3565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46"/>
          <p:cNvSpPr/>
          <p:nvPr/>
        </p:nvSpPr>
        <p:spPr>
          <a:xfrm>
            <a:off x="968751" y="1145078"/>
            <a:ext cx="314520" cy="314710"/>
          </a:xfrm>
          <a:custGeom>
            <a:avLst/>
            <a:gdLst/>
            <a:ahLst/>
            <a:cxnLst/>
            <a:rect l="l" t="t" r="r" b="b"/>
            <a:pathLst>
              <a:path w="9450" h="9455" extrusionOk="0">
                <a:moveTo>
                  <a:pt x="8882" y="2097"/>
                </a:moveTo>
                <a:lnTo>
                  <a:pt x="7355" y="572"/>
                </a:lnTo>
                <a:cubicBezTo>
                  <a:pt x="6783" y="1"/>
                  <a:pt x="5856" y="2"/>
                  <a:pt x="5285" y="572"/>
                </a:cubicBezTo>
                <a:lnTo>
                  <a:pt x="941" y="4917"/>
                </a:lnTo>
                <a:cubicBezTo>
                  <a:pt x="800" y="5060"/>
                  <a:pt x="800" y="5290"/>
                  <a:pt x="941" y="5432"/>
                </a:cubicBezTo>
                <a:lnTo>
                  <a:pt x="1450" y="5941"/>
                </a:lnTo>
                <a:lnTo>
                  <a:pt x="106" y="7268"/>
                </a:lnTo>
                <a:cubicBezTo>
                  <a:pt x="38" y="7338"/>
                  <a:pt x="0" y="7431"/>
                  <a:pt x="0" y="7527"/>
                </a:cubicBezTo>
                <a:cubicBezTo>
                  <a:pt x="0" y="7623"/>
                  <a:pt x="38" y="7717"/>
                  <a:pt x="106" y="7784"/>
                </a:cubicBezTo>
                <a:lnTo>
                  <a:pt x="1689" y="9348"/>
                </a:lnTo>
                <a:cubicBezTo>
                  <a:pt x="1760" y="9419"/>
                  <a:pt x="1852" y="9454"/>
                  <a:pt x="1945" y="9454"/>
                </a:cubicBezTo>
                <a:cubicBezTo>
                  <a:pt x="2038" y="9454"/>
                  <a:pt x="2131" y="9418"/>
                  <a:pt x="2201" y="9346"/>
                </a:cubicBezTo>
                <a:lnTo>
                  <a:pt x="3529" y="8020"/>
                </a:lnTo>
                <a:lnTo>
                  <a:pt x="4018" y="8509"/>
                </a:lnTo>
                <a:cubicBezTo>
                  <a:pt x="4088" y="8577"/>
                  <a:pt x="4178" y="8616"/>
                  <a:pt x="4274" y="8616"/>
                </a:cubicBezTo>
                <a:lnTo>
                  <a:pt x="4274" y="8616"/>
                </a:lnTo>
                <a:cubicBezTo>
                  <a:pt x="4371" y="8616"/>
                  <a:pt x="4463" y="8577"/>
                  <a:pt x="4533" y="8509"/>
                </a:cubicBezTo>
                <a:lnTo>
                  <a:pt x="7583" y="5438"/>
                </a:lnTo>
                <a:cubicBezTo>
                  <a:pt x="7726" y="5295"/>
                  <a:pt x="7724" y="5064"/>
                  <a:pt x="7582" y="4923"/>
                </a:cubicBezTo>
                <a:cubicBezTo>
                  <a:pt x="7440" y="4780"/>
                  <a:pt x="7209" y="4783"/>
                  <a:pt x="7067" y="4924"/>
                </a:cubicBezTo>
                <a:lnTo>
                  <a:pt x="4272" y="7735"/>
                </a:lnTo>
                <a:lnTo>
                  <a:pt x="3756" y="7218"/>
                </a:lnTo>
                <a:lnTo>
                  <a:pt x="4549" y="6426"/>
                </a:lnTo>
                <a:cubicBezTo>
                  <a:pt x="4582" y="6431"/>
                  <a:pt x="4616" y="6436"/>
                  <a:pt x="4650" y="6436"/>
                </a:cubicBezTo>
                <a:cubicBezTo>
                  <a:pt x="5001" y="6436"/>
                  <a:pt x="5288" y="6149"/>
                  <a:pt x="5288" y="5799"/>
                </a:cubicBezTo>
                <a:cubicBezTo>
                  <a:pt x="5288" y="5448"/>
                  <a:pt x="5001" y="5163"/>
                  <a:pt x="4650" y="5163"/>
                </a:cubicBezTo>
                <a:cubicBezTo>
                  <a:pt x="4300" y="5163"/>
                  <a:pt x="4015" y="5448"/>
                  <a:pt x="4015" y="5799"/>
                </a:cubicBezTo>
                <a:cubicBezTo>
                  <a:pt x="4015" y="5841"/>
                  <a:pt x="4018" y="5880"/>
                  <a:pt x="4025" y="5921"/>
                </a:cubicBezTo>
                <a:lnTo>
                  <a:pt x="3240" y="6706"/>
                </a:lnTo>
                <a:lnTo>
                  <a:pt x="2698" y="6164"/>
                </a:lnTo>
                <a:lnTo>
                  <a:pt x="4291" y="4583"/>
                </a:lnTo>
                <a:lnTo>
                  <a:pt x="5922" y="4583"/>
                </a:lnTo>
                <a:cubicBezTo>
                  <a:pt x="6019" y="4583"/>
                  <a:pt x="6112" y="4542"/>
                  <a:pt x="6182" y="4474"/>
                </a:cubicBezTo>
                <a:lnTo>
                  <a:pt x="6873" y="3770"/>
                </a:lnTo>
                <a:cubicBezTo>
                  <a:pt x="6912" y="3777"/>
                  <a:pt x="6953" y="3783"/>
                  <a:pt x="6997" y="3783"/>
                </a:cubicBezTo>
                <a:cubicBezTo>
                  <a:pt x="7347" y="3783"/>
                  <a:pt x="7632" y="3498"/>
                  <a:pt x="7632" y="3146"/>
                </a:cubicBezTo>
                <a:cubicBezTo>
                  <a:pt x="7632" y="2795"/>
                  <a:pt x="7347" y="2510"/>
                  <a:pt x="6997" y="2510"/>
                </a:cubicBezTo>
                <a:cubicBezTo>
                  <a:pt x="6645" y="2510"/>
                  <a:pt x="6360" y="2795"/>
                  <a:pt x="6360" y="3146"/>
                </a:cubicBezTo>
                <a:cubicBezTo>
                  <a:pt x="6360" y="3180"/>
                  <a:pt x="6364" y="3214"/>
                  <a:pt x="6367" y="3247"/>
                </a:cubicBezTo>
                <a:lnTo>
                  <a:pt x="5771" y="3855"/>
                </a:lnTo>
                <a:lnTo>
                  <a:pt x="4141" y="3855"/>
                </a:lnTo>
                <a:cubicBezTo>
                  <a:pt x="4045" y="3855"/>
                  <a:pt x="3954" y="3893"/>
                  <a:pt x="3885" y="3960"/>
                </a:cubicBezTo>
                <a:lnTo>
                  <a:pt x="2185" y="5650"/>
                </a:lnTo>
                <a:lnTo>
                  <a:pt x="1711" y="5175"/>
                </a:lnTo>
                <a:lnTo>
                  <a:pt x="5797" y="1087"/>
                </a:lnTo>
                <a:cubicBezTo>
                  <a:pt x="6083" y="801"/>
                  <a:pt x="6550" y="801"/>
                  <a:pt x="6837" y="1087"/>
                </a:cubicBezTo>
                <a:lnTo>
                  <a:pt x="8364" y="2613"/>
                </a:lnTo>
                <a:cubicBezTo>
                  <a:pt x="8645" y="2895"/>
                  <a:pt x="8648" y="3355"/>
                  <a:pt x="8364" y="3639"/>
                </a:cubicBezTo>
                <a:cubicBezTo>
                  <a:pt x="8222" y="3781"/>
                  <a:pt x="8222" y="4011"/>
                  <a:pt x="8364" y="4154"/>
                </a:cubicBezTo>
                <a:cubicBezTo>
                  <a:pt x="8505" y="4295"/>
                  <a:pt x="8736" y="4295"/>
                  <a:pt x="8878" y="4154"/>
                </a:cubicBezTo>
                <a:cubicBezTo>
                  <a:pt x="9449" y="3583"/>
                  <a:pt x="9448" y="2663"/>
                  <a:pt x="8882" y="2097"/>
                </a:cubicBezTo>
                <a:close/>
                <a:moveTo>
                  <a:pt x="1943" y="8577"/>
                </a:moveTo>
                <a:lnTo>
                  <a:pt x="880" y="7527"/>
                </a:lnTo>
                <a:lnTo>
                  <a:pt x="1965" y="6456"/>
                </a:lnTo>
                <a:lnTo>
                  <a:pt x="1967" y="6458"/>
                </a:lnTo>
                <a:lnTo>
                  <a:pt x="3014" y="7506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0" name="Google Shape;1320;p46"/>
          <p:cNvSpPr/>
          <p:nvPr/>
        </p:nvSpPr>
        <p:spPr>
          <a:xfrm>
            <a:off x="7860776" y="1147438"/>
            <a:ext cx="309860" cy="309983"/>
          </a:xfrm>
          <a:custGeom>
            <a:avLst/>
            <a:gdLst/>
            <a:ahLst/>
            <a:cxnLst/>
            <a:rect l="l" t="t" r="r" b="b"/>
            <a:pathLst>
              <a:path w="9310" h="9313" extrusionOk="0">
                <a:moveTo>
                  <a:pt x="2546" y="4655"/>
                </a:moveTo>
                <a:cubicBezTo>
                  <a:pt x="2546" y="4854"/>
                  <a:pt x="2383" y="5019"/>
                  <a:pt x="2182" y="5019"/>
                </a:cubicBezTo>
                <a:cubicBezTo>
                  <a:pt x="1983" y="5019"/>
                  <a:pt x="1818" y="4854"/>
                  <a:pt x="1818" y="4655"/>
                </a:cubicBezTo>
                <a:cubicBezTo>
                  <a:pt x="1818" y="4356"/>
                  <a:pt x="1574" y="4110"/>
                  <a:pt x="1273" y="4110"/>
                </a:cubicBezTo>
                <a:cubicBezTo>
                  <a:pt x="973" y="4110"/>
                  <a:pt x="728" y="4356"/>
                  <a:pt x="728" y="4655"/>
                </a:cubicBezTo>
                <a:cubicBezTo>
                  <a:pt x="728" y="4955"/>
                  <a:pt x="973" y="5201"/>
                  <a:pt x="1273" y="5201"/>
                </a:cubicBezTo>
                <a:cubicBezTo>
                  <a:pt x="1474" y="5201"/>
                  <a:pt x="1637" y="5364"/>
                  <a:pt x="1637" y="5564"/>
                </a:cubicBezTo>
                <a:cubicBezTo>
                  <a:pt x="1637" y="5764"/>
                  <a:pt x="1474" y="5928"/>
                  <a:pt x="1273" y="5928"/>
                </a:cubicBezTo>
                <a:cubicBezTo>
                  <a:pt x="572" y="5928"/>
                  <a:pt x="0" y="5356"/>
                  <a:pt x="0" y="4655"/>
                </a:cubicBezTo>
                <a:cubicBezTo>
                  <a:pt x="0" y="3953"/>
                  <a:pt x="572" y="3382"/>
                  <a:pt x="1273" y="3382"/>
                </a:cubicBezTo>
                <a:cubicBezTo>
                  <a:pt x="1976" y="3382"/>
                  <a:pt x="2546" y="3953"/>
                  <a:pt x="2546" y="4655"/>
                </a:cubicBezTo>
                <a:close/>
                <a:moveTo>
                  <a:pt x="4655" y="2546"/>
                </a:moveTo>
                <a:cubicBezTo>
                  <a:pt x="4856" y="2546"/>
                  <a:pt x="5019" y="2382"/>
                  <a:pt x="5019" y="2182"/>
                </a:cubicBezTo>
                <a:cubicBezTo>
                  <a:pt x="5019" y="1982"/>
                  <a:pt x="4856" y="1819"/>
                  <a:pt x="4655" y="1819"/>
                </a:cubicBezTo>
                <a:cubicBezTo>
                  <a:pt x="4355" y="1819"/>
                  <a:pt x="4109" y="1573"/>
                  <a:pt x="4109" y="1273"/>
                </a:cubicBezTo>
                <a:cubicBezTo>
                  <a:pt x="4109" y="974"/>
                  <a:pt x="4355" y="728"/>
                  <a:pt x="4655" y="728"/>
                </a:cubicBezTo>
                <a:cubicBezTo>
                  <a:pt x="4956" y="728"/>
                  <a:pt x="5200" y="974"/>
                  <a:pt x="5200" y="1273"/>
                </a:cubicBezTo>
                <a:cubicBezTo>
                  <a:pt x="5200" y="1473"/>
                  <a:pt x="5365" y="1637"/>
                  <a:pt x="5564" y="1637"/>
                </a:cubicBezTo>
                <a:cubicBezTo>
                  <a:pt x="5765" y="1637"/>
                  <a:pt x="5928" y="1473"/>
                  <a:pt x="5928" y="1273"/>
                </a:cubicBezTo>
                <a:cubicBezTo>
                  <a:pt x="5928" y="571"/>
                  <a:pt x="5358" y="0"/>
                  <a:pt x="4655" y="0"/>
                </a:cubicBezTo>
                <a:cubicBezTo>
                  <a:pt x="3954" y="0"/>
                  <a:pt x="3382" y="571"/>
                  <a:pt x="3382" y="1273"/>
                </a:cubicBezTo>
                <a:cubicBezTo>
                  <a:pt x="3382" y="1974"/>
                  <a:pt x="3954" y="2546"/>
                  <a:pt x="4655" y="2546"/>
                </a:cubicBezTo>
                <a:close/>
                <a:moveTo>
                  <a:pt x="8037" y="4110"/>
                </a:moveTo>
                <a:cubicBezTo>
                  <a:pt x="8338" y="4110"/>
                  <a:pt x="8582" y="4356"/>
                  <a:pt x="8582" y="4655"/>
                </a:cubicBezTo>
                <a:cubicBezTo>
                  <a:pt x="8582" y="4854"/>
                  <a:pt x="8747" y="5019"/>
                  <a:pt x="8946" y="5019"/>
                </a:cubicBezTo>
                <a:cubicBezTo>
                  <a:pt x="9147" y="5019"/>
                  <a:pt x="9310" y="4854"/>
                  <a:pt x="9310" y="4655"/>
                </a:cubicBezTo>
                <a:cubicBezTo>
                  <a:pt x="9310" y="3953"/>
                  <a:pt x="8739" y="3382"/>
                  <a:pt x="8037" y="3382"/>
                </a:cubicBezTo>
                <a:cubicBezTo>
                  <a:pt x="7336" y="3382"/>
                  <a:pt x="6764" y="3953"/>
                  <a:pt x="6764" y="4655"/>
                </a:cubicBezTo>
                <a:cubicBezTo>
                  <a:pt x="6764" y="5230"/>
                  <a:pt x="7148" y="5717"/>
                  <a:pt x="7673" y="5876"/>
                </a:cubicBezTo>
                <a:lnTo>
                  <a:pt x="7673" y="6818"/>
                </a:lnTo>
                <a:cubicBezTo>
                  <a:pt x="7265" y="6940"/>
                  <a:pt x="6942" y="7265"/>
                  <a:pt x="6818" y="7675"/>
                </a:cubicBezTo>
                <a:lnTo>
                  <a:pt x="5874" y="7675"/>
                </a:lnTo>
                <a:cubicBezTo>
                  <a:pt x="5752" y="7266"/>
                  <a:pt x="5429" y="6942"/>
                  <a:pt x="5017" y="6818"/>
                </a:cubicBezTo>
                <a:lnTo>
                  <a:pt x="5017" y="5585"/>
                </a:lnTo>
                <a:lnTo>
                  <a:pt x="5017" y="5574"/>
                </a:lnTo>
                <a:lnTo>
                  <a:pt x="5017" y="5566"/>
                </a:lnTo>
                <a:cubicBezTo>
                  <a:pt x="5017" y="5366"/>
                  <a:pt x="4854" y="5202"/>
                  <a:pt x="4653" y="5202"/>
                </a:cubicBezTo>
                <a:cubicBezTo>
                  <a:pt x="4354" y="5202"/>
                  <a:pt x="4108" y="4956"/>
                  <a:pt x="4108" y="4657"/>
                </a:cubicBezTo>
                <a:cubicBezTo>
                  <a:pt x="4108" y="4357"/>
                  <a:pt x="4354" y="4111"/>
                  <a:pt x="4653" y="4111"/>
                </a:cubicBezTo>
                <a:cubicBezTo>
                  <a:pt x="4953" y="4111"/>
                  <a:pt x="5199" y="4357"/>
                  <a:pt x="5199" y="4657"/>
                </a:cubicBezTo>
                <a:cubicBezTo>
                  <a:pt x="5199" y="4857"/>
                  <a:pt x="5363" y="5020"/>
                  <a:pt x="5563" y="5020"/>
                </a:cubicBezTo>
                <a:cubicBezTo>
                  <a:pt x="5763" y="5020"/>
                  <a:pt x="5926" y="4857"/>
                  <a:pt x="5926" y="4657"/>
                </a:cubicBezTo>
                <a:cubicBezTo>
                  <a:pt x="5926" y="3956"/>
                  <a:pt x="5356" y="3384"/>
                  <a:pt x="4653" y="3384"/>
                </a:cubicBezTo>
                <a:cubicBezTo>
                  <a:pt x="4435" y="3384"/>
                  <a:pt x="4229" y="3441"/>
                  <a:pt x="4048" y="3537"/>
                </a:cubicBezTo>
                <a:lnTo>
                  <a:pt x="2873" y="2363"/>
                </a:lnTo>
                <a:cubicBezTo>
                  <a:pt x="2732" y="2220"/>
                  <a:pt x="2501" y="2220"/>
                  <a:pt x="2360" y="2363"/>
                </a:cubicBezTo>
                <a:cubicBezTo>
                  <a:pt x="2217" y="2504"/>
                  <a:pt x="2217" y="2735"/>
                  <a:pt x="2360" y="2876"/>
                </a:cubicBezTo>
                <a:lnTo>
                  <a:pt x="3533" y="4052"/>
                </a:lnTo>
                <a:cubicBezTo>
                  <a:pt x="3436" y="4232"/>
                  <a:pt x="3381" y="4437"/>
                  <a:pt x="3381" y="4657"/>
                </a:cubicBezTo>
                <a:cubicBezTo>
                  <a:pt x="3381" y="5231"/>
                  <a:pt x="3765" y="5718"/>
                  <a:pt x="4290" y="5877"/>
                </a:cubicBezTo>
                <a:lnTo>
                  <a:pt x="4290" y="6821"/>
                </a:lnTo>
                <a:cubicBezTo>
                  <a:pt x="3765" y="6977"/>
                  <a:pt x="3381" y="7464"/>
                  <a:pt x="3381" y="8040"/>
                </a:cubicBezTo>
                <a:cubicBezTo>
                  <a:pt x="3381" y="8743"/>
                  <a:pt x="3952" y="9313"/>
                  <a:pt x="4653" y="9313"/>
                </a:cubicBezTo>
                <a:cubicBezTo>
                  <a:pt x="4854" y="9313"/>
                  <a:pt x="5017" y="9150"/>
                  <a:pt x="5017" y="8949"/>
                </a:cubicBezTo>
                <a:cubicBezTo>
                  <a:pt x="5017" y="8750"/>
                  <a:pt x="4854" y="8586"/>
                  <a:pt x="4653" y="8586"/>
                </a:cubicBezTo>
                <a:cubicBezTo>
                  <a:pt x="4354" y="8586"/>
                  <a:pt x="4108" y="8341"/>
                  <a:pt x="4108" y="8040"/>
                </a:cubicBezTo>
                <a:cubicBezTo>
                  <a:pt x="4108" y="7740"/>
                  <a:pt x="4354" y="7495"/>
                  <a:pt x="4653" y="7495"/>
                </a:cubicBezTo>
                <a:cubicBezTo>
                  <a:pt x="4953" y="7495"/>
                  <a:pt x="5199" y="7740"/>
                  <a:pt x="5199" y="8040"/>
                </a:cubicBezTo>
                <a:cubicBezTo>
                  <a:pt x="5199" y="8241"/>
                  <a:pt x="5363" y="8404"/>
                  <a:pt x="5563" y="8404"/>
                </a:cubicBezTo>
                <a:lnTo>
                  <a:pt x="6815" y="8404"/>
                </a:lnTo>
                <a:cubicBezTo>
                  <a:pt x="6972" y="8930"/>
                  <a:pt x="7459" y="9313"/>
                  <a:pt x="8035" y="9313"/>
                </a:cubicBezTo>
                <a:cubicBezTo>
                  <a:pt x="8236" y="9313"/>
                  <a:pt x="8399" y="9150"/>
                  <a:pt x="8399" y="8949"/>
                </a:cubicBezTo>
                <a:cubicBezTo>
                  <a:pt x="8399" y="8750"/>
                  <a:pt x="8236" y="8586"/>
                  <a:pt x="8035" y="8586"/>
                </a:cubicBezTo>
                <a:cubicBezTo>
                  <a:pt x="7736" y="8586"/>
                  <a:pt x="7490" y="8341"/>
                  <a:pt x="7490" y="8040"/>
                </a:cubicBezTo>
                <a:cubicBezTo>
                  <a:pt x="7490" y="7740"/>
                  <a:pt x="7736" y="7495"/>
                  <a:pt x="8035" y="7495"/>
                </a:cubicBezTo>
                <a:cubicBezTo>
                  <a:pt x="8335" y="7495"/>
                  <a:pt x="8581" y="7740"/>
                  <a:pt x="8581" y="8040"/>
                </a:cubicBezTo>
                <a:cubicBezTo>
                  <a:pt x="8581" y="8241"/>
                  <a:pt x="8745" y="8404"/>
                  <a:pt x="8945" y="8404"/>
                </a:cubicBezTo>
                <a:cubicBezTo>
                  <a:pt x="9145" y="8404"/>
                  <a:pt x="9308" y="8241"/>
                  <a:pt x="9308" y="8040"/>
                </a:cubicBezTo>
                <a:cubicBezTo>
                  <a:pt x="9308" y="7465"/>
                  <a:pt x="8924" y="6978"/>
                  <a:pt x="8399" y="6821"/>
                </a:cubicBezTo>
                <a:lnTo>
                  <a:pt x="8399" y="5567"/>
                </a:lnTo>
                <a:cubicBezTo>
                  <a:pt x="8399" y="5368"/>
                  <a:pt x="8236" y="5204"/>
                  <a:pt x="8035" y="5204"/>
                </a:cubicBezTo>
                <a:cubicBezTo>
                  <a:pt x="7736" y="5204"/>
                  <a:pt x="7490" y="4959"/>
                  <a:pt x="7490" y="4658"/>
                </a:cubicBezTo>
                <a:cubicBezTo>
                  <a:pt x="7490" y="4358"/>
                  <a:pt x="7737" y="4110"/>
                  <a:pt x="8037" y="4110"/>
                </a:cubicBezTo>
                <a:close/>
                <a:moveTo>
                  <a:pt x="1273" y="2546"/>
                </a:moveTo>
                <a:cubicBezTo>
                  <a:pt x="1474" y="2546"/>
                  <a:pt x="1637" y="2382"/>
                  <a:pt x="1637" y="2182"/>
                </a:cubicBezTo>
                <a:cubicBezTo>
                  <a:pt x="1637" y="1982"/>
                  <a:pt x="1474" y="1819"/>
                  <a:pt x="1273" y="1819"/>
                </a:cubicBezTo>
                <a:cubicBezTo>
                  <a:pt x="973" y="1819"/>
                  <a:pt x="728" y="1573"/>
                  <a:pt x="728" y="1273"/>
                </a:cubicBezTo>
                <a:cubicBezTo>
                  <a:pt x="728" y="974"/>
                  <a:pt x="973" y="728"/>
                  <a:pt x="1273" y="728"/>
                </a:cubicBezTo>
                <a:cubicBezTo>
                  <a:pt x="1574" y="728"/>
                  <a:pt x="1818" y="974"/>
                  <a:pt x="1818" y="1273"/>
                </a:cubicBezTo>
                <a:cubicBezTo>
                  <a:pt x="1818" y="1473"/>
                  <a:pt x="1983" y="1637"/>
                  <a:pt x="2182" y="1637"/>
                </a:cubicBezTo>
                <a:cubicBezTo>
                  <a:pt x="2383" y="1637"/>
                  <a:pt x="2546" y="1473"/>
                  <a:pt x="2546" y="1273"/>
                </a:cubicBezTo>
                <a:cubicBezTo>
                  <a:pt x="2546" y="571"/>
                  <a:pt x="1976" y="0"/>
                  <a:pt x="1273" y="0"/>
                </a:cubicBezTo>
                <a:cubicBezTo>
                  <a:pt x="572" y="0"/>
                  <a:pt x="0" y="571"/>
                  <a:pt x="0" y="1273"/>
                </a:cubicBezTo>
                <a:cubicBezTo>
                  <a:pt x="0" y="1974"/>
                  <a:pt x="572" y="2546"/>
                  <a:pt x="1273" y="2546"/>
                </a:cubicBezTo>
                <a:close/>
                <a:moveTo>
                  <a:pt x="8037" y="2546"/>
                </a:moveTo>
                <a:cubicBezTo>
                  <a:pt x="8238" y="2546"/>
                  <a:pt x="8401" y="2382"/>
                  <a:pt x="8401" y="2182"/>
                </a:cubicBezTo>
                <a:cubicBezTo>
                  <a:pt x="8401" y="1982"/>
                  <a:pt x="8238" y="1819"/>
                  <a:pt x="8037" y="1819"/>
                </a:cubicBezTo>
                <a:cubicBezTo>
                  <a:pt x="7737" y="1819"/>
                  <a:pt x="7491" y="1573"/>
                  <a:pt x="7491" y="1273"/>
                </a:cubicBezTo>
                <a:cubicBezTo>
                  <a:pt x="7491" y="974"/>
                  <a:pt x="7737" y="728"/>
                  <a:pt x="8037" y="728"/>
                </a:cubicBezTo>
                <a:cubicBezTo>
                  <a:pt x="8338" y="728"/>
                  <a:pt x="8582" y="974"/>
                  <a:pt x="8582" y="1273"/>
                </a:cubicBezTo>
                <a:cubicBezTo>
                  <a:pt x="8582" y="1473"/>
                  <a:pt x="8747" y="1637"/>
                  <a:pt x="8946" y="1637"/>
                </a:cubicBezTo>
                <a:cubicBezTo>
                  <a:pt x="9147" y="1637"/>
                  <a:pt x="9310" y="1473"/>
                  <a:pt x="9310" y="1273"/>
                </a:cubicBezTo>
                <a:cubicBezTo>
                  <a:pt x="9310" y="571"/>
                  <a:pt x="8739" y="0"/>
                  <a:pt x="8037" y="0"/>
                </a:cubicBezTo>
                <a:cubicBezTo>
                  <a:pt x="7336" y="0"/>
                  <a:pt x="6764" y="571"/>
                  <a:pt x="6764" y="1273"/>
                </a:cubicBezTo>
                <a:cubicBezTo>
                  <a:pt x="6764" y="1974"/>
                  <a:pt x="7336" y="2546"/>
                  <a:pt x="8037" y="2546"/>
                </a:cubicBezTo>
                <a:close/>
                <a:moveTo>
                  <a:pt x="1273" y="6764"/>
                </a:moveTo>
                <a:cubicBezTo>
                  <a:pt x="572" y="6764"/>
                  <a:pt x="0" y="7335"/>
                  <a:pt x="0" y="8037"/>
                </a:cubicBezTo>
                <a:cubicBezTo>
                  <a:pt x="0" y="8738"/>
                  <a:pt x="572" y="9310"/>
                  <a:pt x="1273" y="9310"/>
                </a:cubicBezTo>
                <a:cubicBezTo>
                  <a:pt x="1474" y="9310"/>
                  <a:pt x="1637" y="9146"/>
                  <a:pt x="1637" y="8946"/>
                </a:cubicBezTo>
                <a:cubicBezTo>
                  <a:pt x="1637" y="8746"/>
                  <a:pt x="1474" y="8583"/>
                  <a:pt x="1273" y="8583"/>
                </a:cubicBezTo>
                <a:cubicBezTo>
                  <a:pt x="973" y="8583"/>
                  <a:pt x="728" y="8337"/>
                  <a:pt x="728" y="8037"/>
                </a:cubicBezTo>
                <a:cubicBezTo>
                  <a:pt x="728" y="7737"/>
                  <a:pt x="973" y="7492"/>
                  <a:pt x="1273" y="7492"/>
                </a:cubicBezTo>
                <a:cubicBezTo>
                  <a:pt x="1574" y="7492"/>
                  <a:pt x="1818" y="7737"/>
                  <a:pt x="1818" y="8037"/>
                </a:cubicBezTo>
                <a:cubicBezTo>
                  <a:pt x="1818" y="8236"/>
                  <a:pt x="1983" y="8401"/>
                  <a:pt x="2182" y="8401"/>
                </a:cubicBezTo>
                <a:cubicBezTo>
                  <a:pt x="2383" y="8401"/>
                  <a:pt x="2546" y="8236"/>
                  <a:pt x="2546" y="8037"/>
                </a:cubicBezTo>
                <a:cubicBezTo>
                  <a:pt x="2546" y="7335"/>
                  <a:pt x="1976" y="6764"/>
                  <a:pt x="1273" y="6764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ranque del router - CCNA V6.0">
            <a:extLst>
              <a:ext uri="{FF2B5EF4-FFF2-40B4-BE49-F238E27FC236}">
                <a16:creationId xmlns:a16="http://schemas.microsoft.com/office/drawing/2014/main" id="{2F9345F6-BC5D-CCDD-6695-776EDBF6D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30" y="119239"/>
            <a:ext cx="806767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51"/>
          <p:cNvSpPr/>
          <p:nvPr/>
        </p:nvSpPr>
        <p:spPr>
          <a:xfrm>
            <a:off x="1105113" y="1729800"/>
            <a:ext cx="1683900" cy="16839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1" name="Google Shape;1421;p51"/>
          <p:cNvSpPr txBox="1">
            <a:spLocks noGrp="1"/>
          </p:cNvSpPr>
          <p:nvPr>
            <p:ph type="title"/>
          </p:nvPr>
        </p:nvSpPr>
        <p:spPr>
          <a:xfrm>
            <a:off x="3199869" y="2268011"/>
            <a:ext cx="5268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CONFIGURACIÓN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1422" name="Google Shape;1422;p51"/>
          <p:cNvSpPr txBox="1">
            <a:spLocks noGrp="1"/>
          </p:cNvSpPr>
          <p:nvPr>
            <p:ph type="title" idx="2"/>
          </p:nvPr>
        </p:nvSpPr>
        <p:spPr>
          <a:xfrm>
            <a:off x="1172013" y="1921500"/>
            <a:ext cx="15501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1424" name="Google Shape;1424;p51"/>
          <p:cNvCxnSpPr>
            <a:endCxn id="1421" idx="1"/>
          </p:cNvCxnSpPr>
          <p:nvPr/>
        </p:nvCxnSpPr>
        <p:spPr>
          <a:xfrm rot="10800000" flipH="1">
            <a:off x="2767269" y="2688911"/>
            <a:ext cx="432600" cy="278100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5" name="Google Shape;1425;p51"/>
          <p:cNvCxnSpPr>
            <a:cxnSpLocks/>
            <a:stCxn id="1420" idx="6"/>
          </p:cNvCxnSpPr>
          <p:nvPr/>
        </p:nvCxnSpPr>
        <p:spPr>
          <a:xfrm>
            <a:off x="2789013" y="2571750"/>
            <a:ext cx="432600" cy="383400"/>
          </a:xfrm>
          <a:prstGeom prst="bentConnector3">
            <a:avLst>
              <a:gd name="adj1" fmla="val 49985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4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METODOS DE ACCESO</a:t>
            </a:r>
            <a:endParaRPr dirty="0"/>
          </a:p>
        </p:txBody>
      </p:sp>
      <p:sp>
        <p:nvSpPr>
          <p:cNvPr id="1375" name="Google Shape;1375;p49"/>
          <p:cNvSpPr txBox="1">
            <a:spLocks noGrp="1"/>
          </p:cNvSpPr>
          <p:nvPr>
            <p:ph type="subTitle" idx="1"/>
          </p:nvPr>
        </p:nvSpPr>
        <p:spPr>
          <a:xfrm rot="-232">
            <a:off x="720070" y="1585900"/>
            <a:ext cx="4451700" cy="21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Interfaz Web: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/>
              <a:t>Acceder mediante un navegador ingresando la dirección IP (comúnmente 192.168.1.1 o 192.168.0.1).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Línea de Comandos </a:t>
            </a:r>
            <a:r>
              <a:rPr lang="es-MX" sz="2000" dirty="0"/>
              <a:t>(CLI):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/>
              <a:t>Usar una terminal o consola para configuraciones avanzadas.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Ejemplo de Dirección IP Común</a:t>
            </a:r>
            <a:r>
              <a:rPr lang="es-MX" sz="2000" dirty="0"/>
              <a:t>: URL de acceso: http://192.168.1.1</a:t>
            </a:r>
            <a:endParaRPr sz="2000" dirty="0"/>
          </a:p>
        </p:txBody>
      </p:sp>
      <p:sp>
        <p:nvSpPr>
          <p:cNvPr id="1376" name="Google Shape;1376;p49"/>
          <p:cNvSpPr/>
          <p:nvPr/>
        </p:nvSpPr>
        <p:spPr>
          <a:xfrm>
            <a:off x="5991913" y="1717825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77" name="Google Shape;1377;p49"/>
          <p:cNvCxnSpPr>
            <a:stCxn id="1375" idx="3"/>
            <a:endCxn id="1376" idx="2"/>
          </p:cNvCxnSpPr>
          <p:nvPr/>
        </p:nvCxnSpPr>
        <p:spPr>
          <a:xfrm flipV="1">
            <a:off x="5171770" y="2126125"/>
            <a:ext cx="820143" cy="511575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8" name="Google Shape;1378;p49"/>
          <p:cNvCxnSpPr>
            <a:stCxn id="1375" idx="3"/>
            <a:endCxn id="1379" idx="2"/>
          </p:cNvCxnSpPr>
          <p:nvPr/>
        </p:nvCxnSpPr>
        <p:spPr>
          <a:xfrm>
            <a:off x="5171770" y="2637700"/>
            <a:ext cx="2086343" cy="40845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0" name="Google Shape;1380;p49"/>
          <p:cNvSpPr/>
          <p:nvPr/>
        </p:nvSpPr>
        <p:spPr>
          <a:xfrm>
            <a:off x="5991913" y="3557875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9" name="Google Shape;1379;p49"/>
          <p:cNvSpPr/>
          <p:nvPr/>
        </p:nvSpPr>
        <p:spPr>
          <a:xfrm>
            <a:off x="7258113" y="2637850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81" name="Google Shape;1381;p49"/>
          <p:cNvCxnSpPr>
            <a:stCxn id="1375" idx="3"/>
            <a:endCxn id="1380" idx="2"/>
          </p:cNvCxnSpPr>
          <p:nvPr/>
        </p:nvCxnSpPr>
        <p:spPr>
          <a:xfrm>
            <a:off x="5171770" y="2637700"/>
            <a:ext cx="820143" cy="1328475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2" name="Google Shape;1382;p49"/>
          <p:cNvSpPr/>
          <p:nvPr/>
        </p:nvSpPr>
        <p:spPr>
          <a:xfrm>
            <a:off x="6238755" y="3798078"/>
            <a:ext cx="322944" cy="336192"/>
          </a:xfrm>
          <a:custGeom>
            <a:avLst/>
            <a:gdLst/>
            <a:ahLst/>
            <a:cxnLst/>
            <a:rect l="l" t="t" r="r" b="b"/>
            <a:pathLst>
              <a:path w="9392" h="9778" extrusionOk="0">
                <a:moveTo>
                  <a:pt x="8646" y="5874"/>
                </a:moveTo>
                <a:lnTo>
                  <a:pt x="8646" y="3644"/>
                </a:lnTo>
                <a:cubicBezTo>
                  <a:pt x="8646" y="3591"/>
                  <a:pt x="8634" y="3539"/>
                  <a:pt x="8615" y="3495"/>
                </a:cubicBezTo>
                <a:cubicBezTo>
                  <a:pt x="8573" y="3328"/>
                  <a:pt x="8425" y="3206"/>
                  <a:pt x="8244" y="3206"/>
                </a:cubicBezTo>
                <a:cubicBezTo>
                  <a:pt x="8035" y="3206"/>
                  <a:pt x="7863" y="3033"/>
                  <a:pt x="7863" y="2824"/>
                </a:cubicBezTo>
                <a:cubicBezTo>
                  <a:pt x="7863" y="2613"/>
                  <a:pt x="8035" y="2442"/>
                  <a:pt x="8244" y="2442"/>
                </a:cubicBezTo>
                <a:cubicBezTo>
                  <a:pt x="8455" y="2442"/>
                  <a:pt x="8626" y="2613"/>
                  <a:pt x="8626" y="2824"/>
                </a:cubicBezTo>
                <a:cubicBezTo>
                  <a:pt x="8626" y="3033"/>
                  <a:pt x="8799" y="3206"/>
                  <a:pt x="9008" y="3206"/>
                </a:cubicBezTo>
                <a:cubicBezTo>
                  <a:pt x="9219" y="3206"/>
                  <a:pt x="9390" y="3033"/>
                  <a:pt x="9390" y="2824"/>
                </a:cubicBezTo>
                <a:cubicBezTo>
                  <a:pt x="9390" y="2192"/>
                  <a:pt x="8877" y="1679"/>
                  <a:pt x="8244" y="1679"/>
                </a:cubicBezTo>
                <a:cubicBezTo>
                  <a:pt x="7933" y="1679"/>
                  <a:pt x="7654" y="1803"/>
                  <a:pt x="7447" y="2006"/>
                </a:cubicBezTo>
                <a:lnTo>
                  <a:pt x="5838" y="1225"/>
                </a:lnTo>
                <a:cubicBezTo>
                  <a:pt x="5839" y="1200"/>
                  <a:pt x="5841" y="1172"/>
                  <a:pt x="5841" y="1146"/>
                </a:cubicBezTo>
                <a:cubicBezTo>
                  <a:pt x="5841" y="514"/>
                  <a:pt x="5328" y="1"/>
                  <a:pt x="4696" y="1"/>
                </a:cubicBezTo>
                <a:cubicBezTo>
                  <a:pt x="4065" y="1"/>
                  <a:pt x="3551" y="514"/>
                  <a:pt x="3551" y="1146"/>
                </a:cubicBezTo>
                <a:cubicBezTo>
                  <a:pt x="3551" y="1177"/>
                  <a:pt x="3554" y="1206"/>
                  <a:pt x="3555" y="1236"/>
                </a:cubicBezTo>
                <a:lnTo>
                  <a:pt x="1938" y="2001"/>
                </a:lnTo>
                <a:cubicBezTo>
                  <a:pt x="1732" y="1803"/>
                  <a:pt x="1454" y="1682"/>
                  <a:pt x="1146" y="1682"/>
                </a:cubicBezTo>
                <a:cubicBezTo>
                  <a:pt x="515" y="1682"/>
                  <a:pt x="0" y="2197"/>
                  <a:pt x="0" y="2827"/>
                </a:cubicBezTo>
                <a:cubicBezTo>
                  <a:pt x="0" y="3319"/>
                  <a:pt x="310" y="3739"/>
                  <a:pt x="746" y="3901"/>
                </a:cubicBezTo>
                <a:lnTo>
                  <a:pt x="746" y="5878"/>
                </a:lnTo>
                <a:cubicBezTo>
                  <a:pt x="310" y="6040"/>
                  <a:pt x="0" y="6460"/>
                  <a:pt x="0" y="6950"/>
                </a:cubicBezTo>
                <a:cubicBezTo>
                  <a:pt x="0" y="7582"/>
                  <a:pt x="515" y="8095"/>
                  <a:pt x="1146" y="8095"/>
                </a:cubicBezTo>
                <a:cubicBezTo>
                  <a:pt x="1459" y="8095"/>
                  <a:pt x="1741" y="7970"/>
                  <a:pt x="1947" y="7767"/>
                </a:cubicBezTo>
                <a:lnTo>
                  <a:pt x="3555" y="8536"/>
                </a:lnTo>
                <a:cubicBezTo>
                  <a:pt x="3554" y="8567"/>
                  <a:pt x="3551" y="8599"/>
                  <a:pt x="3551" y="8633"/>
                </a:cubicBezTo>
                <a:cubicBezTo>
                  <a:pt x="3551" y="9263"/>
                  <a:pt x="4065" y="9778"/>
                  <a:pt x="4696" y="9778"/>
                </a:cubicBezTo>
                <a:cubicBezTo>
                  <a:pt x="4907" y="9778"/>
                  <a:pt x="5078" y="9605"/>
                  <a:pt x="5078" y="9396"/>
                </a:cubicBezTo>
                <a:cubicBezTo>
                  <a:pt x="5078" y="9185"/>
                  <a:pt x="4907" y="9014"/>
                  <a:pt x="4696" y="9014"/>
                </a:cubicBezTo>
                <a:cubicBezTo>
                  <a:pt x="4487" y="9014"/>
                  <a:pt x="4314" y="8842"/>
                  <a:pt x="4314" y="8633"/>
                </a:cubicBezTo>
                <a:cubicBezTo>
                  <a:pt x="4314" y="8422"/>
                  <a:pt x="4487" y="8251"/>
                  <a:pt x="4696" y="8251"/>
                </a:cubicBezTo>
                <a:cubicBezTo>
                  <a:pt x="4907" y="8251"/>
                  <a:pt x="5078" y="8422"/>
                  <a:pt x="5078" y="8633"/>
                </a:cubicBezTo>
                <a:cubicBezTo>
                  <a:pt x="5078" y="8842"/>
                  <a:pt x="5250" y="9014"/>
                  <a:pt x="5459" y="9014"/>
                </a:cubicBezTo>
                <a:cubicBezTo>
                  <a:pt x="5670" y="9014"/>
                  <a:pt x="5841" y="8842"/>
                  <a:pt x="5841" y="8633"/>
                </a:cubicBezTo>
                <a:cubicBezTo>
                  <a:pt x="5841" y="8598"/>
                  <a:pt x="5839" y="8564"/>
                  <a:pt x="5838" y="8529"/>
                </a:cubicBezTo>
                <a:lnTo>
                  <a:pt x="7450" y="7773"/>
                </a:lnTo>
                <a:cubicBezTo>
                  <a:pt x="7657" y="7973"/>
                  <a:pt x="7938" y="8095"/>
                  <a:pt x="8246" y="8095"/>
                </a:cubicBezTo>
                <a:cubicBezTo>
                  <a:pt x="8457" y="8095"/>
                  <a:pt x="8628" y="7924"/>
                  <a:pt x="8628" y="7713"/>
                </a:cubicBezTo>
                <a:cubicBezTo>
                  <a:pt x="8628" y="7504"/>
                  <a:pt x="8457" y="7332"/>
                  <a:pt x="8246" y="7332"/>
                </a:cubicBezTo>
                <a:cubicBezTo>
                  <a:pt x="8037" y="7332"/>
                  <a:pt x="7864" y="7161"/>
                  <a:pt x="7864" y="6950"/>
                </a:cubicBezTo>
                <a:cubicBezTo>
                  <a:pt x="7864" y="6741"/>
                  <a:pt x="8037" y="6568"/>
                  <a:pt x="8246" y="6568"/>
                </a:cubicBezTo>
                <a:cubicBezTo>
                  <a:pt x="8457" y="6568"/>
                  <a:pt x="8628" y="6741"/>
                  <a:pt x="8628" y="6950"/>
                </a:cubicBezTo>
                <a:cubicBezTo>
                  <a:pt x="8628" y="7161"/>
                  <a:pt x="8800" y="7332"/>
                  <a:pt x="9009" y="7332"/>
                </a:cubicBezTo>
                <a:cubicBezTo>
                  <a:pt x="9220" y="7332"/>
                  <a:pt x="9391" y="7161"/>
                  <a:pt x="9391" y="6950"/>
                </a:cubicBezTo>
                <a:cubicBezTo>
                  <a:pt x="9390" y="6455"/>
                  <a:pt x="9081" y="6038"/>
                  <a:pt x="8646" y="5874"/>
                </a:cubicBezTo>
                <a:close/>
                <a:moveTo>
                  <a:pt x="4694" y="763"/>
                </a:moveTo>
                <a:cubicBezTo>
                  <a:pt x="4905" y="763"/>
                  <a:pt x="5076" y="934"/>
                  <a:pt x="5076" y="1145"/>
                </a:cubicBezTo>
                <a:cubicBezTo>
                  <a:pt x="5076" y="1354"/>
                  <a:pt x="4905" y="1526"/>
                  <a:pt x="4694" y="1526"/>
                </a:cubicBezTo>
                <a:cubicBezTo>
                  <a:pt x="4485" y="1526"/>
                  <a:pt x="4313" y="1354"/>
                  <a:pt x="4313" y="1145"/>
                </a:cubicBezTo>
                <a:cubicBezTo>
                  <a:pt x="4313" y="934"/>
                  <a:pt x="4485" y="763"/>
                  <a:pt x="4694" y="763"/>
                </a:cubicBezTo>
                <a:close/>
                <a:moveTo>
                  <a:pt x="1144" y="2442"/>
                </a:moveTo>
                <a:cubicBezTo>
                  <a:pt x="1355" y="2442"/>
                  <a:pt x="1526" y="2613"/>
                  <a:pt x="1526" y="2824"/>
                </a:cubicBezTo>
                <a:cubicBezTo>
                  <a:pt x="1526" y="3033"/>
                  <a:pt x="1355" y="3206"/>
                  <a:pt x="1144" y="3206"/>
                </a:cubicBezTo>
                <a:cubicBezTo>
                  <a:pt x="935" y="3206"/>
                  <a:pt x="762" y="3033"/>
                  <a:pt x="762" y="2824"/>
                </a:cubicBezTo>
                <a:cubicBezTo>
                  <a:pt x="762" y="2613"/>
                  <a:pt x="935" y="2442"/>
                  <a:pt x="1144" y="2442"/>
                </a:cubicBezTo>
                <a:close/>
                <a:moveTo>
                  <a:pt x="1144" y="7329"/>
                </a:moveTo>
                <a:cubicBezTo>
                  <a:pt x="935" y="7329"/>
                  <a:pt x="762" y="7156"/>
                  <a:pt x="762" y="6947"/>
                </a:cubicBezTo>
                <a:cubicBezTo>
                  <a:pt x="762" y="6736"/>
                  <a:pt x="935" y="6565"/>
                  <a:pt x="1144" y="6565"/>
                </a:cubicBezTo>
                <a:cubicBezTo>
                  <a:pt x="1355" y="6565"/>
                  <a:pt x="1526" y="6736"/>
                  <a:pt x="1526" y="6947"/>
                </a:cubicBezTo>
                <a:cubicBezTo>
                  <a:pt x="1526" y="7156"/>
                  <a:pt x="1356" y="7329"/>
                  <a:pt x="1144" y="7329"/>
                </a:cubicBezTo>
                <a:close/>
                <a:moveTo>
                  <a:pt x="7099" y="6947"/>
                </a:moveTo>
                <a:cubicBezTo>
                  <a:pt x="7099" y="6994"/>
                  <a:pt x="7104" y="7040"/>
                  <a:pt x="7108" y="7086"/>
                </a:cubicBezTo>
                <a:lnTo>
                  <a:pt x="5517" y="7831"/>
                </a:lnTo>
                <a:cubicBezTo>
                  <a:pt x="5310" y="7614"/>
                  <a:pt x="5016" y="7481"/>
                  <a:pt x="4694" y="7481"/>
                </a:cubicBezTo>
                <a:cubicBezTo>
                  <a:pt x="4371" y="7481"/>
                  <a:pt x="4076" y="7617"/>
                  <a:pt x="3868" y="7836"/>
                </a:cubicBezTo>
                <a:lnTo>
                  <a:pt x="2282" y="7078"/>
                </a:lnTo>
                <a:cubicBezTo>
                  <a:pt x="2288" y="7037"/>
                  <a:pt x="2289" y="6993"/>
                  <a:pt x="2289" y="6948"/>
                </a:cubicBezTo>
                <a:cubicBezTo>
                  <a:pt x="2289" y="6445"/>
                  <a:pt x="1961" y="6016"/>
                  <a:pt x="1508" y="5863"/>
                </a:cubicBezTo>
                <a:lnTo>
                  <a:pt x="1508" y="3910"/>
                </a:lnTo>
                <a:cubicBezTo>
                  <a:pt x="1961" y="3757"/>
                  <a:pt x="2289" y="3328"/>
                  <a:pt x="2289" y="2824"/>
                </a:cubicBezTo>
                <a:cubicBezTo>
                  <a:pt x="2289" y="2777"/>
                  <a:pt x="2286" y="2726"/>
                  <a:pt x="2280" y="2681"/>
                </a:cubicBezTo>
                <a:lnTo>
                  <a:pt x="3862" y="1931"/>
                </a:lnTo>
                <a:cubicBezTo>
                  <a:pt x="4070" y="2152"/>
                  <a:pt x="4366" y="2290"/>
                  <a:pt x="4693" y="2290"/>
                </a:cubicBezTo>
                <a:cubicBezTo>
                  <a:pt x="5023" y="2290"/>
                  <a:pt x="5320" y="2151"/>
                  <a:pt x="5528" y="1925"/>
                </a:cubicBezTo>
                <a:lnTo>
                  <a:pt x="7105" y="2688"/>
                </a:lnTo>
                <a:cubicBezTo>
                  <a:pt x="7099" y="2733"/>
                  <a:pt x="7098" y="2778"/>
                  <a:pt x="7098" y="2824"/>
                </a:cubicBezTo>
                <a:cubicBezTo>
                  <a:pt x="7098" y="3328"/>
                  <a:pt x="7426" y="3757"/>
                  <a:pt x="7879" y="3910"/>
                </a:cubicBezTo>
                <a:lnTo>
                  <a:pt x="7879" y="5861"/>
                </a:lnTo>
                <a:cubicBezTo>
                  <a:pt x="7428" y="6014"/>
                  <a:pt x="7099" y="6443"/>
                  <a:pt x="7099" y="6947"/>
                </a:cubicBezTo>
                <a:close/>
                <a:moveTo>
                  <a:pt x="5821" y="4212"/>
                </a:moveTo>
                <a:lnTo>
                  <a:pt x="5821" y="3895"/>
                </a:lnTo>
                <a:cubicBezTo>
                  <a:pt x="5821" y="3275"/>
                  <a:pt x="5307" y="2769"/>
                  <a:pt x="4676" y="2769"/>
                </a:cubicBezTo>
                <a:cubicBezTo>
                  <a:pt x="4044" y="2769"/>
                  <a:pt x="3531" y="3275"/>
                  <a:pt x="3531" y="3895"/>
                </a:cubicBezTo>
                <a:lnTo>
                  <a:pt x="3531" y="4212"/>
                </a:lnTo>
                <a:cubicBezTo>
                  <a:pt x="3204" y="4365"/>
                  <a:pt x="2976" y="4695"/>
                  <a:pt x="2976" y="5078"/>
                </a:cubicBezTo>
                <a:lnTo>
                  <a:pt x="2976" y="6434"/>
                </a:lnTo>
                <a:cubicBezTo>
                  <a:pt x="2976" y="6643"/>
                  <a:pt x="3149" y="6816"/>
                  <a:pt x="3358" y="6816"/>
                </a:cubicBezTo>
                <a:lnTo>
                  <a:pt x="5992" y="6816"/>
                </a:lnTo>
                <a:cubicBezTo>
                  <a:pt x="6203" y="6816"/>
                  <a:pt x="6374" y="6643"/>
                  <a:pt x="6374" y="6434"/>
                </a:cubicBezTo>
                <a:lnTo>
                  <a:pt x="6374" y="5078"/>
                </a:lnTo>
                <a:cubicBezTo>
                  <a:pt x="6374" y="4693"/>
                  <a:pt x="6146" y="4362"/>
                  <a:pt x="5821" y="4212"/>
                </a:cubicBezTo>
                <a:close/>
                <a:moveTo>
                  <a:pt x="4676" y="3533"/>
                </a:moveTo>
                <a:cubicBezTo>
                  <a:pt x="4885" y="3533"/>
                  <a:pt x="5058" y="3695"/>
                  <a:pt x="5058" y="3895"/>
                </a:cubicBezTo>
                <a:lnTo>
                  <a:pt x="5058" y="4124"/>
                </a:lnTo>
                <a:lnTo>
                  <a:pt x="4294" y="4124"/>
                </a:lnTo>
                <a:lnTo>
                  <a:pt x="4294" y="3895"/>
                </a:lnTo>
                <a:cubicBezTo>
                  <a:pt x="4294" y="3695"/>
                  <a:pt x="4465" y="3533"/>
                  <a:pt x="4676" y="3533"/>
                </a:cubicBezTo>
                <a:close/>
                <a:moveTo>
                  <a:pt x="5610" y="6049"/>
                </a:moveTo>
                <a:lnTo>
                  <a:pt x="3740" y="6049"/>
                </a:lnTo>
                <a:lnTo>
                  <a:pt x="3740" y="5076"/>
                </a:lnTo>
                <a:cubicBezTo>
                  <a:pt x="3740" y="4971"/>
                  <a:pt x="3825" y="4886"/>
                  <a:pt x="3931" y="4886"/>
                </a:cubicBezTo>
                <a:lnTo>
                  <a:pt x="5420" y="4886"/>
                </a:lnTo>
                <a:cubicBezTo>
                  <a:pt x="5525" y="4886"/>
                  <a:pt x="5610" y="4971"/>
                  <a:pt x="5610" y="5076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49"/>
          <p:cNvSpPr/>
          <p:nvPr/>
        </p:nvSpPr>
        <p:spPr>
          <a:xfrm>
            <a:off x="7541845" y="2877984"/>
            <a:ext cx="301213" cy="336020"/>
          </a:xfrm>
          <a:custGeom>
            <a:avLst/>
            <a:gdLst/>
            <a:ahLst/>
            <a:cxnLst/>
            <a:rect l="l" t="t" r="r" b="b"/>
            <a:pathLst>
              <a:path w="8760" h="9773" extrusionOk="0">
                <a:moveTo>
                  <a:pt x="3624" y="9009"/>
                </a:moveTo>
                <a:lnTo>
                  <a:pt x="1527" y="9009"/>
                </a:lnTo>
                <a:cubicBezTo>
                  <a:pt x="1105" y="9009"/>
                  <a:pt x="764" y="8667"/>
                  <a:pt x="764" y="8246"/>
                </a:cubicBezTo>
                <a:lnTo>
                  <a:pt x="764" y="2482"/>
                </a:lnTo>
                <a:cubicBezTo>
                  <a:pt x="764" y="2060"/>
                  <a:pt x="1105" y="1718"/>
                  <a:pt x="1527" y="1718"/>
                </a:cubicBezTo>
                <a:lnTo>
                  <a:pt x="2728" y="1718"/>
                </a:lnTo>
                <a:lnTo>
                  <a:pt x="2728" y="1909"/>
                </a:lnTo>
                <a:cubicBezTo>
                  <a:pt x="2728" y="2541"/>
                  <a:pt x="3241" y="3054"/>
                  <a:pt x="3873" y="3054"/>
                </a:cubicBezTo>
                <a:cubicBezTo>
                  <a:pt x="4505" y="3054"/>
                  <a:pt x="5018" y="2541"/>
                  <a:pt x="5018" y="1909"/>
                </a:cubicBezTo>
                <a:lnTo>
                  <a:pt x="5018" y="1718"/>
                </a:lnTo>
                <a:lnTo>
                  <a:pt x="6220" y="1718"/>
                </a:lnTo>
                <a:cubicBezTo>
                  <a:pt x="6643" y="1718"/>
                  <a:pt x="6983" y="2060"/>
                  <a:pt x="6983" y="2482"/>
                </a:cubicBezTo>
                <a:lnTo>
                  <a:pt x="6983" y="4181"/>
                </a:lnTo>
                <a:cubicBezTo>
                  <a:pt x="6983" y="4390"/>
                  <a:pt x="7156" y="4563"/>
                  <a:pt x="7365" y="4563"/>
                </a:cubicBezTo>
                <a:cubicBezTo>
                  <a:pt x="7576" y="4563"/>
                  <a:pt x="7747" y="4390"/>
                  <a:pt x="7747" y="4181"/>
                </a:cubicBezTo>
                <a:lnTo>
                  <a:pt x="7747" y="2482"/>
                </a:lnTo>
                <a:cubicBezTo>
                  <a:pt x="7747" y="1640"/>
                  <a:pt x="7063" y="955"/>
                  <a:pt x="6220" y="955"/>
                </a:cubicBezTo>
                <a:lnTo>
                  <a:pt x="5018" y="955"/>
                </a:lnTo>
                <a:lnTo>
                  <a:pt x="5018" y="382"/>
                </a:lnTo>
                <a:cubicBezTo>
                  <a:pt x="5018" y="173"/>
                  <a:pt x="4846" y="0"/>
                  <a:pt x="4636" y="0"/>
                </a:cubicBezTo>
                <a:lnTo>
                  <a:pt x="3109" y="0"/>
                </a:lnTo>
                <a:cubicBezTo>
                  <a:pt x="2899" y="0"/>
                  <a:pt x="2728" y="173"/>
                  <a:pt x="2728" y="382"/>
                </a:cubicBezTo>
                <a:lnTo>
                  <a:pt x="2728" y="955"/>
                </a:lnTo>
                <a:lnTo>
                  <a:pt x="1527" y="955"/>
                </a:lnTo>
                <a:cubicBezTo>
                  <a:pt x="685" y="955"/>
                  <a:pt x="1" y="1640"/>
                  <a:pt x="1" y="2482"/>
                </a:cubicBezTo>
                <a:lnTo>
                  <a:pt x="1" y="8246"/>
                </a:lnTo>
                <a:cubicBezTo>
                  <a:pt x="1" y="9087"/>
                  <a:pt x="685" y="9773"/>
                  <a:pt x="1527" y="9773"/>
                </a:cubicBezTo>
                <a:lnTo>
                  <a:pt x="3624" y="9773"/>
                </a:lnTo>
                <a:cubicBezTo>
                  <a:pt x="3835" y="9773"/>
                  <a:pt x="4006" y="9602"/>
                  <a:pt x="4006" y="9391"/>
                </a:cubicBezTo>
                <a:cubicBezTo>
                  <a:pt x="4006" y="9182"/>
                  <a:pt x="3835" y="9009"/>
                  <a:pt x="3624" y="9009"/>
                </a:cubicBezTo>
                <a:close/>
                <a:moveTo>
                  <a:pt x="3491" y="764"/>
                </a:moveTo>
                <a:lnTo>
                  <a:pt x="4255" y="764"/>
                </a:lnTo>
                <a:lnTo>
                  <a:pt x="4255" y="1909"/>
                </a:lnTo>
                <a:cubicBezTo>
                  <a:pt x="4255" y="2120"/>
                  <a:pt x="4082" y="2291"/>
                  <a:pt x="3873" y="2291"/>
                </a:cubicBezTo>
                <a:cubicBezTo>
                  <a:pt x="3662" y="2291"/>
                  <a:pt x="3491" y="2120"/>
                  <a:pt x="3491" y="1909"/>
                </a:cubicBezTo>
                <a:close/>
                <a:moveTo>
                  <a:pt x="6449" y="5154"/>
                </a:moveTo>
                <a:cubicBezTo>
                  <a:pt x="5177" y="5154"/>
                  <a:pt x="4140" y="6191"/>
                  <a:pt x="4140" y="7464"/>
                </a:cubicBezTo>
                <a:cubicBezTo>
                  <a:pt x="4140" y="8736"/>
                  <a:pt x="5177" y="9773"/>
                  <a:pt x="6449" y="9773"/>
                </a:cubicBezTo>
                <a:cubicBezTo>
                  <a:pt x="7722" y="9773"/>
                  <a:pt x="8759" y="8736"/>
                  <a:pt x="8759" y="7464"/>
                </a:cubicBezTo>
                <a:cubicBezTo>
                  <a:pt x="8759" y="6191"/>
                  <a:pt x="7722" y="5154"/>
                  <a:pt x="6449" y="5154"/>
                </a:cubicBezTo>
                <a:close/>
                <a:moveTo>
                  <a:pt x="6449" y="9009"/>
                </a:moveTo>
                <a:cubicBezTo>
                  <a:pt x="5597" y="9009"/>
                  <a:pt x="4904" y="8316"/>
                  <a:pt x="4904" y="7464"/>
                </a:cubicBezTo>
                <a:cubicBezTo>
                  <a:pt x="4904" y="6610"/>
                  <a:pt x="5597" y="5917"/>
                  <a:pt x="6449" y="5917"/>
                </a:cubicBezTo>
                <a:cubicBezTo>
                  <a:pt x="7302" y="5917"/>
                  <a:pt x="7996" y="6610"/>
                  <a:pt x="7996" y="7464"/>
                </a:cubicBezTo>
                <a:cubicBezTo>
                  <a:pt x="7996" y="8316"/>
                  <a:pt x="7302" y="9009"/>
                  <a:pt x="6449" y="9009"/>
                </a:cubicBezTo>
                <a:close/>
                <a:moveTo>
                  <a:pt x="7385" y="7464"/>
                </a:moveTo>
                <a:cubicBezTo>
                  <a:pt x="7385" y="7673"/>
                  <a:pt x="7212" y="7846"/>
                  <a:pt x="7003" y="7846"/>
                </a:cubicBezTo>
                <a:lnTo>
                  <a:pt x="6449" y="7846"/>
                </a:lnTo>
                <a:cubicBezTo>
                  <a:pt x="6240" y="7846"/>
                  <a:pt x="6067" y="7673"/>
                  <a:pt x="6067" y="7464"/>
                </a:cubicBezTo>
                <a:lnTo>
                  <a:pt x="6067" y="6681"/>
                </a:lnTo>
                <a:cubicBezTo>
                  <a:pt x="6067" y="6471"/>
                  <a:pt x="6240" y="6299"/>
                  <a:pt x="6449" y="6299"/>
                </a:cubicBezTo>
                <a:cubicBezTo>
                  <a:pt x="6660" y="6299"/>
                  <a:pt x="6831" y="6471"/>
                  <a:pt x="6831" y="6681"/>
                </a:cubicBezTo>
                <a:lnTo>
                  <a:pt x="6831" y="7082"/>
                </a:lnTo>
                <a:lnTo>
                  <a:pt x="7003" y="7082"/>
                </a:lnTo>
                <a:cubicBezTo>
                  <a:pt x="7212" y="7082"/>
                  <a:pt x="7385" y="7253"/>
                  <a:pt x="7385" y="7464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49"/>
          <p:cNvSpPr/>
          <p:nvPr/>
        </p:nvSpPr>
        <p:spPr>
          <a:xfrm>
            <a:off x="6232203" y="1942238"/>
            <a:ext cx="336045" cy="336020"/>
          </a:xfrm>
          <a:custGeom>
            <a:avLst/>
            <a:gdLst/>
            <a:ahLst/>
            <a:cxnLst/>
            <a:rect l="l" t="t" r="r" b="b"/>
            <a:pathLst>
              <a:path w="9773" h="9773" extrusionOk="0">
                <a:moveTo>
                  <a:pt x="9009" y="6337"/>
                </a:moveTo>
                <a:lnTo>
                  <a:pt x="9009" y="2291"/>
                </a:lnTo>
                <a:cubicBezTo>
                  <a:pt x="9009" y="1869"/>
                  <a:pt x="8667" y="1527"/>
                  <a:pt x="8246" y="1527"/>
                </a:cubicBezTo>
                <a:lnTo>
                  <a:pt x="7749" y="1527"/>
                </a:lnTo>
                <a:lnTo>
                  <a:pt x="7749" y="1909"/>
                </a:lnTo>
                <a:cubicBezTo>
                  <a:pt x="7749" y="2120"/>
                  <a:pt x="7578" y="2291"/>
                  <a:pt x="7368" y="2291"/>
                </a:cubicBezTo>
                <a:cubicBezTo>
                  <a:pt x="7158" y="2291"/>
                  <a:pt x="6986" y="2120"/>
                  <a:pt x="6986" y="1909"/>
                </a:cubicBezTo>
                <a:lnTo>
                  <a:pt x="6986" y="1527"/>
                </a:lnTo>
                <a:lnTo>
                  <a:pt x="5250" y="1527"/>
                </a:lnTo>
                <a:lnTo>
                  <a:pt x="5250" y="1909"/>
                </a:lnTo>
                <a:cubicBezTo>
                  <a:pt x="5250" y="2120"/>
                  <a:pt x="5077" y="2291"/>
                  <a:pt x="4868" y="2291"/>
                </a:cubicBezTo>
                <a:cubicBezTo>
                  <a:pt x="4657" y="2291"/>
                  <a:pt x="4486" y="2120"/>
                  <a:pt x="4486" y="1909"/>
                </a:cubicBezTo>
                <a:lnTo>
                  <a:pt x="4486" y="1527"/>
                </a:lnTo>
                <a:lnTo>
                  <a:pt x="2768" y="1527"/>
                </a:lnTo>
                <a:lnTo>
                  <a:pt x="2768" y="1909"/>
                </a:lnTo>
                <a:cubicBezTo>
                  <a:pt x="2768" y="2120"/>
                  <a:pt x="2596" y="2291"/>
                  <a:pt x="2387" y="2291"/>
                </a:cubicBezTo>
                <a:cubicBezTo>
                  <a:pt x="2176" y="2291"/>
                  <a:pt x="2005" y="2120"/>
                  <a:pt x="2005" y="1909"/>
                </a:cubicBezTo>
                <a:lnTo>
                  <a:pt x="2005" y="1527"/>
                </a:lnTo>
                <a:lnTo>
                  <a:pt x="1527" y="1527"/>
                </a:lnTo>
                <a:cubicBezTo>
                  <a:pt x="1106" y="1527"/>
                  <a:pt x="764" y="1869"/>
                  <a:pt x="764" y="2291"/>
                </a:cubicBezTo>
                <a:lnTo>
                  <a:pt x="764" y="8246"/>
                </a:lnTo>
                <a:cubicBezTo>
                  <a:pt x="764" y="8669"/>
                  <a:pt x="1106" y="9009"/>
                  <a:pt x="1527" y="9009"/>
                </a:cubicBezTo>
                <a:lnTo>
                  <a:pt x="8246" y="9009"/>
                </a:lnTo>
                <a:cubicBezTo>
                  <a:pt x="8667" y="9009"/>
                  <a:pt x="9009" y="8669"/>
                  <a:pt x="9009" y="8246"/>
                </a:cubicBezTo>
                <a:cubicBezTo>
                  <a:pt x="9009" y="8037"/>
                  <a:pt x="9182" y="7864"/>
                  <a:pt x="9391" y="7864"/>
                </a:cubicBezTo>
                <a:cubicBezTo>
                  <a:pt x="9602" y="7864"/>
                  <a:pt x="9773" y="8037"/>
                  <a:pt x="9773" y="8246"/>
                </a:cubicBezTo>
                <a:cubicBezTo>
                  <a:pt x="9773" y="9089"/>
                  <a:pt x="9087" y="9773"/>
                  <a:pt x="8246" y="9773"/>
                </a:cubicBezTo>
                <a:lnTo>
                  <a:pt x="1527" y="9773"/>
                </a:lnTo>
                <a:cubicBezTo>
                  <a:pt x="686" y="9773"/>
                  <a:pt x="0" y="9089"/>
                  <a:pt x="0" y="8246"/>
                </a:cubicBezTo>
                <a:lnTo>
                  <a:pt x="0" y="2291"/>
                </a:lnTo>
                <a:cubicBezTo>
                  <a:pt x="0" y="1449"/>
                  <a:pt x="686" y="764"/>
                  <a:pt x="1527" y="764"/>
                </a:cubicBezTo>
                <a:lnTo>
                  <a:pt x="2005" y="764"/>
                </a:lnTo>
                <a:lnTo>
                  <a:pt x="2005" y="382"/>
                </a:lnTo>
                <a:cubicBezTo>
                  <a:pt x="2005" y="173"/>
                  <a:pt x="2176" y="0"/>
                  <a:pt x="2387" y="0"/>
                </a:cubicBezTo>
                <a:cubicBezTo>
                  <a:pt x="2596" y="0"/>
                  <a:pt x="2768" y="173"/>
                  <a:pt x="2768" y="382"/>
                </a:cubicBezTo>
                <a:lnTo>
                  <a:pt x="2768" y="764"/>
                </a:lnTo>
                <a:lnTo>
                  <a:pt x="4486" y="764"/>
                </a:lnTo>
                <a:lnTo>
                  <a:pt x="4486" y="382"/>
                </a:lnTo>
                <a:cubicBezTo>
                  <a:pt x="4486" y="173"/>
                  <a:pt x="4657" y="0"/>
                  <a:pt x="4868" y="0"/>
                </a:cubicBezTo>
                <a:cubicBezTo>
                  <a:pt x="5077" y="0"/>
                  <a:pt x="5250" y="173"/>
                  <a:pt x="5250" y="382"/>
                </a:cubicBezTo>
                <a:lnTo>
                  <a:pt x="5250" y="764"/>
                </a:lnTo>
                <a:lnTo>
                  <a:pt x="6986" y="764"/>
                </a:lnTo>
                <a:lnTo>
                  <a:pt x="6986" y="382"/>
                </a:lnTo>
                <a:cubicBezTo>
                  <a:pt x="6986" y="173"/>
                  <a:pt x="7158" y="0"/>
                  <a:pt x="7368" y="0"/>
                </a:cubicBezTo>
                <a:cubicBezTo>
                  <a:pt x="7578" y="0"/>
                  <a:pt x="7749" y="173"/>
                  <a:pt x="7749" y="382"/>
                </a:cubicBezTo>
                <a:lnTo>
                  <a:pt x="7749" y="764"/>
                </a:lnTo>
                <a:lnTo>
                  <a:pt x="8246" y="764"/>
                </a:lnTo>
                <a:cubicBezTo>
                  <a:pt x="9087" y="764"/>
                  <a:pt x="9773" y="1449"/>
                  <a:pt x="9773" y="2291"/>
                </a:cubicBezTo>
                <a:lnTo>
                  <a:pt x="9773" y="6337"/>
                </a:lnTo>
                <a:cubicBezTo>
                  <a:pt x="9773" y="6548"/>
                  <a:pt x="9602" y="6719"/>
                  <a:pt x="9391" y="6719"/>
                </a:cubicBezTo>
                <a:cubicBezTo>
                  <a:pt x="9182" y="6719"/>
                  <a:pt x="9009" y="6549"/>
                  <a:pt x="9009" y="6337"/>
                </a:cubicBezTo>
                <a:close/>
                <a:moveTo>
                  <a:pt x="5250" y="3837"/>
                </a:moveTo>
                <a:cubicBezTo>
                  <a:pt x="5250" y="3627"/>
                  <a:pt x="5077" y="3456"/>
                  <a:pt x="4868" y="3456"/>
                </a:cubicBezTo>
                <a:cubicBezTo>
                  <a:pt x="4657" y="3456"/>
                  <a:pt x="4486" y="3627"/>
                  <a:pt x="4486" y="3837"/>
                </a:cubicBezTo>
                <a:lnTo>
                  <a:pt x="4486" y="6299"/>
                </a:lnTo>
                <a:cubicBezTo>
                  <a:pt x="4486" y="6510"/>
                  <a:pt x="4657" y="6681"/>
                  <a:pt x="4868" y="6681"/>
                </a:cubicBezTo>
                <a:cubicBezTo>
                  <a:pt x="5077" y="6681"/>
                  <a:pt x="5250" y="6510"/>
                  <a:pt x="5250" y="6299"/>
                </a:cubicBezTo>
                <a:close/>
                <a:moveTo>
                  <a:pt x="4868" y="7253"/>
                </a:moveTo>
                <a:cubicBezTo>
                  <a:pt x="4657" y="7253"/>
                  <a:pt x="4486" y="7426"/>
                  <a:pt x="4486" y="7635"/>
                </a:cubicBezTo>
                <a:cubicBezTo>
                  <a:pt x="4486" y="7846"/>
                  <a:pt x="4657" y="8017"/>
                  <a:pt x="4868" y="8017"/>
                </a:cubicBezTo>
                <a:cubicBezTo>
                  <a:pt x="5077" y="8017"/>
                  <a:pt x="5250" y="7846"/>
                  <a:pt x="5250" y="7635"/>
                </a:cubicBezTo>
                <a:cubicBezTo>
                  <a:pt x="5250" y="7426"/>
                  <a:pt x="5079" y="7253"/>
                  <a:pt x="4868" y="7253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p59"/>
          <p:cNvSpPr txBox="1">
            <a:spLocks noGrp="1"/>
          </p:cNvSpPr>
          <p:nvPr>
            <p:ph type="title"/>
          </p:nvPr>
        </p:nvSpPr>
        <p:spPr>
          <a:xfrm rot="-594">
            <a:off x="2277865" y="398478"/>
            <a:ext cx="3829427" cy="5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4"/>
                </a:solidFill>
              </a:rPr>
              <a:t>CONFIGURACIÓN BASICA</a:t>
            </a:r>
            <a:endParaRPr sz="2800" dirty="0">
              <a:solidFill>
                <a:schemeClr val="accent4"/>
              </a:solidFill>
            </a:endParaRPr>
          </a:p>
        </p:txBody>
      </p:sp>
      <p:sp>
        <p:nvSpPr>
          <p:cNvPr id="1665" name="Google Shape;1665;p59"/>
          <p:cNvSpPr txBox="1">
            <a:spLocks noGrp="1"/>
          </p:cNvSpPr>
          <p:nvPr>
            <p:ph type="subTitle" idx="1"/>
          </p:nvPr>
        </p:nvSpPr>
        <p:spPr>
          <a:xfrm>
            <a:off x="426613" y="2571750"/>
            <a:ext cx="5804853" cy="15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rgbClr val="FFFF00"/>
                </a:solidFill>
              </a:rPr>
              <a:t>Pasos de Configuración Inicial: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Cambiar la Contraseña por Defecto: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Aumenta la seguridad del dispositivo.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Configurar el SSID: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Establecer un nombre para la red </a:t>
            </a:r>
            <a:r>
              <a:rPr lang="es-MX" dirty="0" err="1"/>
              <a:t>Wi</a:t>
            </a:r>
            <a:r>
              <a:rPr lang="es-MX" dirty="0"/>
              <a:t>-Fi.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Establecer la Seguridad de la Red: </a:t>
            </a:r>
            <a:r>
              <a:rPr lang="es-MX" dirty="0"/>
              <a:t>Usar WPA2 o WPA3 como método de cifrado.</a:t>
            </a:r>
            <a:endParaRPr lang="en-U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2E5B983-FCAD-8065-A714-847427EE7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466" y="1059038"/>
            <a:ext cx="2630311" cy="26303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istory of Internet Class for College by Slidesgo">
  <a:themeElements>
    <a:clrScheme name="Simple Light">
      <a:dk1>
        <a:srgbClr val="000000"/>
      </a:dk1>
      <a:lt1>
        <a:srgbClr val="F3F3F3"/>
      </a:lt1>
      <a:dk2>
        <a:srgbClr val="00183A"/>
      </a:dk2>
      <a:lt2>
        <a:srgbClr val="012060"/>
      </a:lt2>
      <a:accent1>
        <a:srgbClr val="022E88"/>
      </a:accent1>
      <a:accent2>
        <a:srgbClr val="006AFF"/>
      </a:accent2>
      <a:accent3>
        <a:srgbClr val="0182AA"/>
      </a:accent3>
      <a:accent4>
        <a:srgbClr val="20F8FD"/>
      </a:accent4>
      <a:accent5>
        <a:srgbClr val="748BFF"/>
      </a:accent5>
      <a:accent6>
        <a:srgbClr val="7659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Microsoft Office PowerPoint</Application>
  <PresentationFormat>Presentación en pantalla (16:9)</PresentationFormat>
  <Paragraphs>39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Overpass</vt:lpstr>
      <vt:lpstr>Jua</vt:lpstr>
      <vt:lpstr>Oxanium</vt:lpstr>
      <vt:lpstr>Arial</vt:lpstr>
      <vt:lpstr>History of Internet Class for College by Slidesgo</vt:lpstr>
      <vt:lpstr>Configuración y proceso de arranque de un Router</vt:lpstr>
      <vt:lpstr>¿Qué es un Router?</vt:lpstr>
      <vt:lpstr>04</vt:lpstr>
      <vt:lpstr>Proceso de Arranque del Router</vt:lpstr>
      <vt:lpstr>Fases del Arranque: Power-On Self Test (POST): Realiza pruebas básicas del hardware (memoria, puertos). Cargar el Sistema Operativo: Se carga el firmware o software que gestiona las operaciones del router. Inicialización: Se configuran parámetros esenciales como la dirección IP y la configuración de red.</vt:lpstr>
      <vt:lpstr>Presentación de PowerPoint</vt:lpstr>
      <vt:lpstr>CONFIGURACIÓN</vt:lpstr>
      <vt:lpstr>METODOS DE ACCESO</vt:lpstr>
      <vt:lpstr>CONFIGURACIÓN BASICA</vt:lpstr>
      <vt:lpstr>Configuración avanzada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Karen Lorena Garzon Tellez</dc:creator>
  <cp:lastModifiedBy>Karen Lorena Garzon Tellez</cp:lastModifiedBy>
  <cp:revision>1</cp:revision>
  <dcterms:modified xsi:type="dcterms:W3CDTF">2024-09-25T01:53:00Z</dcterms:modified>
</cp:coreProperties>
</file>