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F771-FE0A-415F-A57D-F5EDE0F1D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8B6C3-CC10-4FB9-B3F4-73F952C34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6781-7811-4B0F-8697-1A1C3F8F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1E39-E9A8-49DD-A7F1-9BCC55239050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2BB4-25D9-485F-9DD0-7E939787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C329-B346-4C52-88EF-B911C93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3BFA-7FD4-4471-8107-E648F63B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6C56-980B-4A17-A366-5EA8C893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A83F3-7C69-41B4-B267-D5D1C0043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700B-ADB6-4040-9D51-F0975204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1E39-E9A8-49DD-A7F1-9BCC55239050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A825-C790-4D31-A047-D93AE0F6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42B53-C2E2-41C4-9CFF-5BDE05FD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3BFA-7FD4-4471-8107-E648F63B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8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61BFC-35B6-47CD-B305-C99E6F1D2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7CBD-D017-47AE-93AF-4BAA0C42E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BBDFE-83ED-4BCC-92CF-FDA64439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1E39-E9A8-49DD-A7F1-9BCC55239050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981A-AC9A-420A-BD00-91DCD25E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F1BBD-BD28-452C-BF57-85F8A28D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3BFA-7FD4-4471-8107-E648F63B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083A-5DDF-4DBB-A02D-003767D5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C1D17-5B3E-4F40-944E-8234111F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C850E-A00D-412F-9FC9-BD51E1E6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1E39-E9A8-49DD-A7F1-9BCC55239050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78407-E765-4E75-A0BE-B8563D2D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9369-C68C-4F41-9CD7-C6E4253B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3BFA-7FD4-4471-8107-E648F63B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6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87FC-B9B6-4316-B1D3-2CC1B039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B626F-A4B6-4C32-ADD7-57A98DD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A45A-1C34-46E3-9856-852EE4D6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1E39-E9A8-49DD-A7F1-9BCC55239050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2A43-1D28-405C-B2F8-AD054720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23E0-8692-472A-9E31-157A8BA5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3BFA-7FD4-4471-8107-E648F63B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6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34C1-1C67-45AA-AF35-90EC5976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7A76-5280-41E5-A4D6-541E816DB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EC12A-5D6F-4648-BAEA-43272E615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08EE1-B5AD-448C-94D1-2F93F552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1E39-E9A8-49DD-A7F1-9BCC55239050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FB2C9-9A51-4FBF-AEBA-373AC5F6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2A1BB-2406-46BE-AB40-91C71966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3BFA-7FD4-4471-8107-E648F63B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C88E-9DEE-4A48-A67D-FE207DAC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B24FC-2D37-4279-8232-024763ED4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050CE-EFFE-4CF4-A6F5-CBC06C71C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D0CB5-E7E3-40AF-B198-25FF5A924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1B981-A5D4-4439-8DE1-CA176E9C3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B74C6-F1A1-4FAC-967F-E026A552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1E39-E9A8-49DD-A7F1-9BCC55239050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F4B23-5CE5-4E0D-B943-E053F279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A20B5-F40E-4D62-BCB7-E5B3FE62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3BFA-7FD4-4471-8107-E648F63B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6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95AF-0AE1-4E28-8A9C-8BB981A6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7EEF9-F117-4563-A87C-6413C5AF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1E39-E9A8-49DD-A7F1-9BCC55239050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9CEF5-FE15-4222-8FBF-81FA7A60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70C9D-9A1F-4039-ADD7-E636A74D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3BFA-7FD4-4471-8107-E648F63B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1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CE4FD-3B0C-44DE-BA7E-4A749BB7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1E39-E9A8-49DD-A7F1-9BCC55239050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505C-CCC2-4BD2-A831-3E1CC92C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C6688-649C-4B2A-B94E-ED681FAE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3BFA-7FD4-4471-8107-E648F63B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7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7CFC-C08F-4BF8-B3A5-87B36A02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C9A8-9827-42E4-859C-C82403DD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121E4-9F6B-41DC-8566-57FF88AFA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B8DA9-0728-4D42-95AC-E711BD3A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1E39-E9A8-49DD-A7F1-9BCC55239050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5937-15B4-462B-818B-4C5A6D2E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AE35-51B0-4C65-8662-DC9EA329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3BFA-7FD4-4471-8107-E648F63B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4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362F-C776-4B18-878C-8C4E19C8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E9D2E-65FF-45C3-8A16-73165E0AF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D3C71-6E97-4FD0-8ACB-ECFDA14B1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78615-7A08-4462-877C-45EA94A1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1E39-E9A8-49DD-A7F1-9BCC55239050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C1D50-1121-40B7-8EA5-D9B2E97E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C8627-3DAA-4445-A8AD-9AFB3FDF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3BFA-7FD4-4471-8107-E648F63B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FBF9E-8CC8-47AF-96D9-426C20B1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623F4-9184-42E7-A0AE-A079876F9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6CE70-37F0-414C-BBB2-C848311BD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1E39-E9A8-49DD-A7F1-9BCC55239050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3F46-0C62-4D5A-83BF-8416B4A1E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4D30-F6C9-43C7-A837-CBE88D703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3BFA-7FD4-4471-8107-E648F63B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D5A49F-B058-4BDC-9E24-04B1CF23642D}"/>
              </a:ext>
            </a:extLst>
          </p:cNvPr>
          <p:cNvSpPr/>
          <p:nvPr/>
        </p:nvSpPr>
        <p:spPr>
          <a:xfrm>
            <a:off x="1610413" y="518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C2C076-8A1F-4392-B16C-8D4A6CF94965}"/>
              </a:ext>
            </a:extLst>
          </p:cNvPr>
          <p:cNvSpPr/>
          <p:nvPr/>
        </p:nvSpPr>
        <p:spPr>
          <a:xfrm>
            <a:off x="6096000" y="518160"/>
            <a:ext cx="34030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alternative plans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6EEBFB-D05E-41C9-906F-461C809125CE}"/>
              </a:ext>
            </a:extLst>
          </p:cNvPr>
          <p:cNvSpPr/>
          <p:nvPr/>
        </p:nvSpPr>
        <p:spPr>
          <a:xfrm>
            <a:off x="1674829" y="1641520"/>
            <a:ext cx="3915266" cy="1195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plan graph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E65C3-37FB-4C2E-ACD0-91B5575B23F1}"/>
              </a:ext>
            </a:extLst>
          </p:cNvPr>
          <p:cNvSpPr/>
          <p:nvPr/>
        </p:nvSpPr>
        <p:spPr>
          <a:xfrm>
            <a:off x="6022157" y="1641520"/>
            <a:ext cx="3915266" cy="1195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plan 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F0A126-8D4F-415D-B045-B6A67DB97FBF}"/>
              </a:ext>
            </a:extLst>
          </p:cNvPr>
          <p:cNvSpPr/>
          <p:nvPr/>
        </p:nvSpPr>
        <p:spPr>
          <a:xfrm>
            <a:off x="1674829" y="3046428"/>
            <a:ext cx="3915266" cy="469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plan explanation (hover)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DB0B5F-5B6C-40A5-8647-80D2F7955A22}"/>
              </a:ext>
            </a:extLst>
          </p:cNvPr>
          <p:cNvSpPr/>
          <p:nvPr/>
        </p:nvSpPr>
        <p:spPr>
          <a:xfrm>
            <a:off x="6022157" y="3046428"/>
            <a:ext cx="3915266" cy="469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plan explanation (hover)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4339DC5-51FC-4429-BE90-6D3B0BE15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55593"/>
              </p:ext>
            </p:extLst>
          </p:nvPr>
        </p:nvGraphicFramePr>
        <p:xfrm>
          <a:off x="1674829" y="3717302"/>
          <a:ext cx="81280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677184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46529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63229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96639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658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Optimal QEP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92297"/>
                  </a:ext>
                </a:extLst>
              </a:tr>
              <a:tr h="460343">
                <a:tc>
                  <a:txBody>
                    <a:bodyPr/>
                    <a:lstStyle/>
                    <a:p>
                      <a:r>
                        <a:rPr lang="en-US" dirty="0"/>
                        <a:t>Expected cost variation from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6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Expected 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4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3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 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23.69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3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8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Chuan Xin</dc:creator>
  <cp:lastModifiedBy>Tan Chuan Xin</cp:lastModifiedBy>
  <cp:revision>2</cp:revision>
  <dcterms:created xsi:type="dcterms:W3CDTF">2020-11-28T17:13:42Z</dcterms:created>
  <dcterms:modified xsi:type="dcterms:W3CDTF">2020-11-28T17:30:57Z</dcterms:modified>
</cp:coreProperties>
</file>