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4225328"/>
        <c:axId val="-1204234032"/>
      </c:barChart>
      <c:catAx>
        <c:axId val="-120422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-1204234032"/>
        <c:crosses val="autoZero"/>
        <c:auto val="1"/>
        <c:lblAlgn val="ctr"/>
        <c:lblOffset val="100"/>
        <c:noMultiLvlLbl val="0"/>
      </c:catAx>
      <c:valAx>
        <c:axId val="-120423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-120422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3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0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02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350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211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453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12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442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691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80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5C89-C369-437D-93C7-7623099E8E00}" type="datetimeFigureOut">
              <a:rPr lang="es-EC" smtClean="0"/>
              <a:t>24/10/2023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CF4-0DE1-4230-9EE1-3F3FE214926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565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0389" y="1236617"/>
            <a:ext cx="4180114" cy="531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3381375" y="2152650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SUBIR</a:t>
            </a:r>
            <a:endParaRPr lang="es-EC" dirty="0"/>
          </a:p>
        </p:txBody>
      </p:sp>
      <p:sp>
        <p:nvSpPr>
          <p:cNvPr id="6" name="Rectángulo 5"/>
          <p:cNvSpPr/>
          <p:nvPr/>
        </p:nvSpPr>
        <p:spPr>
          <a:xfrm>
            <a:off x="8162925" y="1045028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KNN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8229600" y="1924050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REDES NEURONALES</a:t>
            </a:r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8229600" y="2774497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ARBOLES DE DECICION</a:t>
            </a:r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8229600" y="3624944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AGRUPAMIENTO</a:t>
            </a:r>
            <a:endParaRPr lang="es-EC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98184"/>
              </p:ext>
            </p:extLst>
          </p:nvPr>
        </p:nvGraphicFramePr>
        <p:xfrm>
          <a:off x="931862" y="3231697"/>
          <a:ext cx="6583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673"/>
                <a:gridCol w="1316673"/>
                <a:gridCol w="1316673"/>
                <a:gridCol w="1316673"/>
                <a:gridCol w="1316673"/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176868100"/>
              </p:ext>
            </p:extLst>
          </p:nvPr>
        </p:nvGraphicFramePr>
        <p:xfrm>
          <a:off x="1679575" y="4231822"/>
          <a:ext cx="5235575" cy="290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ángulo 13"/>
          <p:cNvSpPr/>
          <p:nvPr/>
        </p:nvSpPr>
        <p:spPr>
          <a:xfrm>
            <a:off x="8229600" y="5252434"/>
            <a:ext cx="210502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GUARDAR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09521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Vargas</dc:creator>
  <cp:lastModifiedBy>Hernan Vargas</cp:lastModifiedBy>
  <cp:revision>1</cp:revision>
  <dcterms:created xsi:type="dcterms:W3CDTF">2023-10-24T13:36:15Z</dcterms:created>
  <dcterms:modified xsi:type="dcterms:W3CDTF">2023-10-24T13:37:36Z</dcterms:modified>
</cp:coreProperties>
</file>