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Google Sans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  <a:defRPr lang="es-ES"/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87415" autoAdjust="0"/>
  </p:normalViewPr>
  <p:slideViewPr>
    <p:cSldViewPr snapToGrid="0">
      <p:cViewPr varScale="1">
        <p:scale>
          <a:sx n="95" d="100"/>
          <a:sy n="95" d="100"/>
        </p:scale>
        <p:origin x="1603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 rtl="0"/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 rtl="0"/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 rtl="0"/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 rtl="0"/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rtl="0"/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 rtl="0"/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 rtl="0"/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 rtl="0"/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rtl="0"/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51525" y="461325"/>
            <a:ext cx="2758200" cy="2758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51450" y="3219525"/>
            <a:ext cx="27582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800" b="1" i="0" u="none" strike="noStrike" cap="none" dirty="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Jensen </a:t>
            </a:r>
            <a:r>
              <a:rPr lang="es-MX" sz="1800" b="1" i="0" u="none" strike="noStrike" cap="none" dirty="0" err="1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Guttaven</a:t>
            </a:r>
            <a:endParaRPr sz="1800" b="1" i="0" u="none" strike="noStrike" cap="none" dirty="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23950" y="3614500"/>
            <a:ext cx="1501800" cy="12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Edad: </a:t>
            </a: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Educación: </a:t>
            </a: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Ciudad natal: </a:t>
            </a: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Familia: </a:t>
            </a: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Ocupación:</a:t>
            </a: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707850" y="3614500"/>
            <a:ext cx="1817400" cy="12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35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dirty="0">
                <a:latin typeface="Google Sans"/>
                <a:ea typeface="Google Sans"/>
                <a:cs typeface="Google Sans"/>
                <a:sym typeface="Google Sans"/>
              </a:rPr>
              <a:t>Licenciado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dirty="0">
                <a:latin typeface="Google Sans"/>
                <a:ea typeface="Google Sans"/>
                <a:cs typeface="Google Sans"/>
                <a:sym typeface="Google Sans"/>
              </a:rPr>
              <a:t>Campeche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Soltero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Administrador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651375" y="461325"/>
            <a:ext cx="5035800" cy="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i="1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“Me gusta tener una alimentación balanceada y saludable basada solamente en alimentos de origen vegetal" </a:t>
            </a:r>
            <a:endParaRPr sz="1800" i="1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6513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" sz="1900" b="1" i="0" u="none" strike="noStrike" cap="none" dirty="0">
                <a:solidFill>
                  <a:srgbClr val="196702"/>
                </a:solidFill>
                <a:latin typeface="Google Sans"/>
                <a:ea typeface="Google Sans"/>
                <a:cs typeface="Google Sans"/>
                <a:sym typeface="Google Sans"/>
              </a:rPr>
              <a:t>Objetivos</a:t>
            </a:r>
            <a:r>
              <a:rPr lang="es" sz="18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r>
              <a:rPr lang="es-ES" dirty="0">
                <a:latin typeface="Google Sans"/>
                <a:ea typeface="Google Sans"/>
                <a:cs typeface="Google Sans"/>
                <a:sym typeface="Google Sans"/>
              </a:rPr>
              <a:t>Poder encontrar un menú diverso que se adapte a mis necesidades y gustos.</a:t>
            </a:r>
            <a:endParaRPr lang="es-ES"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3264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900" b="1" i="0" u="none" strike="noStrike" cap="none" dirty="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Frustraciones</a:t>
            </a:r>
            <a:r>
              <a:rPr lang="es" sz="1800" b="1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800" b="1" i="0" u="none" strike="noStrike" cap="none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s" sz="1400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No e</a:t>
            </a:r>
            <a:r>
              <a:rPr lang="es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ncontrar una comida que vaya acorde a mis necesidades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679453" y="3455025"/>
            <a:ext cx="5197800" cy="1242300"/>
          </a:xfrm>
          <a:prstGeom prst="rect">
            <a:avLst/>
          </a:prstGeom>
          <a:noFill/>
          <a:ln w="2857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Uno de los problemas que enfrentan las personas vegetarianas o veganas es que en la mayoría de las ocasiones no encuentran un menú acorde a sus necesidades, por lo qu</a:t>
            </a:r>
            <a:r>
              <a:rPr lang="es-MX" dirty="0">
                <a:latin typeface="Google Sans"/>
                <a:ea typeface="Google Sans"/>
                <a:cs typeface="Google Sans"/>
                <a:sym typeface="Google Sans"/>
              </a:rPr>
              <a:t>e terminan rechazando la invitación a este tipo de eventos,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1026" name="Picture 2" descr="Dieta vegetariana — Bien Comer">
            <a:extLst>
              <a:ext uri="{FF2B5EF4-FFF2-40B4-BE49-F238E27FC236}">
                <a16:creationId xmlns:a16="http://schemas.microsoft.com/office/drawing/2014/main" id="{F5B719F3-4A6C-2CC7-9795-533E9A72C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25" y="640788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102</Words>
  <Application>Microsoft Office PowerPoint</Application>
  <PresentationFormat>Presentación en pantalla (16:9)</PresentationFormat>
  <Paragraphs>17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Google Sans</vt:lpstr>
      <vt:lpstr>Arial</vt:lpstr>
      <vt:lpstr>Simple Light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Karen</cp:lastModifiedBy>
  <cp:revision>3</cp:revision>
  <dcterms:modified xsi:type="dcterms:W3CDTF">2023-01-23T20:34:16Z</dcterms:modified>
</cp:coreProperties>
</file>