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7415" autoAdjust="0"/>
  </p:normalViewPr>
  <p:slideViewPr>
    <p:cSldViewPr snapToGrid="0">
      <p:cViewPr varScale="1">
        <p:scale>
          <a:sx n="95" d="100"/>
          <a:sy n="95" d="100"/>
        </p:scale>
        <p:origin x="160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Jensen </a:t>
            </a: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Guttaven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Edad: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Educación: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Ciudad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Ocupación: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Licenciado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Campeche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Soltero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Administrador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“Me gusta tener una alimentación balanceada y saludable basada solamente en alimentos de origen vegetal"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es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s-ES" dirty="0">
                <a:latin typeface="Google Sans"/>
                <a:ea typeface="Google Sans"/>
                <a:cs typeface="Google Sans"/>
                <a:sym typeface="Google Sans"/>
              </a:rPr>
              <a:t>Poder encontrar un menú diverso que se adapte a mis necesidades y gustos.</a:t>
            </a:r>
            <a:endParaRPr lang="es-E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Frustraciones</a:t>
            </a:r>
            <a:r>
              <a:rPr lang="es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 e</a:t>
            </a:r>
            <a:r>
              <a:rPr lang="e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ncontrar una comida que vaya acorde a mis necesidades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9453" y="345502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Uno de los problemas que enfrentan las personas vegetarianas o veganas es que en la mayoría de las ocasiones no encuentran un menú acorde a sus necesidades, por lo qu</a:t>
            </a: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e terminan rechazando la invitación a este tipo de eventos,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6" name="Picture 2" descr="Dieta vegetariana — Bien Comer">
            <a:extLst>
              <a:ext uri="{FF2B5EF4-FFF2-40B4-BE49-F238E27FC236}">
                <a16:creationId xmlns:a16="http://schemas.microsoft.com/office/drawing/2014/main" id="{F5B719F3-4A6C-2CC7-9795-533E9A7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5" y="6407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Fricka</a:t>
            </a:r>
            <a:r>
              <a:rPr lang="es-MX" sz="18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Geona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Edad: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Educación: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Ciudad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Ocupación: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Licenciada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Veracruz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Casada con 2 hijos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Ventas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“Soy una mamá que se preocupa por la alimentación de sus hijos"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43952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es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s-E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Que a los lugares a dond</a:t>
            </a:r>
            <a:r>
              <a:rPr lang="es-ES" dirty="0">
                <a:latin typeface="Google Sans"/>
                <a:ea typeface="Google Sans"/>
                <a:cs typeface="Google Sans"/>
                <a:sym typeface="Google Sans"/>
              </a:rPr>
              <a:t>e me inviten con mis hijos, exista un menú que se adapte a ellos.</a:t>
            </a:r>
            <a:endParaRPr lang="es-E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Frustraciones</a:t>
            </a:r>
            <a:r>
              <a:rPr lang="es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 e</a:t>
            </a:r>
            <a:r>
              <a:rPr lang="e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ncontrar un menú para niños a donde nos inviten.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9453" y="345502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Uno de los problemas que enfrentan las personas con hijos es no poder encontrar un menú para niños, por lo que a veces optan por no ir a este tipo de eventos.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8" name="Picture 4" descr="Dibujos animados padres e hijos en el parque | Vector Premium">
            <a:extLst>
              <a:ext uri="{FF2B5EF4-FFF2-40B4-BE49-F238E27FC236}">
                <a16:creationId xmlns:a16="http://schemas.microsoft.com/office/drawing/2014/main" id="{38F7CD4D-B8FC-CF54-CC74-D9A09CBE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9" y="666844"/>
            <a:ext cx="2347161" cy="23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</Words>
  <Application>Microsoft Office PowerPoint</Application>
  <PresentationFormat>Presentación en pantalla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Karen</cp:lastModifiedBy>
  <cp:revision>4</cp:revision>
  <dcterms:modified xsi:type="dcterms:W3CDTF">2023-01-23T20:44:45Z</dcterms:modified>
</cp:coreProperties>
</file>