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9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9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9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9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135" y="139700"/>
            <a:ext cx="8021955" cy="639445"/>
          </a:xfrm>
        </p:spPr>
        <p:txBody>
          <a:bodyPr/>
          <a:lstStyle/>
          <a:p>
            <a:pPr>
              <a:defRPr sz="3400" b="1"/>
            </a:pPr>
            <a:r>
              <a:rPr sz="2800"/>
              <a:t>NPS Category Mapping</a:t>
            </a:r>
            <a:r>
              <a:rPr lang="en-US" sz="2800"/>
              <a:t> (</a:t>
            </a:r>
            <a:r>
              <a:rPr sz="2800"/>
              <a:t>Pain Point → MVP</a:t>
            </a:r>
            <a:r>
              <a:rPr lang="en-US" sz="2800"/>
              <a:t>)</a:t>
            </a:r>
            <a:endParaRPr lang="en-US" sz="2800"/>
          </a:p>
        </p:txBody>
      </p:sp>
      <p:sp>
        <p:nvSpPr>
          <p:cNvPr id="3" name="TextBox 2"/>
          <p:cNvSpPr txBox="1"/>
          <p:nvPr/>
        </p:nvSpPr>
        <p:spPr>
          <a:xfrm>
            <a:off x="228600" y="886460"/>
            <a:ext cx="868680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0066CC"/>
                </a:solidFill>
              </a:defRPr>
            </a:pPr>
            <a:r>
              <a:t>Turn manual “Comment → Channel → Major → Minor” into controlled, auditable automation.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501775"/>
            <a:ext cx="1496060" cy="33845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defRPr sz="1800"/>
            </a:pPr>
            <a:r>
              <a:rPr b="1"/>
              <a:t>Pain Today</a:t>
            </a:r>
            <a:endParaRPr b="1"/>
          </a:p>
        </p:txBody>
      </p:sp>
      <p:pic>
        <p:nvPicPr>
          <p:cNvPr id="5" name="Picture 4" descr="F4199A71-DF78-4CCF-BAB7-DDFF3A381BC4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05" y="3542030"/>
            <a:ext cx="4523105" cy="2745105"/>
          </a:xfrm>
          <a:prstGeom prst="rect">
            <a:avLst/>
          </a:prstGeom>
        </p:spPr>
      </p:pic>
      <p:sp>
        <p:nvSpPr>
          <p:cNvPr id="6" name="TextBox 3"/>
          <p:cNvSpPr txBox="1"/>
          <p:nvPr/>
        </p:nvSpPr>
        <p:spPr>
          <a:xfrm>
            <a:off x="228600" y="1956435"/>
            <a:ext cx="3080385" cy="100457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>
              <a:defRPr sz="1800"/>
            </a:pPr>
            <a:r>
              <a:rPr sz="1400"/>
              <a:t>Manual tagging (2–4 min/record), inconsistent across people/time,</a:t>
            </a:r>
            <a:endParaRPr sz="1400"/>
          </a:p>
          <a:p>
            <a:pPr>
              <a:defRPr sz="1800"/>
            </a:pPr>
            <a:r>
              <a:rPr sz="1400"/>
              <a:t>hard to audit;</a:t>
            </a:r>
            <a:endParaRPr sz="1400"/>
          </a:p>
          <a:p>
            <a:pPr>
              <a:defRPr sz="1800"/>
            </a:pPr>
            <a:r>
              <a:rPr sz="1400"/>
              <a:t>analysts lose time for insights.</a:t>
            </a:r>
            <a:endParaRPr sz="1400"/>
          </a:p>
        </p:txBody>
      </p:sp>
      <p:sp>
        <p:nvSpPr>
          <p:cNvPr id="7" name="TextBox 3"/>
          <p:cNvSpPr txBox="1"/>
          <p:nvPr/>
        </p:nvSpPr>
        <p:spPr>
          <a:xfrm>
            <a:off x="228600" y="3077210"/>
            <a:ext cx="3296285" cy="46482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>
              <a:defRPr sz="1800"/>
            </a:pPr>
            <a:r>
              <a:rPr lang="en-US" altLang="zh-CN" b="1"/>
              <a:t>MVP (Controlled Automation)</a:t>
            </a:r>
            <a:endParaRPr lang="en-US" altLang="zh-CN" b="1"/>
          </a:p>
        </p:txBody>
      </p:sp>
      <p:sp>
        <p:nvSpPr>
          <p:cNvPr id="8" name="TextBox 3"/>
          <p:cNvSpPr txBox="1"/>
          <p:nvPr/>
        </p:nvSpPr>
        <p:spPr>
          <a:xfrm>
            <a:off x="4481195" y="1501775"/>
            <a:ext cx="1697990" cy="43497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>
              <a:defRPr sz="1800"/>
            </a:pPr>
            <a:r>
              <a:rPr lang="en-US" altLang="zh-CN" b="1"/>
              <a:t>Who Benefits</a:t>
            </a:r>
            <a:endParaRPr lang="en-US" altLang="zh-CN" b="1"/>
          </a:p>
        </p:txBody>
      </p:sp>
      <p:sp>
        <p:nvSpPr>
          <p:cNvPr id="9" name="TextBox 3"/>
          <p:cNvSpPr txBox="1"/>
          <p:nvPr/>
        </p:nvSpPr>
        <p:spPr>
          <a:xfrm>
            <a:off x="4481195" y="1956435"/>
            <a:ext cx="5053330" cy="63944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>
              <a:defRPr sz="1800"/>
            </a:pPr>
            <a:r>
              <a:rPr lang="en-US" altLang="zh-CN" sz="1400"/>
              <a:t>NPS/VoC, Complaints, Service Quality; </a:t>
            </a:r>
            <a:r>
              <a:rPr lang="en-US" altLang="zh-CN" sz="1400" b="1" u="sng"/>
              <a:t>any rule-based repetitive mapping</a:t>
            </a:r>
            <a:r>
              <a:rPr lang="en-US" altLang="zh-CN" sz="1400"/>
              <a:t> (ticket routing, CS topics, feedback labels)</a:t>
            </a:r>
            <a:endParaRPr lang="en-US" altLang="zh-CN" sz="1400"/>
          </a:p>
        </p:txBody>
      </p:sp>
      <p:sp>
        <p:nvSpPr>
          <p:cNvPr id="10" name="TextBox 3"/>
          <p:cNvSpPr txBox="1"/>
          <p:nvPr/>
        </p:nvSpPr>
        <p:spPr>
          <a:xfrm>
            <a:off x="4481195" y="3065145"/>
            <a:ext cx="3734435" cy="33845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>
              <a:defRPr sz="1800"/>
            </a:pPr>
            <a:r>
              <a:rPr lang="en-US" altLang="zh-CN" b="1"/>
              <a:t>Value / Expected Outcome</a:t>
            </a:r>
            <a:endParaRPr lang="en-US" altLang="zh-CN" b="1"/>
          </a:p>
        </p:txBody>
      </p:sp>
      <p:sp>
        <p:nvSpPr>
          <p:cNvPr id="11" name="TextBox 3"/>
          <p:cNvSpPr txBox="1"/>
          <p:nvPr/>
        </p:nvSpPr>
        <p:spPr>
          <a:xfrm>
            <a:off x="4480560" y="3542030"/>
            <a:ext cx="4434840" cy="253365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marL="285750" indent="-285750">
              <a:buFont typeface="Arial" panose="020B0604020202090204" pitchFamily="34" charset="0"/>
              <a:buChar char="•"/>
              <a:defRPr sz="1800"/>
            </a:pPr>
            <a:r>
              <a:rPr lang="en-US" altLang="zh-CN" sz="1400" b="1"/>
              <a:t>Time &amp; Capacity</a:t>
            </a:r>
            <a:r>
              <a:rPr lang="en-US" altLang="zh-CN" sz="1400"/>
              <a:t>: ~80% effort reduction (≈1–2 h saved per ~125 items); batch runs in 5–10 min.</a:t>
            </a:r>
            <a:endParaRPr lang="en-US" altLang="zh-CN" sz="1400"/>
          </a:p>
          <a:p>
            <a:pPr marL="285750" indent="-285750">
              <a:buFont typeface="Arial" panose="020B0604020202090204" pitchFamily="34" charset="0"/>
              <a:buChar char="•"/>
              <a:defRPr sz="1800"/>
            </a:pPr>
            <a:r>
              <a:rPr lang="en-US" altLang="zh-CN" sz="1400" b="1"/>
              <a:t>Consistency &amp; Accuracy</a:t>
            </a:r>
            <a:r>
              <a:rPr lang="en-US" altLang="zh-CN" sz="1400"/>
              <a:t>: One official taxonomy + JSON-only output with enum checks; low-confidence only goes to human review.</a:t>
            </a:r>
            <a:endParaRPr lang="en-US" altLang="zh-CN" sz="1400"/>
          </a:p>
          <a:p>
            <a:pPr marL="285750" indent="-285750">
              <a:buFont typeface="Arial" panose="020B0604020202090204" pitchFamily="34" charset="0"/>
              <a:buChar char="•"/>
              <a:defRPr sz="1800"/>
            </a:pPr>
            <a:r>
              <a:rPr lang="en-US" altLang="zh-CN" sz="1400" b="1"/>
              <a:t>Auditability &amp; Compliance</a:t>
            </a:r>
            <a:r>
              <a:rPr lang="en-US" altLang="zh-CN" sz="1400"/>
              <a:t>: Rationale &amp; signals per record, full logs (model/prompt/version/request ID), PII masking.</a:t>
            </a:r>
            <a:endParaRPr lang="en-US" altLang="zh-CN" sz="1400"/>
          </a:p>
          <a:p>
            <a:pPr indent="0">
              <a:buFont typeface="Arial" panose="020B0604020202090204" pitchFamily="34" charset="0"/>
              <a:buNone/>
              <a:defRPr sz="1800"/>
            </a:pPr>
            <a:endParaRPr lang="en-US" altLang="zh-CN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758</Words>
  <Application>WPS 文字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Arial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Office Theme</vt:lpstr>
      <vt:lpstr>NPS Category Mapping — From Pain Point → MVP (1-Pager)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谁的青春不迷茫</cp:lastModifiedBy>
  <cp:revision>3</cp:revision>
  <dcterms:created xsi:type="dcterms:W3CDTF">2025-09-24T03:57:45Z</dcterms:created>
  <dcterms:modified xsi:type="dcterms:W3CDTF">2025-09-24T03:57:45Z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B8310775B5CF779E2C6CD36836C7AFA1_42</vt:lpwstr>
  </property>
  <property fmtid="{D5CDD505-2E9C-101B-9397-08002B2CF9AE}" pid="3" name="KSOProductBuildVer">
    <vt:lpwstr>2052-6.13.2.8918</vt:lpwstr>
  </property>
</Properties>
</file>