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 varScale="1">
        <p:scale>
          <a:sx n="77" d="100"/>
          <a:sy n="77" d="100"/>
        </p:scale>
        <p:origin x="-16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FC757-09D0-454C-9F35-DBF30CB3E77D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5520B-FE8A-491C-9A03-91909D854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represents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algorithm</a:t>
            </a:r>
            <a:r>
              <a:rPr lang="es-MX" baseline="0" dirty="0" smtClean="0"/>
              <a:t> </a:t>
            </a:r>
            <a:r>
              <a:rPr lang="es-MX" baseline="0" smtClean="0"/>
              <a:t>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Challenge</a:t>
            </a:r>
            <a:r>
              <a:rPr lang="es-MX" dirty="0" smtClean="0"/>
              <a:t>: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Remove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Sampling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Rate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input,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calculated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deffinition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Challenge</a:t>
            </a:r>
            <a:r>
              <a:rPr lang="es-MX" dirty="0" smtClean="0"/>
              <a:t>: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remove</a:t>
            </a:r>
            <a:r>
              <a:rPr lang="es-MX" baseline="0" dirty="0" smtClean="0"/>
              <a:t> ten </a:t>
            </a:r>
            <a:r>
              <a:rPr lang="es-MX" baseline="0" dirty="0" err="1" smtClean="0"/>
              <a:t>frames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endIndex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makes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output video </a:t>
            </a:r>
            <a:r>
              <a:rPr lang="es-MX" baseline="0" dirty="0" err="1" smtClean="0"/>
              <a:t>smaller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causing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confusion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difficult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compare </a:t>
            </a:r>
            <a:r>
              <a:rPr lang="es-MX" baseline="0" dirty="0" err="1" smtClean="0"/>
              <a:t>with</a:t>
            </a:r>
            <a:r>
              <a:rPr lang="es-MX" baseline="0" dirty="0" smtClean="0"/>
              <a:t> original.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nChannels</a:t>
            </a:r>
            <a:r>
              <a:rPr lang="es-MX" dirty="0" smtClean="0"/>
              <a:t> =3 (RGB)</a:t>
            </a:r>
          </a:p>
          <a:p>
            <a:r>
              <a:rPr lang="es-MX" dirty="0" err="1" smtClean="0"/>
              <a:t>Handles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frame</a:t>
            </a:r>
            <a:r>
              <a:rPr lang="es-MX" baseline="0" dirty="0" smtClean="0"/>
              <a:t> at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baggining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three-dimentional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matrix</a:t>
            </a:r>
            <a:endParaRPr lang="es-MX" baseline="0" dirty="0" smtClean="0"/>
          </a:p>
          <a:p>
            <a:r>
              <a:rPr lang="es-MX" baseline="0" dirty="0" err="1" smtClean="0"/>
              <a:t>Challenge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calculate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pyr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size</a:t>
            </a:r>
            <a:r>
              <a:rPr lang="es-MX" baseline="0" dirty="0" smtClean="0"/>
              <a:t> prior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pyramid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footprint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save</a:t>
            </a:r>
            <a:r>
              <a:rPr lang="es-MX" baseline="0" dirty="0" smtClean="0"/>
              <a:t> RGB in </a:t>
            </a:r>
            <a:r>
              <a:rPr lang="es-MX" baseline="0" dirty="0" err="1" smtClean="0"/>
              <a:t>one</a:t>
            </a:r>
            <a:r>
              <a:rPr lang="es-MX" baseline="0" dirty="0" smtClean="0"/>
              <a:t> single </a:t>
            </a:r>
            <a:r>
              <a:rPr lang="es-MX" baseline="0" dirty="0" err="1" smtClean="0"/>
              <a:t>loop</a:t>
            </a:r>
            <a:endParaRPr lang="es-MX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Tempora</a:t>
            </a:r>
            <a:r>
              <a:rPr lang="es-MX" baseline="0" dirty="0" smtClean="0"/>
              <a:t>l </a:t>
            </a:r>
            <a:r>
              <a:rPr lang="es-MX" baseline="0" dirty="0" err="1" smtClean="0"/>
              <a:t>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Challenge</a:t>
            </a:r>
            <a:r>
              <a:rPr lang="es-MX" dirty="0" smtClean="0"/>
              <a:t>: /3 Experimental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Constant</a:t>
            </a:r>
            <a:endParaRPr lang="es-MX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currAlpha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currAlpha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exaggeration_factor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20B-FE8A-491C-9A03-91909D8547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F542-F80A-48EA-B1D7-5BAFDF7FB7F9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B651-318B-427B-B469-70CFCAF6A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s-MX" dirty="0" err="1" smtClean="0"/>
              <a:t>Eulerian</a:t>
            </a:r>
            <a:r>
              <a:rPr lang="es-MX" dirty="0" smtClean="0"/>
              <a:t> Video </a:t>
            </a:r>
            <a:r>
              <a:rPr lang="es-MX" dirty="0" err="1" smtClean="0"/>
              <a:t>Magnifacation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76800"/>
            <a:ext cx="6400800" cy="1752600"/>
          </a:xfrm>
        </p:spPr>
        <p:txBody>
          <a:bodyPr/>
          <a:lstStyle/>
          <a:p>
            <a:r>
              <a:rPr lang="es-MX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Feb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22, 2016</a:t>
            </a:r>
          </a:p>
          <a:p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Luis Alberto Díaz de León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057400"/>
            <a:ext cx="8686800" cy="23622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lambda_c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used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code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shown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figure </a:t>
            </a:r>
            <a:r>
              <a:rPr lang="es-MX" dirty="0" err="1" smtClean="0">
                <a:solidFill>
                  <a:schemeClr val="tx1"/>
                </a:solidFill>
              </a:rPr>
              <a:t>below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initialy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source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code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compute Delta.</a:t>
            </a:r>
          </a:p>
          <a:p>
            <a:pPr algn="l"/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MX" dirty="0" err="1" smtClean="0">
                <a:solidFill>
                  <a:schemeClr val="tx1"/>
                </a:solidFill>
              </a:rPr>
              <a:t>Other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part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code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calculates</a:t>
            </a:r>
            <a:r>
              <a:rPr lang="es-MX" dirty="0" smtClean="0">
                <a:solidFill>
                  <a:schemeClr val="tx1"/>
                </a:solidFill>
              </a:rPr>
              <a:t> lambda, </a:t>
            </a:r>
            <a:r>
              <a:rPr lang="es-MX" dirty="0" err="1" smtClean="0">
                <a:solidFill>
                  <a:schemeClr val="tx1"/>
                </a:solidFill>
              </a:rPr>
              <a:t>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each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parts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pyramid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Delta </a:t>
            </a:r>
            <a:r>
              <a:rPr lang="es-MX" dirty="0" err="1" smtClean="0">
                <a:solidFill>
                  <a:schemeClr val="tx1"/>
                </a:solidFill>
              </a:rPr>
              <a:t>calculated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lambda_c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lambda are </a:t>
            </a:r>
            <a:r>
              <a:rPr lang="es-MX" dirty="0" err="1" smtClean="0">
                <a:solidFill>
                  <a:schemeClr val="tx1"/>
                </a:solidFill>
              </a:rPr>
              <a:t>then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calculate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current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alpha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MX" dirty="0" err="1" smtClean="0">
                <a:solidFill>
                  <a:schemeClr val="tx1"/>
                </a:solidFill>
              </a:rPr>
              <a:t>If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current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alpha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exceeds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alpha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input </a:t>
            </a:r>
            <a:r>
              <a:rPr lang="es-MX" dirty="0" err="1" smtClean="0">
                <a:solidFill>
                  <a:schemeClr val="tx1"/>
                </a:solidFill>
              </a:rPr>
              <a:t>parameter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that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means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that</a:t>
            </a:r>
            <a:r>
              <a:rPr lang="es-MX" dirty="0" smtClean="0">
                <a:solidFill>
                  <a:schemeClr val="tx1"/>
                </a:solidFill>
              </a:rPr>
              <a:t> lambda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greated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than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lambda_c</a:t>
            </a:r>
            <a:r>
              <a:rPr lang="es-MX" dirty="0" smtClean="0">
                <a:solidFill>
                  <a:schemeClr val="tx1"/>
                </a:solidFill>
              </a:rPr>
              <a:t>, si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alpha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input </a:t>
            </a:r>
            <a:r>
              <a:rPr lang="es-MX" dirty="0" err="1" smtClean="0">
                <a:solidFill>
                  <a:schemeClr val="tx1"/>
                </a:solidFill>
              </a:rPr>
              <a:t>parameters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amplify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Otherwise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means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that</a:t>
            </a:r>
            <a:r>
              <a:rPr lang="es-MX" dirty="0" smtClean="0">
                <a:solidFill>
                  <a:schemeClr val="tx1"/>
                </a:solidFill>
              </a:rPr>
              <a:t> lambda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smaller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than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lambda_c</a:t>
            </a:r>
            <a:r>
              <a:rPr lang="es-MX" dirty="0" smtClean="0">
                <a:solidFill>
                  <a:schemeClr val="tx1"/>
                </a:solidFill>
              </a:rPr>
              <a:t>, so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alpha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calculated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attenuate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pyramid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part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724400"/>
            <a:ext cx="434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2400" y="1562100"/>
            <a:ext cx="944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7772400" cy="914400"/>
          </a:xfrm>
        </p:spPr>
        <p:txBody>
          <a:bodyPr/>
          <a:lstStyle/>
          <a:p>
            <a:r>
              <a:rPr lang="es-MX" dirty="0" err="1" smtClean="0"/>
              <a:t>reproduceresults.m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0"/>
            <a:ext cx="4114800" cy="3810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amplify_spatial_lpyr_temporal_iir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vidFile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resultsDir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alpha,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lambda_c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r1,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r2,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chromAttenuation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495800" y="2209800"/>
            <a:ext cx="4495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amplify_spatial_lpyr_temporal_butter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vidFile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outDir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alpha,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lambda_c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samplingRate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chromAttenuation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Spatial Filtering: </a:t>
            </a:r>
            <a:r>
              <a:rPr lang="en-US" dirty="0" err="1" smtClean="0">
                <a:solidFill>
                  <a:schemeClr val="tx1"/>
                </a:solidFill>
              </a:rPr>
              <a:t>Laplacian</a:t>
            </a:r>
            <a:r>
              <a:rPr lang="en-US" dirty="0" smtClean="0">
                <a:solidFill>
                  <a:schemeClr val="tx1"/>
                </a:solidFill>
              </a:rPr>
              <a:t> pyramid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Temporal </a:t>
            </a:r>
            <a:r>
              <a:rPr lang="en-US" dirty="0" err="1" smtClean="0">
                <a:solidFill>
                  <a:schemeClr val="tx1"/>
                </a:solidFill>
              </a:rPr>
              <a:t>Filt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substraction</a:t>
            </a:r>
            <a:r>
              <a:rPr lang="en-US" dirty="0" smtClean="0">
                <a:solidFill>
                  <a:schemeClr val="tx1"/>
                </a:solidFill>
              </a:rPr>
              <a:t> of two IIR </a:t>
            </a:r>
            <a:r>
              <a:rPr lang="en-US" dirty="0" err="1" smtClean="0">
                <a:solidFill>
                  <a:schemeClr val="tx1"/>
                </a:solidFill>
              </a:rPr>
              <a:t>lowpass</a:t>
            </a:r>
            <a:r>
              <a:rPr lang="en-US" dirty="0" smtClean="0">
                <a:solidFill>
                  <a:schemeClr val="tx1"/>
                </a:solidFill>
              </a:rPr>
              <a:t> filters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y1[n] = r1*x[n] + (1-r1)*y1[n-1]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y2[n] = r2*x[n] + (1-r2)*y2[n-1]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(r1 &gt; r2)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y[n] = y1[n] - y2[n]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8153400" cy="4114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vid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VideoReader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vidFile</a:t>
            </a:r>
            <a:r>
              <a:rPr lang="en-US" dirty="0" smtClean="0">
                <a:solidFill>
                  <a:schemeClr val="tx1"/>
                </a:solidFill>
              </a:rPr>
              <a:t>);		%Read Video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vidHeight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vid.Height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vidWidth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vid.Width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fr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vid.FrameRate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vid.NumberOfFrames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startIndex</a:t>
            </a:r>
            <a:r>
              <a:rPr lang="en-US" dirty="0" smtClean="0">
                <a:solidFill>
                  <a:schemeClr val="tx1"/>
                </a:solidFill>
              </a:rPr>
              <a:t> = 1;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endIndex</a:t>
            </a:r>
            <a:r>
              <a:rPr lang="en-US" dirty="0" smtClean="0">
                <a:solidFill>
                  <a:schemeClr val="tx1"/>
                </a:solidFill>
              </a:rPr>
              <a:t> = len-10;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9144000" cy="464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frame= 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('</a:t>
            </a:r>
            <a:r>
              <a:rPr lang="en-US" dirty="0" err="1" smtClean="0">
                <a:solidFill>
                  <a:schemeClr val="tx1"/>
                </a:solidFill>
              </a:rPr>
              <a:t>cdata</a:t>
            </a:r>
            <a:r>
              <a:rPr lang="en-US" dirty="0" smtClean="0">
                <a:solidFill>
                  <a:schemeClr val="tx1"/>
                </a:solidFill>
              </a:rPr>
              <a:t>', zeros(</a:t>
            </a:r>
            <a:r>
              <a:rPr lang="en-US" dirty="0" err="1" smtClean="0">
                <a:solidFill>
                  <a:schemeClr val="tx1"/>
                </a:solidFill>
              </a:rPr>
              <a:t>vidHeight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vidWidth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nChannels</a:t>
            </a:r>
            <a:r>
              <a:rPr lang="en-US" dirty="0" smtClean="0">
                <a:solidFill>
                  <a:schemeClr val="tx1"/>
                </a:solidFill>
              </a:rPr>
              <a:t>, 'uint8'), '</a:t>
            </a:r>
            <a:r>
              <a:rPr lang="en-US" dirty="0" err="1" smtClean="0">
                <a:solidFill>
                  <a:schemeClr val="tx1"/>
                </a:solidFill>
              </a:rPr>
              <a:t>colormap</a:t>
            </a:r>
            <a:r>
              <a:rPr lang="en-US" dirty="0" smtClean="0">
                <a:solidFill>
                  <a:schemeClr val="tx1"/>
                </a:solidFill>
              </a:rPr>
              <a:t>', []);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frame.cdata</a:t>
            </a:r>
            <a:r>
              <a:rPr lang="en-US" dirty="0" smtClean="0">
                <a:solidFill>
                  <a:schemeClr val="tx1"/>
                </a:solidFill>
              </a:rPr>
              <a:t> = read(</a:t>
            </a:r>
            <a:r>
              <a:rPr lang="en-US" dirty="0" err="1" smtClean="0">
                <a:solidFill>
                  <a:schemeClr val="tx1"/>
                </a:solidFill>
              </a:rPr>
              <a:t>vid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startIndex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[</a:t>
            </a:r>
            <a:r>
              <a:rPr lang="en-US" dirty="0" err="1" smtClean="0">
                <a:solidFill>
                  <a:schemeClr val="tx1"/>
                </a:solidFill>
              </a:rPr>
              <a:t>pyr,pind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err="1" smtClean="0">
                <a:solidFill>
                  <a:schemeClr val="tx1"/>
                </a:solidFill>
              </a:rPr>
              <a:t>buildLpyr</a:t>
            </a:r>
            <a:r>
              <a:rPr lang="en-US" dirty="0" smtClean="0">
                <a:solidFill>
                  <a:schemeClr val="tx1"/>
                </a:solidFill>
              </a:rPr>
              <a:t>(frame(:,:,1),'auto');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pyr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repmat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pyr</a:t>
            </a:r>
            <a:r>
              <a:rPr lang="en-US" dirty="0" smtClean="0">
                <a:solidFill>
                  <a:schemeClr val="tx1"/>
                </a:solidFill>
              </a:rPr>
              <a:t>,[1 3]);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[</a:t>
            </a:r>
            <a:r>
              <a:rPr lang="en-US" dirty="0" err="1" smtClean="0">
                <a:solidFill>
                  <a:schemeClr val="tx1"/>
                </a:solidFill>
              </a:rPr>
              <a:t>pyr</a:t>
            </a:r>
            <a:r>
              <a:rPr lang="en-US" dirty="0" smtClean="0">
                <a:solidFill>
                  <a:schemeClr val="tx1"/>
                </a:solidFill>
              </a:rPr>
              <a:t>(:,2),~] = </a:t>
            </a:r>
            <a:r>
              <a:rPr lang="en-US" dirty="0" err="1" smtClean="0">
                <a:solidFill>
                  <a:schemeClr val="tx1"/>
                </a:solidFill>
              </a:rPr>
              <a:t>buildLpyr</a:t>
            </a:r>
            <a:r>
              <a:rPr lang="en-US" dirty="0" smtClean="0">
                <a:solidFill>
                  <a:schemeClr val="tx1"/>
                </a:solidFill>
              </a:rPr>
              <a:t>(frame(:,:,2),'auto');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[</a:t>
            </a:r>
            <a:r>
              <a:rPr lang="en-US" dirty="0" err="1" smtClean="0">
                <a:solidFill>
                  <a:schemeClr val="tx1"/>
                </a:solidFill>
              </a:rPr>
              <a:t>pyr</a:t>
            </a:r>
            <a:r>
              <a:rPr lang="en-US" dirty="0" smtClean="0">
                <a:solidFill>
                  <a:schemeClr val="tx1"/>
                </a:solidFill>
              </a:rPr>
              <a:t>(:,3),~] = </a:t>
            </a:r>
            <a:r>
              <a:rPr lang="en-US" dirty="0" err="1" smtClean="0">
                <a:solidFill>
                  <a:schemeClr val="tx1"/>
                </a:solidFill>
              </a:rPr>
              <a:t>buildLpyr</a:t>
            </a:r>
            <a:r>
              <a:rPr lang="en-US" dirty="0" smtClean="0">
                <a:solidFill>
                  <a:schemeClr val="tx1"/>
                </a:solidFill>
              </a:rPr>
              <a:t>(frame(:,:,3),'auto');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6868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lowpass1 = (1-r1)*lowpass1 + r1*</a:t>
            </a:r>
            <a:r>
              <a:rPr lang="en-US" dirty="0" err="1" smtClean="0">
                <a:solidFill>
                  <a:schemeClr val="tx1"/>
                </a:solidFill>
              </a:rPr>
              <a:t>pyr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lowpass2 = (1-r2)*lowpass2 + r2*</a:t>
            </a:r>
            <a:r>
              <a:rPr lang="en-US" dirty="0" err="1" smtClean="0">
                <a:solidFill>
                  <a:schemeClr val="tx1"/>
                </a:solidFill>
              </a:rPr>
              <a:t>pyr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filtered = (lowpass1 - lowpass2);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686800" cy="2743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delta = </a:t>
            </a:r>
            <a:r>
              <a:rPr lang="en-US" dirty="0" err="1" smtClean="0">
                <a:solidFill>
                  <a:schemeClr val="tx1"/>
                </a:solidFill>
              </a:rPr>
              <a:t>lambda_c</a:t>
            </a:r>
            <a:r>
              <a:rPr lang="en-US" dirty="0" smtClean="0">
                <a:solidFill>
                  <a:schemeClr val="tx1"/>
                </a:solidFill>
              </a:rPr>
              <a:t>/8/(1+alpha);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lambda = (vidHeight^2 + vidWidth^2).^0.5/3; </a:t>
            </a:r>
          </a:p>
          <a:p>
            <a:pPr algn="l"/>
            <a:r>
              <a:rPr lang="es-MX" dirty="0" smtClean="0">
                <a:solidFill>
                  <a:schemeClr val="tx1"/>
                </a:solidFill>
              </a:rPr>
              <a:t>%</a:t>
            </a:r>
            <a:r>
              <a:rPr lang="es-MX" dirty="0" err="1" smtClean="0">
                <a:solidFill>
                  <a:schemeClr val="tx1"/>
                </a:solidFill>
              </a:rPr>
              <a:t>inside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loop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currAlpha</a:t>
            </a:r>
            <a:r>
              <a:rPr lang="en-US" dirty="0" smtClean="0">
                <a:solidFill>
                  <a:schemeClr val="tx1"/>
                </a:solidFill>
              </a:rPr>
              <a:t> = lambda/delta/8 - 1;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lambda = lambda/2;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6834" y="4267200"/>
            <a:ext cx="489999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amplify_spatial_lpyr_temporal_iir.m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686800" cy="2590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If (</a:t>
            </a:r>
            <a:r>
              <a:rPr lang="en-US" dirty="0" err="1" smtClean="0">
                <a:solidFill>
                  <a:schemeClr val="tx1"/>
                </a:solidFill>
              </a:rPr>
              <a:t>currAlpha</a:t>
            </a:r>
            <a:r>
              <a:rPr lang="en-US" dirty="0" smtClean="0">
                <a:solidFill>
                  <a:schemeClr val="tx1"/>
                </a:solidFill>
              </a:rPr>
              <a:t> &gt; alpha)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% representative lambda exceeds </a:t>
            </a:r>
            <a:r>
              <a:rPr lang="en-US" dirty="0" err="1" smtClean="0">
                <a:solidFill>
                  <a:schemeClr val="tx1"/>
                </a:solidFill>
              </a:rPr>
              <a:t>lambda_c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filtered(indices,:) = alpha*filtered(indices,:);</a:t>
            </a:r>
          </a:p>
          <a:p>
            <a:pPr algn="l"/>
            <a:r>
              <a:rPr lang="es-MX" dirty="0" err="1" smtClean="0">
                <a:solidFill>
                  <a:schemeClr val="tx1"/>
                </a:solidFill>
              </a:rPr>
              <a:t>else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filtered(indices,:) = </a:t>
            </a:r>
            <a:r>
              <a:rPr lang="en-US" dirty="0" err="1" smtClean="0">
                <a:solidFill>
                  <a:schemeClr val="tx1"/>
                </a:solidFill>
              </a:rPr>
              <a:t>currAlpha</a:t>
            </a:r>
            <a:r>
              <a:rPr lang="en-US" dirty="0" smtClean="0">
                <a:solidFill>
                  <a:schemeClr val="tx1"/>
                </a:solidFill>
              </a:rPr>
              <a:t>*filtered(indices,:);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100"/>
            <a:ext cx="914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6834" y="4267200"/>
            <a:ext cx="489999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(4:3)</PresentationFormat>
  <Paragraphs>100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Eulerian Video Magnifacation</vt:lpstr>
      <vt:lpstr>Slide 2</vt:lpstr>
      <vt:lpstr>reproduceresults.m</vt:lpstr>
      <vt:lpstr>amplify_spatial_lpyr_temporal_iir.m</vt:lpstr>
      <vt:lpstr>amplify_spatial_lpyr_temporal_iir.m</vt:lpstr>
      <vt:lpstr>amplify_spatial_lpyr_temporal_iir.m</vt:lpstr>
      <vt:lpstr>amplify_spatial_lpyr_temporal_iir.m</vt:lpstr>
      <vt:lpstr>amplify_spatial_lpyr_temporal_iir.m</vt:lpstr>
      <vt:lpstr>amplify_spatial_lpyr_temporal_iir.m</vt:lpstr>
      <vt:lpstr>amplify_spatial_lpyr_temporal_iir.m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Luisdl</dc:creator>
  <cp:lastModifiedBy>uidg2574</cp:lastModifiedBy>
  <cp:revision>9</cp:revision>
  <dcterms:created xsi:type="dcterms:W3CDTF">2016-02-21T18:50:13Z</dcterms:created>
  <dcterms:modified xsi:type="dcterms:W3CDTF">2016-02-23T15:27:51Z</dcterms:modified>
</cp:coreProperties>
</file>