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Lst>
  <p:sldSz cy="5143500" cx="9144000"/>
  <p:notesSz cx="6858000" cy="9144000"/>
  <p:embeddedFontLst>
    <p:embeddedFont>
      <p:font typeface="Darker Grotesque Medium"/>
      <p:regular r:id="rId49"/>
      <p:bold r:id="rId50"/>
    </p:embeddedFont>
    <p:embeddedFont>
      <p:font typeface="Roboto"/>
      <p:regular r:id="rId51"/>
      <p:bold r:id="rId52"/>
      <p:italic r:id="rId53"/>
      <p:boldItalic r:id="rId54"/>
    </p:embeddedFont>
    <p:embeddedFont>
      <p:font typeface="Inter"/>
      <p:regular r:id="rId55"/>
      <p:bold r:id="rId56"/>
      <p:italic r:id="rId57"/>
      <p:boldItalic r:id="rId58"/>
    </p:embeddedFont>
    <p:embeddedFont>
      <p:font typeface="Lato"/>
      <p:regular r:id="rId59"/>
      <p:bold r:id="rId60"/>
      <p:italic r:id="rId61"/>
      <p:boldItalic r:id="rId62"/>
    </p:embeddedFont>
    <p:embeddedFont>
      <p:font typeface="Montserrat"/>
      <p:regular r:id="rId63"/>
      <p:bold r:id="rId64"/>
      <p:italic r:id="rId65"/>
      <p:boldItalic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font" Target="fonts/DarkerGrotesqueMedium-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font" Target="fonts/Lato-boldItalic.fntdata"/><Relationship Id="rId61" Type="http://schemas.openxmlformats.org/officeDocument/2006/relationships/font" Target="fonts/Lato-italic.fntdata"/><Relationship Id="rId20" Type="http://schemas.openxmlformats.org/officeDocument/2006/relationships/slide" Target="slides/slide16.xml"/><Relationship Id="rId64" Type="http://schemas.openxmlformats.org/officeDocument/2006/relationships/font" Target="fonts/Montserrat-bold.fntdata"/><Relationship Id="rId63" Type="http://schemas.openxmlformats.org/officeDocument/2006/relationships/font" Target="fonts/Montserrat-regular.fntdata"/><Relationship Id="rId22" Type="http://schemas.openxmlformats.org/officeDocument/2006/relationships/slide" Target="slides/slide18.xml"/><Relationship Id="rId66" Type="http://schemas.openxmlformats.org/officeDocument/2006/relationships/font" Target="fonts/Montserrat-boldItalic.fntdata"/><Relationship Id="rId21" Type="http://schemas.openxmlformats.org/officeDocument/2006/relationships/slide" Target="slides/slide17.xml"/><Relationship Id="rId65" Type="http://schemas.openxmlformats.org/officeDocument/2006/relationships/font" Target="fonts/Montserrat-italic.fntdata"/><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font" Target="fonts/Lato-bold.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Roboto-regular.fntdata"/><Relationship Id="rId50" Type="http://schemas.openxmlformats.org/officeDocument/2006/relationships/font" Target="fonts/DarkerGrotesqueMedium-bold.fntdata"/><Relationship Id="rId53" Type="http://schemas.openxmlformats.org/officeDocument/2006/relationships/font" Target="fonts/Roboto-italic.fntdata"/><Relationship Id="rId52" Type="http://schemas.openxmlformats.org/officeDocument/2006/relationships/font" Target="fonts/Roboto-bold.fntdata"/><Relationship Id="rId11" Type="http://schemas.openxmlformats.org/officeDocument/2006/relationships/slide" Target="slides/slide7.xml"/><Relationship Id="rId55" Type="http://schemas.openxmlformats.org/officeDocument/2006/relationships/font" Target="fonts/Inter-regular.fntdata"/><Relationship Id="rId10" Type="http://schemas.openxmlformats.org/officeDocument/2006/relationships/slide" Target="slides/slide6.xml"/><Relationship Id="rId54" Type="http://schemas.openxmlformats.org/officeDocument/2006/relationships/font" Target="fonts/Roboto-boldItalic.fntdata"/><Relationship Id="rId13" Type="http://schemas.openxmlformats.org/officeDocument/2006/relationships/slide" Target="slides/slide9.xml"/><Relationship Id="rId57" Type="http://schemas.openxmlformats.org/officeDocument/2006/relationships/font" Target="fonts/Inter-italic.fntdata"/><Relationship Id="rId12" Type="http://schemas.openxmlformats.org/officeDocument/2006/relationships/slide" Target="slides/slide8.xml"/><Relationship Id="rId56" Type="http://schemas.openxmlformats.org/officeDocument/2006/relationships/font" Target="fonts/Inter-bold.fntdata"/><Relationship Id="rId15" Type="http://schemas.openxmlformats.org/officeDocument/2006/relationships/slide" Target="slides/slide11.xml"/><Relationship Id="rId59" Type="http://schemas.openxmlformats.org/officeDocument/2006/relationships/font" Target="fonts/Lato-regular.fntdata"/><Relationship Id="rId14" Type="http://schemas.openxmlformats.org/officeDocument/2006/relationships/slide" Target="slides/slide10.xml"/><Relationship Id="rId58" Type="http://schemas.openxmlformats.org/officeDocument/2006/relationships/font" Target="fonts/Inter-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2999e6bb88f_5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2999e6bb88f_5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g309a9de8346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3" name="Google Shape;803;g309a9de8346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g309a9de8346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9" name="Google Shape;809;g309a9de8346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g30cc86bf57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7" name="Google Shape;827;g30cc86bf57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1" name="Shape 831"/>
        <p:cNvGrpSpPr/>
        <p:nvPr/>
      </p:nvGrpSpPr>
      <p:grpSpPr>
        <a:xfrm>
          <a:off x="0" y="0"/>
          <a:ext cx="0" cy="0"/>
          <a:chOff x="0" y="0"/>
          <a:chExt cx="0" cy="0"/>
        </a:xfrm>
      </p:grpSpPr>
      <p:sp>
        <p:nvSpPr>
          <p:cNvPr id="832" name="Google Shape;832;g30cc86bf57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3" name="Google Shape;833;g30cc86bf57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0" name="Shape 840"/>
        <p:cNvGrpSpPr/>
        <p:nvPr/>
      </p:nvGrpSpPr>
      <p:grpSpPr>
        <a:xfrm>
          <a:off x="0" y="0"/>
          <a:ext cx="0" cy="0"/>
          <a:chOff x="0" y="0"/>
          <a:chExt cx="0" cy="0"/>
        </a:xfrm>
      </p:grpSpPr>
      <p:sp>
        <p:nvSpPr>
          <p:cNvPr id="841" name="Google Shape;841;g2d40a5bdce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2" name="Google Shape;842;g2d40a5bdce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8" name="Shape 848"/>
        <p:cNvGrpSpPr/>
        <p:nvPr/>
      </p:nvGrpSpPr>
      <p:grpSpPr>
        <a:xfrm>
          <a:off x="0" y="0"/>
          <a:ext cx="0" cy="0"/>
          <a:chOff x="0" y="0"/>
          <a:chExt cx="0" cy="0"/>
        </a:xfrm>
      </p:grpSpPr>
      <p:sp>
        <p:nvSpPr>
          <p:cNvPr id="849" name="Google Shape;849;g2d40a5bdced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0" name="Google Shape;850;g2d40a5bdced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5" name="Shape 855"/>
        <p:cNvGrpSpPr/>
        <p:nvPr/>
      </p:nvGrpSpPr>
      <p:grpSpPr>
        <a:xfrm>
          <a:off x="0" y="0"/>
          <a:ext cx="0" cy="0"/>
          <a:chOff x="0" y="0"/>
          <a:chExt cx="0" cy="0"/>
        </a:xfrm>
      </p:grpSpPr>
      <p:sp>
        <p:nvSpPr>
          <p:cNvPr id="856" name="Google Shape;856;g2d40a5bdced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7" name="Google Shape;857;g2d40a5bdced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3" name="Shape 863"/>
        <p:cNvGrpSpPr/>
        <p:nvPr/>
      </p:nvGrpSpPr>
      <p:grpSpPr>
        <a:xfrm>
          <a:off x="0" y="0"/>
          <a:ext cx="0" cy="0"/>
          <a:chOff x="0" y="0"/>
          <a:chExt cx="0" cy="0"/>
        </a:xfrm>
      </p:grpSpPr>
      <p:sp>
        <p:nvSpPr>
          <p:cNvPr id="864" name="Google Shape;864;g2d40a5bdced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5" name="Google Shape;865;g2d40a5bdced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g2d40a5bdced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3" name="Google Shape;873;g2d40a5bdced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9" name="Shape 879"/>
        <p:cNvGrpSpPr/>
        <p:nvPr/>
      </p:nvGrpSpPr>
      <p:grpSpPr>
        <a:xfrm>
          <a:off x="0" y="0"/>
          <a:ext cx="0" cy="0"/>
          <a:chOff x="0" y="0"/>
          <a:chExt cx="0" cy="0"/>
        </a:xfrm>
      </p:grpSpPr>
      <p:sp>
        <p:nvSpPr>
          <p:cNvPr id="880" name="Google Shape;880;g2d40a5bdced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1" name="Google Shape;881;g2d40a5bdced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30938ddf4c1_0_13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1" name="Google Shape;571;g30938ddf4c1_0_13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g2d40a5bdced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9" name="Google Shape;889;g2d40a5bdced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5" name="Shape 895"/>
        <p:cNvGrpSpPr/>
        <p:nvPr/>
      </p:nvGrpSpPr>
      <p:grpSpPr>
        <a:xfrm>
          <a:off x="0" y="0"/>
          <a:ext cx="0" cy="0"/>
          <a:chOff x="0" y="0"/>
          <a:chExt cx="0" cy="0"/>
        </a:xfrm>
      </p:grpSpPr>
      <p:sp>
        <p:nvSpPr>
          <p:cNvPr id="896" name="Google Shape;896;g2d40a5bdced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7" name="Google Shape;897;g2d40a5bdced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3" name="Shape 903"/>
        <p:cNvGrpSpPr/>
        <p:nvPr/>
      </p:nvGrpSpPr>
      <p:grpSpPr>
        <a:xfrm>
          <a:off x="0" y="0"/>
          <a:ext cx="0" cy="0"/>
          <a:chOff x="0" y="0"/>
          <a:chExt cx="0" cy="0"/>
        </a:xfrm>
      </p:grpSpPr>
      <p:sp>
        <p:nvSpPr>
          <p:cNvPr id="904" name="Google Shape;904;g2d40a5bdced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5" name="Google Shape;905;g2d40a5bdced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3" name="Shape 913"/>
        <p:cNvGrpSpPr/>
        <p:nvPr/>
      </p:nvGrpSpPr>
      <p:grpSpPr>
        <a:xfrm>
          <a:off x="0" y="0"/>
          <a:ext cx="0" cy="0"/>
          <a:chOff x="0" y="0"/>
          <a:chExt cx="0" cy="0"/>
        </a:xfrm>
      </p:grpSpPr>
      <p:sp>
        <p:nvSpPr>
          <p:cNvPr id="914" name="Google Shape;914;g2d40a5bdced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5" name="Google Shape;915;g2d40a5bdced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g2d40a5bdced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2" name="Google Shape;922;g2d40a5bdced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7" name="Shape 927"/>
        <p:cNvGrpSpPr/>
        <p:nvPr/>
      </p:nvGrpSpPr>
      <p:grpSpPr>
        <a:xfrm>
          <a:off x="0" y="0"/>
          <a:ext cx="0" cy="0"/>
          <a:chOff x="0" y="0"/>
          <a:chExt cx="0" cy="0"/>
        </a:xfrm>
      </p:grpSpPr>
      <p:sp>
        <p:nvSpPr>
          <p:cNvPr id="928" name="Google Shape;928;g2d40a5bdced_1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9" name="Google Shape;929;g2d40a5bdced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5" name="Shape 935"/>
        <p:cNvGrpSpPr/>
        <p:nvPr/>
      </p:nvGrpSpPr>
      <p:grpSpPr>
        <a:xfrm>
          <a:off x="0" y="0"/>
          <a:ext cx="0" cy="0"/>
          <a:chOff x="0" y="0"/>
          <a:chExt cx="0" cy="0"/>
        </a:xfrm>
      </p:grpSpPr>
      <p:sp>
        <p:nvSpPr>
          <p:cNvPr id="936" name="Google Shape;936;g2d40a5bdced_1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7" name="Google Shape;937;g2d40a5bdced_1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3" name="Shape 943"/>
        <p:cNvGrpSpPr/>
        <p:nvPr/>
      </p:nvGrpSpPr>
      <p:grpSpPr>
        <a:xfrm>
          <a:off x="0" y="0"/>
          <a:ext cx="0" cy="0"/>
          <a:chOff x="0" y="0"/>
          <a:chExt cx="0" cy="0"/>
        </a:xfrm>
      </p:grpSpPr>
      <p:sp>
        <p:nvSpPr>
          <p:cNvPr id="944" name="Google Shape;944;g2d40a5bdced_1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5" name="Google Shape;945;g2d40a5bdced_1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1" name="Shape 951"/>
        <p:cNvGrpSpPr/>
        <p:nvPr/>
      </p:nvGrpSpPr>
      <p:grpSpPr>
        <a:xfrm>
          <a:off x="0" y="0"/>
          <a:ext cx="0" cy="0"/>
          <a:chOff x="0" y="0"/>
          <a:chExt cx="0" cy="0"/>
        </a:xfrm>
      </p:grpSpPr>
      <p:sp>
        <p:nvSpPr>
          <p:cNvPr id="952" name="Google Shape;952;g2d40a5bdced_1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3" name="Google Shape;953;g2d40a5bdced_1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9" name="Shape 959"/>
        <p:cNvGrpSpPr/>
        <p:nvPr/>
      </p:nvGrpSpPr>
      <p:grpSpPr>
        <a:xfrm>
          <a:off x="0" y="0"/>
          <a:ext cx="0" cy="0"/>
          <a:chOff x="0" y="0"/>
          <a:chExt cx="0" cy="0"/>
        </a:xfrm>
      </p:grpSpPr>
      <p:sp>
        <p:nvSpPr>
          <p:cNvPr id="960" name="Google Shape;960;g2d40a5bdced_1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1" name="Google Shape;961;g2d40a5bdced_1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30938ddf4c1_0_13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5" name="Google Shape;615;g30938ddf4c1_0_13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7" name="Shape 967"/>
        <p:cNvGrpSpPr/>
        <p:nvPr/>
      </p:nvGrpSpPr>
      <p:grpSpPr>
        <a:xfrm>
          <a:off x="0" y="0"/>
          <a:ext cx="0" cy="0"/>
          <a:chOff x="0" y="0"/>
          <a:chExt cx="0" cy="0"/>
        </a:xfrm>
      </p:grpSpPr>
      <p:sp>
        <p:nvSpPr>
          <p:cNvPr id="968" name="Google Shape;968;g2d40a5bdced_1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9" name="Google Shape;969;g2d40a5bdced_1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5" name="Shape 975"/>
        <p:cNvGrpSpPr/>
        <p:nvPr/>
      </p:nvGrpSpPr>
      <p:grpSpPr>
        <a:xfrm>
          <a:off x="0" y="0"/>
          <a:ext cx="0" cy="0"/>
          <a:chOff x="0" y="0"/>
          <a:chExt cx="0" cy="0"/>
        </a:xfrm>
      </p:grpSpPr>
      <p:sp>
        <p:nvSpPr>
          <p:cNvPr id="976" name="Google Shape;976;g2d40a5bdced_1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7" name="Google Shape;977;g2d40a5bdced_1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3" name="Shape 983"/>
        <p:cNvGrpSpPr/>
        <p:nvPr/>
      </p:nvGrpSpPr>
      <p:grpSpPr>
        <a:xfrm>
          <a:off x="0" y="0"/>
          <a:ext cx="0" cy="0"/>
          <a:chOff x="0" y="0"/>
          <a:chExt cx="0" cy="0"/>
        </a:xfrm>
      </p:grpSpPr>
      <p:sp>
        <p:nvSpPr>
          <p:cNvPr id="984" name="Google Shape;984;g2d40a5bdced_1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5" name="Google Shape;985;g2d40a5bdced_1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1" name="Shape 991"/>
        <p:cNvGrpSpPr/>
        <p:nvPr/>
      </p:nvGrpSpPr>
      <p:grpSpPr>
        <a:xfrm>
          <a:off x="0" y="0"/>
          <a:ext cx="0" cy="0"/>
          <a:chOff x="0" y="0"/>
          <a:chExt cx="0" cy="0"/>
        </a:xfrm>
      </p:grpSpPr>
      <p:sp>
        <p:nvSpPr>
          <p:cNvPr id="992" name="Google Shape;992;g2d40a5bdced_1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3" name="Google Shape;993;g2d40a5bdced_1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9" name="Shape 999"/>
        <p:cNvGrpSpPr/>
        <p:nvPr/>
      </p:nvGrpSpPr>
      <p:grpSpPr>
        <a:xfrm>
          <a:off x="0" y="0"/>
          <a:ext cx="0" cy="0"/>
          <a:chOff x="0" y="0"/>
          <a:chExt cx="0" cy="0"/>
        </a:xfrm>
      </p:grpSpPr>
      <p:sp>
        <p:nvSpPr>
          <p:cNvPr id="1000" name="Google Shape;1000;g2d40a5bdced_1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1" name="Google Shape;1001;g2d40a5bdced_1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7" name="Shape 1007"/>
        <p:cNvGrpSpPr/>
        <p:nvPr/>
      </p:nvGrpSpPr>
      <p:grpSpPr>
        <a:xfrm>
          <a:off x="0" y="0"/>
          <a:ext cx="0" cy="0"/>
          <a:chOff x="0" y="0"/>
          <a:chExt cx="0" cy="0"/>
        </a:xfrm>
      </p:grpSpPr>
      <p:sp>
        <p:nvSpPr>
          <p:cNvPr id="1008" name="Google Shape;1008;g2d40a5bdced_1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9" name="Google Shape;1009;g2d40a5bdced_1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5" name="Shape 1015"/>
        <p:cNvGrpSpPr/>
        <p:nvPr/>
      </p:nvGrpSpPr>
      <p:grpSpPr>
        <a:xfrm>
          <a:off x="0" y="0"/>
          <a:ext cx="0" cy="0"/>
          <a:chOff x="0" y="0"/>
          <a:chExt cx="0" cy="0"/>
        </a:xfrm>
      </p:grpSpPr>
      <p:sp>
        <p:nvSpPr>
          <p:cNvPr id="1016" name="Google Shape;1016;g2d40a5bdced_1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7" name="Google Shape;1017;g2d40a5bdced_1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3" name="Shape 1023"/>
        <p:cNvGrpSpPr/>
        <p:nvPr/>
      </p:nvGrpSpPr>
      <p:grpSpPr>
        <a:xfrm>
          <a:off x="0" y="0"/>
          <a:ext cx="0" cy="0"/>
          <a:chOff x="0" y="0"/>
          <a:chExt cx="0" cy="0"/>
        </a:xfrm>
      </p:grpSpPr>
      <p:sp>
        <p:nvSpPr>
          <p:cNvPr id="1024" name="Google Shape;1024;g2d40a5bdced_1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5" name="Google Shape;1025;g2d40a5bdced_1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2" name="Shape 1032"/>
        <p:cNvGrpSpPr/>
        <p:nvPr/>
      </p:nvGrpSpPr>
      <p:grpSpPr>
        <a:xfrm>
          <a:off x="0" y="0"/>
          <a:ext cx="0" cy="0"/>
          <a:chOff x="0" y="0"/>
          <a:chExt cx="0" cy="0"/>
        </a:xfrm>
      </p:grpSpPr>
      <p:sp>
        <p:nvSpPr>
          <p:cNvPr id="1033" name="Google Shape;1033;g2d40a5bdced_1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4" name="Google Shape;1034;g2d40a5bdced_1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0" name="Shape 1040"/>
        <p:cNvGrpSpPr/>
        <p:nvPr/>
      </p:nvGrpSpPr>
      <p:grpSpPr>
        <a:xfrm>
          <a:off x="0" y="0"/>
          <a:ext cx="0" cy="0"/>
          <a:chOff x="0" y="0"/>
          <a:chExt cx="0" cy="0"/>
        </a:xfrm>
      </p:grpSpPr>
      <p:sp>
        <p:nvSpPr>
          <p:cNvPr id="1041" name="Google Shape;1041;g2d40a5bdced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2" name="Google Shape;1042;g2d40a5bdced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28540a82c4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28540a82c4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7" name="Shape 1047"/>
        <p:cNvGrpSpPr/>
        <p:nvPr/>
      </p:nvGrpSpPr>
      <p:grpSpPr>
        <a:xfrm>
          <a:off x="0" y="0"/>
          <a:ext cx="0" cy="0"/>
          <a:chOff x="0" y="0"/>
          <a:chExt cx="0" cy="0"/>
        </a:xfrm>
      </p:grpSpPr>
      <p:sp>
        <p:nvSpPr>
          <p:cNvPr id="1048" name="Google Shape;1048;g2d40a5bdced_1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9" name="Google Shape;1049;g2d40a5bdced_1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5" name="Shape 1055"/>
        <p:cNvGrpSpPr/>
        <p:nvPr/>
      </p:nvGrpSpPr>
      <p:grpSpPr>
        <a:xfrm>
          <a:off x="0" y="0"/>
          <a:ext cx="0" cy="0"/>
          <a:chOff x="0" y="0"/>
          <a:chExt cx="0" cy="0"/>
        </a:xfrm>
      </p:grpSpPr>
      <p:sp>
        <p:nvSpPr>
          <p:cNvPr id="1056" name="Google Shape;1056;g2d40a5bdced_1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7" name="Google Shape;1057;g2d40a5bdced_1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3" name="Shape 1063"/>
        <p:cNvGrpSpPr/>
        <p:nvPr/>
      </p:nvGrpSpPr>
      <p:grpSpPr>
        <a:xfrm>
          <a:off x="0" y="0"/>
          <a:ext cx="0" cy="0"/>
          <a:chOff x="0" y="0"/>
          <a:chExt cx="0" cy="0"/>
        </a:xfrm>
      </p:grpSpPr>
      <p:sp>
        <p:nvSpPr>
          <p:cNvPr id="1064" name="Google Shape;1064;g30cc86bf57d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5" name="Google Shape;1065;g30cc86bf57d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9" name="Shape 1069"/>
        <p:cNvGrpSpPr/>
        <p:nvPr/>
      </p:nvGrpSpPr>
      <p:grpSpPr>
        <a:xfrm>
          <a:off x="0" y="0"/>
          <a:ext cx="0" cy="0"/>
          <a:chOff x="0" y="0"/>
          <a:chExt cx="0" cy="0"/>
        </a:xfrm>
      </p:grpSpPr>
      <p:sp>
        <p:nvSpPr>
          <p:cNvPr id="1070" name="Google Shape;1070;g30938ddf4c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1" name="Google Shape;1071;g30938ddf4c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5" name="Shape 1075"/>
        <p:cNvGrpSpPr/>
        <p:nvPr/>
      </p:nvGrpSpPr>
      <p:grpSpPr>
        <a:xfrm>
          <a:off x="0" y="0"/>
          <a:ext cx="0" cy="0"/>
          <a:chOff x="0" y="0"/>
          <a:chExt cx="0" cy="0"/>
        </a:xfrm>
      </p:grpSpPr>
      <p:sp>
        <p:nvSpPr>
          <p:cNvPr id="1076" name="Google Shape;1076;g1125d80b419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7" name="Google Shape;1077;g1125d80b419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g1125d80b419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2" name="Google Shape;732;g1125d80b419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g30938ddf4c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3" name="Google Shape;753;g30938ddf4c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30938ddf4c1_0_1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30938ddf4c1_0_1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30938ddf4c1_0_1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30938ddf4c1_0_1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g30938ddf4c1_0_2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6" name="Google Shape;796;g30938ddf4c1_0_2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233650" y="111350"/>
            <a:ext cx="8675100" cy="4932325"/>
            <a:chOff x="233650" y="111350"/>
            <a:chExt cx="8675100" cy="4932325"/>
          </a:xfrm>
        </p:grpSpPr>
        <p:grpSp>
          <p:nvGrpSpPr>
            <p:cNvPr id="10" name="Google Shape;10;p2"/>
            <p:cNvGrpSpPr/>
            <p:nvPr/>
          </p:nvGrpSpPr>
          <p:grpSpPr>
            <a:xfrm>
              <a:off x="233650" y="111350"/>
              <a:ext cx="8675100" cy="4932325"/>
              <a:chOff x="233650" y="111350"/>
              <a:chExt cx="8675100" cy="4932325"/>
            </a:xfrm>
          </p:grpSpPr>
          <p:sp>
            <p:nvSpPr>
              <p:cNvPr id="11" name="Google Shape;11;p2"/>
              <p:cNvSpPr/>
              <p:nvPr/>
            </p:nvSpPr>
            <p:spPr>
              <a:xfrm flipH="1" rot="10800000">
                <a:off x="233650" y="292875"/>
                <a:ext cx="8675100" cy="4750800"/>
              </a:xfrm>
              <a:prstGeom prst="round2SameRect">
                <a:avLst>
                  <a:gd fmla="val 1911" name="adj1"/>
                  <a:gd fmla="val 0" name="adj2"/>
                </a:avLst>
              </a:prstGeom>
              <a:solidFill>
                <a:srgbClr val="DDD0FB">
                  <a:alpha val="15000"/>
                </a:srgbClr>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 name="Google Shape;12;p2"/>
              <p:cNvSpPr/>
              <p:nvPr/>
            </p:nvSpPr>
            <p:spPr>
              <a:xfrm>
                <a:off x="233650" y="111350"/>
                <a:ext cx="8675100" cy="300000"/>
              </a:xfrm>
              <a:prstGeom prst="round2SameRect">
                <a:avLst>
                  <a:gd fmla="val 31225" name="adj1"/>
                  <a:gd fmla="val 0" name="adj2"/>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3" name="Google Shape;13;p2"/>
            <p:cNvGrpSpPr/>
            <p:nvPr/>
          </p:nvGrpSpPr>
          <p:grpSpPr>
            <a:xfrm>
              <a:off x="8249059" y="184274"/>
              <a:ext cx="571201" cy="152149"/>
              <a:chOff x="7873475" y="173025"/>
              <a:chExt cx="645425" cy="171900"/>
            </a:xfrm>
          </p:grpSpPr>
          <p:sp>
            <p:nvSpPr>
              <p:cNvPr id="14" name="Google Shape;14;p2"/>
              <p:cNvSpPr/>
              <p:nvPr/>
            </p:nvSpPr>
            <p:spPr>
              <a:xfrm>
                <a:off x="7873475" y="173025"/>
                <a:ext cx="171600" cy="171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 name="Google Shape;15;p2"/>
              <p:cNvSpPr/>
              <p:nvPr/>
            </p:nvSpPr>
            <p:spPr>
              <a:xfrm>
                <a:off x="8110388" y="173025"/>
                <a:ext cx="171600" cy="171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 name="Google Shape;16;p2"/>
              <p:cNvSpPr/>
              <p:nvPr/>
            </p:nvSpPr>
            <p:spPr>
              <a:xfrm>
                <a:off x="8347300" y="173025"/>
                <a:ext cx="171600" cy="171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sp>
        <p:nvSpPr>
          <p:cNvPr id="17" name="Google Shape;17;p2"/>
          <p:cNvSpPr txBox="1"/>
          <p:nvPr>
            <p:ph type="ctrTitle"/>
          </p:nvPr>
        </p:nvSpPr>
        <p:spPr>
          <a:xfrm>
            <a:off x="715100" y="1573375"/>
            <a:ext cx="4300800" cy="14457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rgbClr val="191919"/>
              </a:buClr>
              <a:buSzPts val="5200"/>
              <a:buNone/>
              <a:defRPr sz="42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18" name="Google Shape;18;p2"/>
          <p:cNvSpPr txBox="1"/>
          <p:nvPr>
            <p:ph idx="1" type="subTitle"/>
          </p:nvPr>
        </p:nvSpPr>
        <p:spPr>
          <a:xfrm>
            <a:off x="849300" y="3249125"/>
            <a:ext cx="4100100" cy="367800"/>
          </a:xfrm>
          <a:prstGeom prst="rect">
            <a:avLst/>
          </a:prstGeom>
          <a:solidFill>
            <a:schemeClr val="dk2"/>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1" name="Shape 161"/>
        <p:cNvGrpSpPr/>
        <p:nvPr/>
      </p:nvGrpSpPr>
      <p:grpSpPr>
        <a:xfrm>
          <a:off x="0" y="0"/>
          <a:ext cx="0" cy="0"/>
          <a:chOff x="0" y="0"/>
          <a:chExt cx="0" cy="0"/>
        </a:xfrm>
      </p:grpSpPr>
      <p:grpSp>
        <p:nvGrpSpPr>
          <p:cNvPr id="162" name="Google Shape;162;p11"/>
          <p:cNvGrpSpPr/>
          <p:nvPr/>
        </p:nvGrpSpPr>
        <p:grpSpPr>
          <a:xfrm>
            <a:off x="233650" y="111350"/>
            <a:ext cx="8675100" cy="4932325"/>
            <a:chOff x="233650" y="111350"/>
            <a:chExt cx="8675100" cy="4932325"/>
          </a:xfrm>
        </p:grpSpPr>
        <p:grpSp>
          <p:nvGrpSpPr>
            <p:cNvPr id="163" name="Google Shape;163;p11"/>
            <p:cNvGrpSpPr/>
            <p:nvPr/>
          </p:nvGrpSpPr>
          <p:grpSpPr>
            <a:xfrm>
              <a:off x="233650" y="111350"/>
              <a:ext cx="8675100" cy="4932325"/>
              <a:chOff x="233650" y="111350"/>
              <a:chExt cx="8675100" cy="4932325"/>
            </a:xfrm>
          </p:grpSpPr>
          <p:sp>
            <p:nvSpPr>
              <p:cNvPr id="164" name="Google Shape;164;p11"/>
              <p:cNvSpPr/>
              <p:nvPr/>
            </p:nvSpPr>
            <p:spPr>
              <a:xfrm flipH="1" rot="10800000">
                <a:off x="233650" y="292875"/>
                <a:ext cx="8675100" cy="4750800"/>
              </a:xfrm>
              <a:prstGeom prst="round2SameRect">
                <a:avLst>
                  <a:gd fmla="val 1911" name="adj1"/>
                  <a:gd fmla="val 0" name="adj2"/>
                </a:avLst>
              </a:prstGeom>
              <a:solidFill>
                <a:srgbClr val="DDD0FB">
                  <a:alpha val="15000"/>
                </a:srgbClr>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5" name="Google Shape;165;p11"/>
              <p:cNvSpPr/>
              <p:nvPr/>
            </p:nvSpPr>
            <p:spPr>
              <a:xfrm>
                <a:off x="233650" y="111350"/>
                <a:ext cx="8675100" cy="300000"/>
              </a:xfrm>
              <a:prstGeom prst="round2SameRect">
                <a:avLst>
                  <a:gd fmla="val 31225" name="adj1"/>
                  <a:gd fmla="val 0" name="adj2"/>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66" name="Google Shape;166;p11"/>
            <p:cNvGrpSpPr/>
            <p:nvPr/>
          </p:nvGrpSpPr>
          <p:grpSpPr>
            <a:xfrm>
              <a:off x="8249059" y="184274"/>
              <a:ext cx="571201" cy="152149"/>
              <a:chOff x="7873475" y="173025"/>
              <a:chExt cx="645425" cy="171900"/>
            </a:xfrm>
          </p:grpSpPr>
          <p:sp>
            <p:nvSpPr>
              <p:cNvPr id="167" name="Google Shape;167;p11"/>
              <p:cNvSpPr/>
              <p:nvPr/>
            </p:nvSpPr>
            <p:spPr>
              <a:xfrm>
                <a:off x="7873475" y="173025"/>
                <a:ext cx="171600" cy="171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8" name="Google Shape;168;p11"/>
              <p:cNvSpPr/>
              <p:nvPr/>
            </p:nvSpPr>
            <p:spPr>
              <a:xfrm>
                <a:off x="8110388" y="173025"/>
                <a:ext cx="171600" cy="171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9" name="Google Shape;169;p11"/>
              <p:cNvSpPr/>
              <p:nvPr/>
            </p:nvSpPr>
            <p:spPr>
              <a:xfrm>
                <a:off x="8347300" y="173025"/>
                <a:ext cx="171600" cy="171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sp>
        <p:nvSpPr>
          <p:cNvPr id="170" name="Google Shape;170;p11"/>
          <p:cNvSpPr txBox="1"/>
          <p:nvPr>
            <p:ph hasCustomPrompt="1" type="title"/>
          </p:nvPr>
        </p:nvSpPr>
        <p:spPr>
          <a:xfrm>
            <a:off x="715100" y="1553888"/>
            <a:ext cx="4015200" cy="1172400"/>
          </a:xfrm>
          <a:prstGeom prst="rect">
            <a:avLst/>
          </a:prstGeom>
          <a:solidFill>
            <a:schemeClr val="accent3"/>
          </a:solidFill>
          <a:ln cap="flat" cmpd="sng" w="76200">
            <a:solidFill>
              <a:schemeClr val="accent3"/>
            </a:solidFill>
            <a:prstDash val="solid"/>
            <a:round/>
            <a:headEnd len="sm" w="sm" type="none"/>
            <a:tailEnd len="sm" w="sm" type="none"/>
          </a:ln>
        </p:spPr>
        <p:txBody>
          <a:bodyPr anchorCtr="0" anchor="ctr" bIns="91425" lIns="91425" spcFirstLastPara="1" rIns="91425" wrap="square" tIns="91425">
            <a:noAutofit/>
          </a:bodyPr>
          <a:lstStyle>
            <a:lvl1pPr lvl="0">
              <a:spcBef>
                <a:spcPts val="0"/>
              </a:spcBef>
              <a:spcAft>
                <a:spcPts val="0"/>
              </a:spcAft>
              <a:buSzPts val="9600"/>
              <a:buNone/>
              <a:defRPr sz="60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71" name="Google Shape;171;p11"/>
          <p:cNvSpPr txBox="1"/>
          <p:nvPr>
            <p:ph idx="1" type="subTitle"/>
          </p:nvPr>
        </p:nvSpPr>
        <p:spPr>
          <a:xfrm>
            <a:off x="715100" y="3030789"/>
            <a:ext cx="4015200" cy="367800"/>
          </a:xfrm>
          <a:prstGeom prst="rect">
            <a:avLst/>
          </a:prstGeom>
          <a:solidFill>
            <a:schemeClr val="dk2"/>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2" name="Shape 17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173" name="Shape 173"/>
        <p:cNvGrpSpPr/>
        <p:nvPr/>
      </p:nvGrpSpPr>
      <p:grpSpPr>
        <a:xfrm>
          <a:off x="0" y="0"/>
          <a:ext cx="0" cy="0"/>
          <a:chOff x="0" y="0"/>
          <a:chExt cx="0" cy="0"/>
        </a:xfrm>
      </p:grpSpPr>
      <p:grpSp>
        <p:nvGrpSpPr>
          <p:cNvPr id="174" name="Google Shape;174;p13"/>
          <p:cNvGrpSpPr/>
          <p:nvPr/>
        </p:nvGrpSpPr>
        <p:grpSpPr>
          <a:xfrm>
            <a:off x="233650" y="111350"/>
            <a:ext cx="8675100" cy="4932325"/>
            <a:chOff x="233650" y="111350"/>
            <a:chExt cx="8675100" cy="4932325"/>
          </a:xfrm>
        </p:grpSpPr>
        <p:grpSp>
          <p:nvGrpSpPr>
            <p:cNvPr id="175" name="Google Shape;175;p13"/>
            <p:cNvGrpSpPr/>
            <p:nvPr/>
          </p:nvGrpSpPr>
          <p:grpSpPr>
            <a:xfrm>
              <a:off x="233650" y="111350"/>
              <a:ext cx="8675100" cy="4932325"/>
              <a:chOff x="233650" y="111350"/>
              <a:chExt cx="8675100" cy="4932325"/>
            </a:xfrm>
          </p:grpSpPr>
          <p:sp>
            <p:nvSpPr>
              <p:cNvPr id="176" name="Google Shape;176;p13"/>
              <p:cNvSpPr/>
              <p:nvPr/>
            </p:nvSpPr>
            <p:spPr>
              <a:xfrm flipH="1" rot="10800000">
                <a:off x="233650" y="292875"/>
                <a:ext cx="8675100" cy="4750800"/>
              </a:xfrm>
              <a:prstGeom prst="round2SameRect">
                <a:avLst>
                  <a:gd fmla="val 1911" name="adj1"/>
                  <a:gd fmla="val 0" name="adj2"/>
                </a:avLst>
              </a:prstGeom>
              <a:solidFill>
                <a:srgbClr val="DDD0FB">
                  <a:alpha val="15000"/>
                </a:srgbClr>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7" name="Google Shape;177;p13"/>
              <p:cNvSpPr/>
              <p:nvPr/>
            </p:nvSpPr>
            <p:spPr>
              <a:xfrm>
                <a:off x="233650" y="111350"/>
                <a:ext cx="8675100" cy="300000"/>
              </a:xfrm>
              <a:prstGeom prst="round2SameRect">
                <a:avLst>
                  <a:gd fmla="val 31225" name="adj1"/>
                  <a:gd fmla="val 0" name="adj2"/>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78" name="Google Shape;178;p13"/>
            <p:cNvGrpSpPr/>
            <p:nvPr/>
          </p:nvGrpSpPr>
          <p:grpSpPr>
            <a:xfrm>
              <a:off x="8249059" y="184274"/>
              <a:ext cx="571201" cy="152149"/>
              <a:chOff x="7873475" y="173025"/>
              <a:chExt cx="645425" cy="171900"/>
            </a:xfrm>
          </p:grpSpPr>
          <p:sp>
            <p:nvSpPr>
              <p:cNvPr id="179" name="Google Shape;179;p13"/>
              <p:cNvSpPr/>
              <p:nvPr/>
            </p:nvSpPr>
            <p:spPr>
              <a:xfrm>
                <a:off x="7873475" y="173025"/>
                <a:ext cx="171600" cy="171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0" name="Google Shape;180;p13"/>
              <p:cNvSpPr/>
              <p:nvPr/>
            </p:nvSpPr>
            <p:spPr>
              <a:xfrm>
                <a:off x="8110388" y="173025"/>
                <a:ext cx="171600" cy="171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1" name="Google Shape;181;p13"/>
              <p:cNvSpPr/>
              <p:nvPr/>
            </p:nvSpPr>
            <p:spPr>
              <a:xfrm>
                <a:off x="8347300" y="173025"/>
                <a:ext cx="171600" cy="171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sp>
        <p:nvSpPr>
          <p:cNvPr id="182" name="Google Shape;182;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83" name="Google Shape;183;p13"/>
          <p:cNvSpPr txBox="1"/>
          <p:nvPr>
            <p:ph hasCustomPrompt="1" idx="2" type="title"/>
          </p:nvPr>
        </p:nvSpPr>
        <p:spPr>
          <a:xfrm>
            <a:off x="848600" y="1202483"/>
            <a:ext cx="734700" cy="447600"/>
          </a:xfrm>
          <a:prstGeom prst="rect">
            <a:avLst/>
          </a:prstGeom>
          <a:solidFill>
            <a:schemeClr val="accent3"/>
          </a:solidFill>
          <a:ln cap="flat" cmpd="sng" w="76200">
            <a:solidFill>
              <a:schemeClr val="accent3"/>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4" name="Google Shape;184;p13"/>
          <p:cNvSpPr txBox="1"/>
          <p:nvPr>
            <p:ph hasCustomPrompt="1" idx="3" type="title"/>
          </p:nvPr>
        </p:nvSpPr>
        <p:spPr>
          <a:xfrm>
            <a:off x="3547450" y="2389766"/>
            <a:ext cx="734700" cy="447600"/>
          </a:xfrm>
          <a:prstGeom prst="rect">
            <a:avLst/>
          </a:prstGeom>
          <a:solidFill>
            <a:schemeClr val="accent3"/>
          </a:solidFill>
          <a:ln cap="flat" cmpd="sng" w="76200">
            <a:solidFill>
              <a:schemeClr val="accent3"/>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5" name="Google Shape;185;p13"/>
          <p:cNvSpPr txBox="1"/>
          <p:nvPr>
            <p:ph hasCustomPrompt="1" idx="4" type="title"/>
          </p:nvPr>
        </p:nvSpPr>
        <p:spPr>
          <a:xfrm>
            <a:off x="3547875" y="1202483"/>
            <a:ext cx="734700" cy="447600"/>
          </a:xfrm>
          <a:prstGeom prst="rect">
            <a:avLst/>
          </a:prstGeom>
          <a:solidFill>
            <a:schemeClr val="accent3"/>
          </a:solidFill>
          <a:ln cap="flat" cmpd="sng" w="76200">
            <a:solidFill>
              <a:schemeClr val="accent3"/>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6" name="Google Shape;186;p13"/>
          <p:cNvSpPr txBox="1"/>
          <p:nvPr>
            <p:ph hasCustomPrompt="1" idx="5" type="title"/>
          </p:nvPr>
        </p:nvSpPr>
        <p:spPr>
          <a:xfrm>
            <a:off x="843700" y="3577116"/>
            <a:ext cx="734700" cy="447600"/>
          </a:xfrm>
          <a:prstGeom prst="rect">
            <a:avLst/>
          </a:prstGeom>
          <a:solidFill>
            <a:schemeClr val="accent3"/>
          </a:solidFill>
          <a:ln cap="flat" cmpd="sng" w="76200">
            <a:solidFill>
              <a:schemeClr val="accent3"/>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7" name="Google Shape;187;p13"/>
          <p:cNvSpPr txBox="1"/>
          <p:nvPr>
            <p:ph hasCustomPrompt="1" idx="6" type="title"/>
          </p:nvPr>
        </p:nvSpPr>
        <p:spPr>
          <a:xfrm>
            <a:off x="848600" y="2389783"/>
            <a:ext cx="734700" cy="447600"/>
          </a:xfrm>
          <a:prstGeom prst="rect">
            <a:avLst/>
          </a:prstGeom>
          <a:solidFill>
            <a:schemeClr val="accent3"/>
          </a:solidFill>
          <a:ln cap="flat" cmpd="sng" w="76200">
            <a:solidFill>
              <a:schemeClr val="accent3"/>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8" name="Google Shape;188;p13"/>
          <p:cNvSpPr txBox="1"/>
          <p:nvPr>
            <p:ph hasCustomPrompt="1" idx="7" type="title"/>
          </p:nvPr>
        </p:nvSpPr>
        <p:spPr>
          <a:xfrm>
            <a:off x="3542975" y="3577116"/>
            <a:ext cx="734700" cy="447600"/>
          </a:xfrm>
          <a:prstGeom prst="rect">
            <a:avLst/>
          </a:prstGeom>
          <a:solidFill>
            <a:schemeClr val="accent3"/>
          </a:solidFill>
          <a:ln cap="flat" cmpd="sng" w="76200">
            <a:solidFill>
              <a:schemeClr val="accent3"/>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9" name="Google Shape;189;p13"/>
          <p:cNvSpPr txBox="1"/>
          <p:nvPr>
            <p:ph idx="1" type="subTitle"/>
          </p:nvPr>
        </p:nvSpPr>
        <p:spPr>
          <a:xfrm>
            <a:off x="720000" y="1800488"/>
            <a:ext cx="2305500" cy="42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000"/>
              <a:buFont typeface="Inter"/>
              <a:buNone/>
              <a:defRPr b="1" sz="1800">
                <a:solidFill>
                  <a:schemeClr val="dk1"/>
                </a:solidFill>
                <a:latin typeface="Inter"/>
                <a:ea typeface="Inter"/>
                <a:cs typeface="Inter"/>
                <a:sym typeface="Inter"/>
              </a:defRPr>
            </a:lvl1pPr>
            <a:lvl2pPr lvl="1" rtl="0">
              <a:lnSpc>
                <a:spcPct val="100000"/>
              </a:lnSpc>
              <a:spcBef>
                <a:spcPts val="0"/>
              </a:spcBef>
              <a:spcAft>
                <a:spcPts val="0"/>
              </a:spcAft>
              <a:buSzPts val="2000"/>
              <a:buFont typeface="Inter"/>
              <a:buNone/>
              <a:defRPr b="1" sz="2000">
                <a:latin typeface="Inter"/>
                <a:ea typeface="Inter"/>
                <a:cs typeface="Inter"/>
                <a:sym typeface="Inter"/>
              </a:defRPr>
            </a:lvl2pPr>
            <a:lvl3pPr lvl="2" rtl="0">
              <a:lnSpc>
                <a:spcPct val="100000"/>
              </a:lnSpc>
              <a:spcBef>
                <a:spcPts val="0"/>
              </a:spcBef>
              <a:spcAft>
                <a:spcPts val="0"/>
              </a:spcAft>
              <a:buSzPts val="2000"/>
              <a:buFont typeface="Inter"/>
              <a:buNone/>
              <a:defRPr b="1" sz="2000">
                <a:latin typeface="Inter"/>
                <a:ea typeface="Inter"/>
                <a:cs typeface="Inter"/>
                <a:sym typeface="Inter"/>
              </a:defRPr>
            </a:lvl3pPr>
            <a:lvl4pPr lvl="3" rtl="0">
              <a:lnSpc>
                <a:spcPct val="100000"/>
              </a:lnSpc>
              <a:spcBef>
                <a:spcPts val="0"/>
              </a:spcBef>
              <a:spcAft>
                <a:spcPts val="0"/>
              </a:spcAft>
              <a:buSzPts val="2000"/>
              <a:buFont typeface="Inter"/>
              <a:buNone/>
              <a:defRPr b="1" sz="2000">
                <a:latin typeface="Inter"/>
                <a:ea typeface="Inter"/>
                <a:cs typeface="Inter"/>
                <a:sym typeface="Inter"/>
              </a:defRPr>
            </a:lvl4pPr>
            <a:lvl5pPr lvl="4" rtl="0">
              <a:lnSpc>
                <a:spcPct val="100000"/>
              </a:lnSpc>
              <a:spcBef>
                <a:spcPts val="0"/>
              </a:spcBef>
              <a:spcAft>
                <a:spcPts val="0"/>
              </a:spcAft>
              <a:buSzPts val="2000"/>
              <a:buFont typeface="Inter"/>
              <a:buNone/>
              <a:defRPr b="1" sz="2000">
                <a:latin typeface="Inter"/>
                <a:ea typeface="Inter"/>
                <a:cs typeface="Inter"/>
                <a:sym typeface="Inter"/>
              </a:defRPr>
            </a:lvl5pPr>
            <a:lvl6pPr lvl="5" rtl="0">
              <a:lnSpc>
                <a:spcPct val="100000"/>
              </a:lnSpc>
              <a:spcBef>
                <a:spcPts val="0"/>
              </a:spcBef>
              <a:spcAft>
                <a:spcPts val="0"/>
              </a:spcAft>
              <a:buSzPts val="2000"/>
              <a:buFont typeface="Inter"/>
              <a:buNone/>
              <a:defRPr b="1" sz="2000">
                <a:latin typeface="Inter"/>
                <a:ea typeface="Inter"/>
                <a:cs typeface="Inter"/>
                <a:sym typeface="Inter"/>
              </a:defRPr>
            </a:lvl6pPr>
            <a:lvl7pPr lvl="6" rtl="0">
              <a:lnSpc>
                <a:spcPct val="100000"/>
              </a:lnSpc>
              <a:spcBef>
                <a:spcPts val="0"/>
              </a:spcBef>
              <a:spcAft>
                <a:spcPts val="0"/>
              </a:spcAft>
              <a:buSzPts val="2000"/>
              <a:buFont typeface="Inter"/>
              <a:buNone/>
              <a:defRPr b="1" sz="2000">
                <a:latin typeface="Inter"/>
                <a:ea typeface="Inter"/>
                <a:cs typeface="Inter"/>
                <a:sym typeface="Inter"/>
              </a:defRPr>
            </a:lvl7pPr>
            <a:lvl8pPr lvl="7" rtl="0">
              <a:lnSpc>
                <a:spcPct val="100000"/>
              </a:lnSpc>
              <a:spcBef>
                <a:spcPts val="0"/>
              </a:spcBef>
              <a:spcAft>
                <a:spcPts val="0"/>
              </a:spcAft>
              <a:buSzPts val="2000"/>
              <a:buFont typeface="Inter"/>
              <a:buNone/>
              <a:defRPr b="1" sz="2000">
                <a:latin typeface="Inter"/>
                <a:ea typeface="Inter"/>
                <a:cs typeface="Inter"/>
                <a:sym typeface="Inter"/>
              </a:defRPr>
            </a:lvl8pPr>
            <a:lvl9pPr lvl="8" rtl="0">
              <a:lnSpc>
                <a:spcPct val="100000"/>
              </a:lnSpc>
              <a:spcBef>
                <a:spcPts val="0"/>
              </a:spcBef>
              <a:spcAft>
                <a:spcPts val="0"/>
              </a:spcAft>
              <a:buSzPts val="2000"/>
              <a:buFont typeface="Inter"/>
              <a:buNone/>
              <a:defRPr b="1" sz="2000">
                <a:latin typeface="Inter"/>
                <a:ea typeface="Inter"/>
                <a:cs typeface="Inter"/>
                <a:sym typeface="Inter"/>
              </a:defRPr>
            </a:lvl9pPr>
          </a:lstStyle>
          <a:p/>
        </p:txBody>
      </p:sp>
      <p:sp>
        <p:nvSpPr>
          <p:cNvPr id="190" name="Google Shape;190;p13"/>
          <p:cNvSpPr txBox="1"/>
          <p:nvPr>
            <p:ph idx="8" type="subTitle"/>
          </p:nvPr>
        </p:nvSpPr>
        <p:spPr>
          <a:xfrm>
            <a:off x="3419275" y="1800488"/>
            <a:ext cx="2305500" cy="42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000"/>
              <a:buFont typeface="Inter"/>
              <a:buNone/>
              <a:defRPr b="1" sz="1800">
                <a:solidFill>
                  <a:schemeClr val="dk1"/>
                </a:solidFill>
                <a:latin typeface="Inter"/>
                <a:ea typeface="Inter"/>
                <a:cs typeface="Inter"/>
                <a:sym typeface="Inter"/>
              </a:defRPr>
            </a:lvl1pPr>
            <a:lvl2pPr lvl="1" rtl="0">
              <a:lnSpc>
                <a:spcPct val="100000"/>
              </a:lnSpc>
              <a:spcBef>
                <a:spcPts val="0"/>
              </a:spcBef>
              <a:spcAft>
                <a:spcPts val="0"/>
              </a:spcAft>
              <a:buSzPts val="2000"/>
              <a:buFont typeface="Inter"/>
              <a:buNone/>
              <a:defRPr b="1" sz="2000">
                <a:latin typeface="Inter"/>
                <a:ea typeface="Inter"/>
                <a:cs typeface="Inter"/>
                <a:sym typeface="Inter"/>
              </a:defRPr>
            </a:lvl2pPr>
            <a:lvl3pPr lvl="2" rtl="0">
              <a:lnSpc>
                <a:spcPct val="100000"/>
              </a:lnSpc>
              <a:spcBef>
                <a:spcPts val="0"/>
              </a:spcBef>
              <a:spcAft>
                <a:spcPts val="0"/>
              </a:spcAft>
              <a:buSzPts val="2000"/>
              <a:buFont typeface="Inter"/>
              <a:buNone/>
              <a:defRPr b="1" sz="2000">
                <a:latin typeface="Inter"/>
                <a:ea typeface="Inter"/>
                <a:cs typeface="Inter"/>
                <a:sym typeface="Inter"/>
              </a:defRPr>
            </a:lvl3pPr>
            <a:lvl4pPr lvl="3" rtl="0">
              <a:lnSpc>
                <a:spcPct val="100000"/>
              </a:lnSpc>
              <a:spcBef>
                <a:spcPts val="0"/>
              </a:spcBef>
              <a:spcAft>
                <a:spcPts val="0"/>
              </a:spcAft>
              <a:buSzPts val="2000"/>
              <a:buFont typeface="Inter"/>
              <a:buNone/>
              <a:defRPr b="1" sz="2000">
                <a:latin typeface="Inter"/>
                <a:ea typeface="Inter"/>
                <a:cs typeface="Inter"/>
                <a:sym typeface="Inter"/>
              </a:defRPr>
            </a:lvl4pPr>
            <a:lvl5pPr lvl="4" rtl="0">
              <a:lnSpc>
                <a:spcPct val="100000"/>
              </a:lnSpc>
              <a:spcBef>
                <a:spcPts val="0"/>
              </a:spcBef>
              <a:spcAft>
                <a:spcPts val="0"/>
              </a:spcAft>
              <a:buSzPts val="2000"/>
              <a:buFont typeface="Inter"/>
              <a:buNone/>
              <a:defRPr b="1" sz="2000">
                <a:latin typeface="Inter"/>
                <a:ea typeface="Inter"/>
                <a:cs typeface="Inter"/>
                <a:sym typeface="Inter"/>
              </a:defRPr>
            </a:lvl5pPr>
            <a:lvl6pPr lvl="5" rtl="0">
              <a:lnSpc>
                <a:spcPct val="100000"/>
              </a:lnSpc>
              <a:spcBef>
                <a:spcPts val="0"/>
              </a:spcBef>
              <a:spcAft>
                <a:spcPts val="0"/>
              </a:spcAft>
              <a:buSzPts val="2000"/>
              <a:buFont typeface="Inter"/>
              <a:buNone/>
              <a:defRPr b="1" sz="2000">
                <a:latin typeface="Inter"/>
                <a:ea typeface="Inter"/>
                <a:cs typeface="Inter"/>
                <a:sym typeface="Inter"/>
              </a:defRPr>
            </a:lvl6pPr>
            <a:lvl7pPr lvl="6" rtl="0">
              <a:lnSpc>
                <a:spcPct val="100000"/>
              </a:lnSpc>
              <a:spcBef>
                <a:spcPts val="0"/>
              </a:spcBef>
              <a:spcAft>
                <a:spcPts val="0"/>
              </a:spcAft>
              <a:buSzPts val="2000"/>
              <a:buFont typeface="Inter"/>
              <a:buNone/>
              <a:defRPr b="1" sz="2000">
                <a:latin typeface="Inter"/>
                <a:ea typeface="Inter"/>
                <a:cs typeface="Inter"/>
                <a:sym typeface="Inter"/>
              </a:defRPr>
            </a:lvl7pPr>
            <a:lvl8pPr lvl="7" rtl="0">
              <a:lnSpc>
                <a:spcPct val="100000"/>
              </a:lnSpc>
              <a:spcBef>
                <a:spcPts val="0"/>
              </a:spcBef>
              <a:spcAft>
                <a:spcPts val="0"/>
              </a:spcAft>
              <a:buSzPts val="2000"/>
              <a:buFont typeface="Inter"/>
              <a:buNone/>
              <a:defRPr b="1" sz="2000">
                <a:latin typeface="Inter"/>
                <a:ea typeface="Inter"/>
                <a:cs typeface="Inter"/>
                <a:sym typeface="Inter"/>
              </a:defRPr>
            </a:lvl8pPr>
            <a:lvl9pPr lvl="8" rtl="0">
              <a:lnSpc>
                <a:spcPct val="100000"/>
              </a:lnSpc>
              <a:spcBef>
                <a:spcPts val="0"/>
              </a:spcBef>
              <a:spcAft>
                <a:spcPts val="0"/>
              </a:spcAft>
              <a:buSzPts val="2000"/>
              <a:buFont typeface="Inter"/>
              <a:buNone/>
              <a:defRPr b="1" sz="2000">
                <a:latin typeface="Inter"/>
                <a:ea typeface="Inter"/>
                <a:cs typeface="Inter"/>
                <a:sym typeface="Inter"/>
              </a:defRPr>
            </a:lvl9pPr>
          </a:lstStyle>
          <a:p/>
        </p:txBody>
      </p:sp>
      <p:sp>
        <p:nvSpPr>
          <p:cNvPr id="191" name="Google Shape;191;p13"/>
          <p:cNvSpPr txBox="1"/>
          <p:nvPr>
            <p:ph idx="9" type="subTitle"/>
          </p:nvPr>
        </p:nvSpPr>
        <p:spPr>
          <a:xfrm>
            <a:off x="720000" y="2987788"/>
            <a:ext cx="2305500" cy="42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000"/>
              <a:buFont typeface="Inter"/>
              <a:buNone/>
              <a:defRPr b="1" sz="1800">
                <a:solidFill>
                  <a:schemeClr val="dk1"/>
                </a:solidFill>
                <a:latin typeface="Inter"/>
                <a:ea typeface="Inter"/>
                <a:cs typeface="Inter"/>
                <a:sym typeface="Inter"/>
              </a:defRPr>
            </a:lvl1pPr>
            <a:lvl2pPr lvl="1" rtl="0">
              <a:lnSpc>
                <a:spcPct val="100000"/>
              </a:lnSpc>
              <a:spcBef>
                <a:spcPts val="0"/>
              </a:spcBef>
              <a:spcAft>
                <a:spcPts val="0"/>
              </a:spcAft>
              <a:buSzPts val="2000"/>
              <a:buFont typeface="Inter"/>
              <a:buNone/>
              <a:defRPr b="1" sz="2000">
                <a:latin typeface="Inter"/>
                <a:ea typeface="Inter"/>
                <a:cs typeface="Inter"/>
                <a:sym typeface="Inter"/>
              </a:defRPr>
            </a:lvl2pPr>
            <a:lvl3pPr lvl="2" rtl="0">
              <a:lnSpc>
                <a:spcPct val="100000"/>
              </a:lnSpc>
              <a:spcBef>
                <a:spcPts val="0"/>
              </a:spcBef>
              <a:spcAft>
                <a:spcPts val="0"/>
              </a:spcAft>
              <a:buSzPts val="2000"/>
              <a:buFont typeface="Inter"/>
              <a:buNone/>
              <a:defRPr b="1" sz="2000">
                <a:latin typeface="Inter"/>
                <a:ea typeface="Inter"/>
                <a:cs typeface="Inter"/>
                <a:sym typeface="Inter"/>
              </a:defRPr>
            </a:lvl3pPr>
            <a:lvl4pPr lvl="3" rtl="0">
              <a:lnSpc>
                <a:spcPct val="100000"/>
              </a:lnSpc>
              <a:spcBef>
                <a:spcPts val="0"/>
              </a:spcBef>
              <a:spcAft>
                <a:spcPts val="0"/>
              </a:spcAft>
              <a:buSzPts val="2000"/>
              <a:buFont typeface="Inter"/>
              <a:buNone/>
              <a:defRPr b="1" sz="2000">
                <a:latin typeface="Inter"/>
                <a:ea typeface="Inter"/>
                <a:cs typeface="Inter"/>
                <a:sym typeface="Inter"/>
              </a:defRPr>
            </a:lvl4pPr>
            <a:lvl5pPr lvl="4" rtl="0">
              <a:lnSpc>
                <a:spcPct val="100000"/>
              </a:lnSpc>
              <a:spcBef>
                <a:spcPts val="0"/>
              </a:spcBef>
              <a:spcAft>
                <a:spcPts val="0"/>
              </a:spcAft>
              <a:buSzPts val="2000"/>
              <a:buFont typeface="Inter"/>
              <a:buNone/>
              <a:defRPr b="1" sz="2000">
                <a:latin typeface="Inter"/>
                <a:ea typeface="Inter"/>
                <a:cs typeface="Inter"/>
                <a:sym typeface="Inter"/>
              </a:defRPr>
            </a:lvl5pPr>
            <a:lvl6pPr lvl="5" rtl="0">
              <a:lnSpc>
                <a:spcPct val="100000"/>
              </a:lnSpc>
              <a:spcBef>
                <a:spcPts val="0"/>
              </a:spcBef>
              <a:spcAft>
                <a:spcPts val="0"/>
              </a:spcAft>
              <a:buSzPts val="2000"/>
              <a:buFont typeface="Inter"/>
              <a:buNone/>
              <a:defRPr b="1" sz="2000">
                <a:latin typeface="Inter"/>
                <a:ea typeface="Inter"/>
                <a:cs typeface="Inter"/>
                <a:sym typeface="Inter"/>
              </a:defRPr>
            </a:lvl6pPr>
            <a:lvl7pPr lvl="6" rtl="0">
              <a:lnSpc>
                <a:spcPct val="100000"/>
              </a:lnSpc>
              <a:spcBef>
                <a:spcPts val="0"/>
              </a:spcBef>
              <a:spcAft>
                <a:spcPts val="0"/>
              </a:spcAft>
              <a:buSzPts val="2000"/>
              <a:buFont typeface="Inter"/>
              <a:buNone/>
              <a:defRPr b="1" sz="2000">
                <a:latin typeface="Inter"/>
                <a:ea typeface="Inter"/>
                <a:cs typeface="Inter"/>
                <a:sym typeface="Inter"/>
              </a:defRPr>
            </a:lvl7pPr>
            <a:lvl8pPr lvl="7" rtl="0">
              <a:lnSpc>
                <a:spcPct val="100000"/>
              </a:lnSpc>
              <a:spcBef>
                <a:spcPts val="0"/>
              </a:spcBef>
              <a:spcAft>
                <a:spcPts val="0"/>
              </a:spcAft>
              <a:buSzPts val="2000"/>
              <a:buFont typeface="Inter"/>
              <a:buNone/>
              <a:defRPr b="1" sz="2000">
                <a:latin typeface="Inter"/>
                <a:ea typeface="Inter"/>
                <a:cs typeface="Inter"/>
                <a:sym typeface="Inter"/>
              </a:defRPr>
            </a:lvl8pPr>
            <a:lvl9pPr lvl="8" rtl="0">
              <a:lnSpc>
                <a:spcPct val="100000"/>
              </a:lnSpc>
              <a:spcBef>
                <a:spcPts val="0"/>
              </a:spcBef>
              <a:spcAft>
                <a:spcPts val="0"/>
              </a:spcAft>
              <a:buSzPts val="2000"/>
              <a:buFont typeface="Inter"/>
              <a:buNone/>
              <a:defRPr b="1" sz="2000">
                <a:latin typeface="Inter"/>
                <a:ea typeface="Inter"/>
                <a:cs typeface="Inter"/>
                <a:sym typeface="Inter"/>
              </a:defRPr>
            </a:lvl9pPr>
          </a:lstStyle>
          <a:p/>
        </p:txBody>
      </p:sp>
      <p:sp>
        <p:nvSpPr>
          <p:cNvPr id="192" name="Google Shape;192;p13"/>
          <p:cNvSpPr txBox="1"/>
          <p:nvPr>
            <p:ph idx="13" type="subTitle"/>
          </p:nvPr>
        </p:nvSpPr>
        <p:spPr>
          <a:xfrm>
            <a:off x="3418850" y="2987834"/>
            <a:ext cx="2305500" cy="42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000"/>
              <a:buFont typeface="Inter"/>
              <a:buNone/>
              <a:defRPr b="1" sz="1800">
                <a:solidFill>
                  <a:schemeClr val="dk1"/>
                </a:solidFill>
                <a:latin typeface="Inter"/>
                <a:ea typeface="Inter"/>
                <a:cs typeface="Inter"/>
                <a:sym typeface="Inter"/>
              </a:defRPr>
            </a:lvl1pPr>
            <a:lvl2pPr lvl="1" rtl="0">
              <a:lnSpc>
                <a:spcPct val="100000"/>
              </a:lnSpc>
              <a:spcBef>
                <a:spcPts val="0"/>
              </a:spcBef>
              <a:spcAft>
                <a:spcPts val="0"/>
              </a:spcAft>
              <a:buSzPts val="2000"/>
              <a:buFont typeface="Inter"/>
              <a:buNone/>
              <a:defRPr b="1" sz="2000">
                <a:latin typeface="Inter"/>
                <a:ea typeface="Inter"/>
                <a:cs typeface="Inter"/>
                <a:sym typeface="Inter"/>
              </a:defRPr>
            </a:lvl2pPr>
            <a:lvl3pPr lvl="2" rtl="0">
              <a:lnSpc>
                <a:spcPct val="100000"/>
              </a:lnSpc>
              <a:spcBef>
                <a:spcPts val="0"/>
              </a:spcBef>
              <a:spcAft>
                <a:spcPts val="0"/>
              </a:spcAft>
              <a:buSzPts val="2000"/>
              <a:buFont typeface="Inter"/>
              <a:buNone/>
              <a:defRPr b="1" sz="2000">
                <a:latin typeface="Inter"/>
                <a:ea typeface="Inter"/>
                <a:cs typeface="Inter"/>
                <a:sym typeface="Inter"/>
              </a:defRPr>
            </a:lvl3pPr>
            <a:lvl4pPr lvl="3" rtl="0">
              <a:lnSpc>
                <a:spcPct val="100000"/>
              </a:lnSpc>
              <a:spcBef>
                <a:spcPts val="0"/>
              </a:spcBef>
              <a:spcAft>
                <a:spcPts val="0"/>
              </a:spcAft>
              <a:buSzPts val="2000"/>
              <a:buFont typeface="Inter"/>
              <a:buNone/>
              <a:defRPr b="1" sz="2000">
                <a:latin typeface="Inter"/>
                <a:ea typeface="Inter"/>
                <a:cs typeface="Inter"/>
                <a:sym typeface="Inter"/>
              </a:defRPr>
            </a:lvl4pPr>
            <a:lvl5pPr lvl="4" rtl="0">
              <a:lnSpc>
                <a:spcPct val="100000"/>
              </a:lnSpc>
              <a:spcBef>
                <a:spcPts val="0"/>
              </a:spcBef>
              <a:spcAft>
                <a:spcPts val="0"/>
              </a:spcAft>
              <a:buSzPts val="2000"/>
              <a:buFont typeface="Inter"/>
              <a:buNone/>
              <a:defRPr b="1" sz="2000">
                <a:latin typeface="Inter"/>
                <a:ea typeface="Inter"/>
                <a:cs typeface="Inter"/>
                <a:sym typeface="Inter"/>
              </a:defRPr>
            </a:lvl5pPr>
            <a:lvl6pPr lvl="5" rtl="0">
              <a:lnSpc>
                <a:spcPct val="100000"/>
              </a:lnSpc>
              <a:spcBef>
                <a:spcPts val="0"/>
              </a:spcBef>
              <a:spcAft>
                <a:spcPts val="0"/>
              </a:spcAft>
              <a:buSzPts val="2000"/>
              <a:buFont typeface="Inter"/>
              <a:buNone/>
              <a:defRPr b="1" sz="2000">
                <a:latin typeface="Inter"/>
                <a:ea typeface="Inter"/>
                <a:cs typeface="Inter"/>
                <a:sym typeface="Inter"/>
              </a:defRPr>
            </a:lvl6pPr>
            <a:lvl7pPr lvl="6" rtl="0">
              <a:lnSpc>
                <a:spcPct val="100000"/>
              </a:lnSpc>
              <a:spcBef>
                <a:spcPts val="0"/>
              </a:spcBef>
              <a:spcAft>
                <a:spcPts val="0"/>
              </a:spcAft>
              <a:buSzPts val="2000"/>
              <a:buFont typeface="Inter"/>
              <a:buNone/>
              <a:defRPr b="1" sz="2000">
                <a:latin typeface="Inter"/>
                <a:ea typeface="Inter"/>
                <a:cs typeface="Inter"/>
                <a:sym typeface="Inter"/>
              </a:defRPr>
            </a:lvl7pPr>
            <a:lvl8pPr lvl="7" rtl="0">
              <a:lnSpc>
                <a:spcPct val="100000"/>
              </a:lnSpc>
              <a:spcBef>
                <a:spcPts val="0"/>
              </a:spcBef>
              <a:spcAft>
                <a:spcPts val="0"/>
              </a:spcAft>
              <a:buSzPts val="2000"/>
              <a:buFont typeface="Inter"/>
              <a:buNone/>
              <a:defRPr b="1" sz="2000">
                <a:latin typeface="Inter"/>
                <a:ea typeface="Inter"/>
                <a:cs typeface="Inter"/>
                <a:sym typeface="Inter"/>
              </a:defRPr>
            </a:lvl8pPr>
            <a:lvl9pPr lvl="8" rtl="0">
              <a:lnSpc>
                <a:spcPct val="100000"/>
              </a:lnSpc>
              <a:spcBef>
                <a:spcPts val="0"/>
              </a:spcBef>
              <a:spcAft>
                <a:spcPts val="0"/>
              </a:spcAft>
              <a:buSzPts val="2000"/>
              <a:buFont typeface="Inter"/>
              <a:buNone/>
              <a:defRPr b="1" sz="2000">
                <a:latin typeface="Inter"/>
                <a:ea typeface="Inter"/>
                <a:cs typeface="Inter"/>
                <a:sym typeface="Inter"/>
              </a:defRPr>
            </a:lvl9pPr>
          </a:lstStyle>
          <a:p/>
        </p:txBody>
      </p:sp>
      <p:sp>
        <p:nvSpPr>
          <p:cNvPr id="193" name="Google Shape;193;p13"/>
          <p:cNvSpPr txBox="1"/>
          <p:nvPr>
            <p:ph idx="14" type="subTitle"/>
          </p:nvPr>
        </p:nvSpPr>
        <p:spPr>
          <a:xfrm>
            <a:off x="715100" y="4175188"/>
            <a:ext cx="2305500" cy="42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000"/>
              <a:buFont typeface="Inter"/>
              <a:buNone/>
              <a:defRPr b="1" sz="1800">
                <a:solidFill>
                  <a:schemeClr val="dk1"/>
                </a:solidFill>
                <a:latin typeface="Inter"/>
                <a:ea typeface="Inter"/>
                <a:cs typeface="Inter"/>
                <a:sym typeface="Inter"/>
              </a:defRPr>
            </a:lvl1pPr>
            <a:lvl2pPr lvl="1" rtl="0">
              <a:lnSpc>
                <a:spcPct val="100000"/>
              </a:lnSpc>
              <a:spcBef>
                <a:spcPts val="0"/>
              </a:spcBef>
              <a:spcAft>
                <a:spcPts val="0"/>
              </a:spcAft>
              <a:buSzPts val="2000"/>
              <a:buFont typeface="Inter"/>
              <a:buNone/>
              <a:defRPr b="1" sz="2000">
                <a:latin typeface="Inter"/>
                <a:ea typeface="Inter"/>
                <a:cs typeface="Inter"/>
                <a:sym typeface="Inter"/>
              </a:defRPr>
            </a:lvl2pPr>
            <a:lvl3pPr lvl="2" rtl="0">
              <a:lnSpc>
                <a:spcPct val="100000"/>
              </a:lnSpc>
              <a:spcBef>
                <a:spcPts val="0"/>
              </a:spcBef>
              <a:spcAft>
                <a:spcPts val="0"/>
              </a:spcAft>
              <a:buSzPts val="2000"/>
              <a:buFont typeface="Inter"/>
              <a:buNone/>
              <a:defRPr b="1" sz="2000">
                <a:latin typeface="Inter"/>
                <a:ea typeface="Inter"/>
                <a:cs typeface="Inter"/>
                <a:sym typeface="Inter"/>
              </a:defRPr>
            </a:lvl3pPr>
            <a:lvl4pPr lvl="3" rtl="0">
              <a:lnSpc>
                <a:spcPct val="100000"/>
              </a:lnSpc>
              <a:spcBef>
                <a:spcPts val="0"/>
              </a:spcBef>
              <a:spcAft>
                <a:spcPts val="0"/>
              </a:spcAft>
              <a:buSzPts val="2000"/>
              <a:buFont typeface="Inter"/>
              <a:buNone/>
              <a:defRPr b="1" sz="2000">
                <a:latin typeface="Inter"/>
                <a:ea typeface="Inter"/>
                <a:cs typeface="Inter"/>
                <a:sym typeface="Inter"/>
              </a:defRPr>
            </a:lvl4pPr>
            <a:lvl5pPr lvl="4" rtl="0">
              <a:lnSpc>
                <a:spcPct val="100000"/>
              </a:lnSpc>
              <a:spcBef>
                <a:spcPts val="0"/>
              </a:spcBef>
              <a:spcAft>
                <a:spcPts val="0"/>
              </a:spcAft>
              <a:buSzPts val="2000"/>
              <a:buFont typeface="Inter"/>
              <a:buNone/>
              <a:defRPr b="1" sz="2000">
                <a:latin typeface="Inter"/>
                <a:ea typeface="Inter"/>
                <a:cs typeface="Inter"/>
                <a:sym typeface="Inter"/>
              </a:defRPr>
            </a:lvl5pPr>
            <a:lvl6pPr lvl="5" rtl="0">
              <a:lnSpc>
                <a:spcPct val="100000"/>
              </a:lnSpc>
              <a:spcBef>
                <a:spcPts val="0"/>
              </a:spcBef>
              <a:spcAft>
                <a:spcPts val="0"/>
              </a:spcAft>
              <a:buSzPts val="2000"/>
              <a:buFont typeface="Inter"/>
              <a:buNone/>
              <a:defRPr b="1" sz="2000">
                <a:latin typeface="Inter"/>
                <a:ea typeface="Inter"/>
                <a:cs typeface="Inter"/>
                <a:sym typeface="Inter"/>
              </a:defRPr>
            </a:lvl6pPr>
            <a:lvl7pPr lvl="6" rtl="0">
              <a:lnSpc>
                <a:spcPct val="100000"/>
              </a:lnSpc>
              <a:spcBef>
                <a:spcPts val="0"/>
              </a:spcBef>
              <a:spcAft>
                <a:spcPts val="0"/>
              </a:spcAft>
              <a:buSzPts val="2000"/>
              <a:buFont typeface="Inter"/>
              <a:buNone/>
              <a:defRPr b="1" sz="2000">
                <a:latin typeface="Inter"/>
                <a:ea typeface="Inter"/>
                <a:cs typeface="Inter"/>
                <a:sym typeface="Inter"/>
              </a:defRPr>
            </a:lvl7pPr>
            <a:lvl8pPr lvl="7" rtl="0">
              <a:lnSpc>
                <a:spcPct val="100000"/>
              </a:lnSpc>
              <a:spcBef>
                <a:spcPts val="0"/>
              </a:spcBef>
              <a:spcAft>
                <a:spcPts val="0"/>
              </a:spcAft>
              <a:buSzPts val="2000"/>
              <a:buFont typeface="Inter"/>
              <a:buNone/>
              <a:defRPr b="1" sz="2000">
                <a:latin typeface="Inter"/>
                <a:ea typeface="Inter"/>
                <a:cs typeface="Inter"/>
                <a:sym typeface="Inter"/>
              </a:defRPr>
            </a:lvl8pPr>
            <a:lvl9pPr lvl="8" rtl="0">
              <a:lnSpc>
                <a:spcPct val="100000"/>
              </a:lnSpc>
              <a:spcBef>
                <a:spcPts val="0"/>
              </a:spcBef>
              <a:spcAft>
                <a:spcPts val="0"/>
              </a:spcAft>
              <a:buSzPts val="2000"/>
              <a:buFont typeface="Inter"/>
              <a:buNone/>
              <a:defRPr b="1" sz="2000">
                <a:latin typeface="Inter"/>
                <a:ea typeface="Inter"/>
                <a:cs typeface="Inter"/>
                <a:sym typeface="Inter"/>
              </a:defRPr>
            </a:lvl9pPr>
          </a:lstStyle>
          <a:p/>
        </p:txBody>
      </p:sp>
      <p:sp>
        <p:nvSpPr>
          <p:cNvPr id="194" name="Google Shape;194;p13"/>
          <p:cNvSpPr txBox="1"/>
          <p:nvPr>
            <p:ph idx="15" type="subTitle"/>
          </p:nvPr>
        </p:nvSpPr>
        <p:spPr>
          <a:xfrm>
            <a:off x="3414375" y="4175188"/>
            <a:ext cx="2305500" cy="42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000"/>
              <a:buFont typeface="Inter"/>
              <a:buNone/>
              <a:defRPr b="1" sz="1800">
                <a:solidFill>
                  <a:schemeClr val="dk1"/>
                </a:solidFill>
                <a:latin typeface="Inter"/>
                <a:ea typeface="Inter"/>
                <a:cs typeface="Inter"/>
                <a:sym typeface="Inter"/>
              </a:defRPr>
            </a:lvl1pPr>
            <a:lvl2pPr lvl="1" rtl="0">
              <a:lnSpc>
                <a:spcPct val="100000"/>
              </a:lnSpc>
              <a:spcBef>
                <a:spcPts val="0"/>
              </a:spcBef>
              <a:spcAft>
                <a:spcPts val="0"/>
              </a:spcAft>
              <a:buSzPts val="2000"/>
              <a:buFont typeface="Inter"/>
              <a:buNone/>
              <a:defRPr b="1" sz="2000">
                <a:latin typeface="Inter"/>
                <a:ea typeface="Inter"/>
                <a:cs typeface="Inter"/>
                <a:sym typeface="Inter"/>
              </a:defRPr>
            </a:lvl2pPr>
            <a:lvl3pPr lvl="2" rtl="0">
              <a:lnSpc>
                <a:spcPct val="100000"/>
              </a:lnSpc>
              <a:spcBef>
                <a:spcPts val="0"/>
              </a:spcBef>
              <a:spcAft>
                <a:spcPts val="0"/>
              </a:spcAft>
              <a:buSzPts val="2000"/>
              <a:buFont typeface="Inter"/>
              <a:buNone/>
              <a:defRPr b="1" sz="2000">
                <a:latin typeface="Inter"/>
                <a:ea typeface="Inter"/>
                <a:cs typeface="Inter"/>
                <a:sym typeface="Inter"/>
              </a:defRPr>
            </a:lvl3pPr>
            <a:lvl4pPr lvl="3" rtl="0">
              <a:lnSpc>
                <a:spcPct val="100000"/>
              </a:lnSpc>
              <a:spcBef>
                <a:spcPts val="0"/>
              </a:spcBef>
              <a:spcAft>
                <a:spcPts val="0"/>
              </a:spcAft>
              <a:buSzPts val="2000"/>
              <a:buFont typeface="Inter"/>
              <a:buNone/>
              <a:defRPr b="1" sz="2000">
                <a:latin typeface="Inter"/>
                <a:ea typeface="Inter"/>
                <a:cs typeface="Inter"/>
                <a:sym typeface="Inter"/>
              </a:defRPr>
            </a:lvl4pPr>
            <a:lvl5pPr lvl="4" rtl="0">
              <a:lnSpc>
                <a:spcPct val="100000"/>
              </a:lnSpc>
              <a:spcBef>
                <a:spcPts val="0"/>
              </a:spcBef>
              <a:spcAft>
                <a:spcPts val="0"/>
              </a:spcAft>
              <a:buSzPts val="2000"/>
              <a:buFont typeface="Inter"/>
              <a:buNone/>
              <a:defRPr b="1" sz="2000">
                <a:latin typeface="Inter"/>
                <a:ea typeface="Inter"/>
                <a:cs typeface="Inter"/>
                <a:sym typeface="Inter"/>
              </a:defRPr>
            </a:lvl5pPr>
            <a:lvl6pPr lvl="5" rtl="0">
              <a:lnSpc>
                <a:spcPct val="100000"/>
              </a:lnSpc>
              <a:spcBef>
                <a:spcPts val="0"/>
              </a:spcBef>
              <a:spcAft>
                <a:spcPts val="0"/>
              </a:spcAft>
              <a:buSzPts val="2000"/>
              <a:buFont typeface="Inter"/>
              <a:buNone/>
              <a:defRPr b="1" sz="2000">
                <a:latin typeface="Inter"/>
                <a:ea typeface="Inter"/>
                <a:cs typeface="Inter"/>
                <a:sym typeface="Inter"/>
              </a:defRPr>
            </a:lvl6pPr>
            <a:lvl7pPr lvl="6" rtl="0">
              <a:lnSpc>
                <a:spcPct val="100000"/>
              </a:lnSpc>
              <a:spcBef>
                <a:spcPts val="0"/>
              </a:spcBef>
              <a:spcAft>
                <a:spcPts val="0"/>
              </a:spcAft>
              <a:buSzPts val="2000"/>
              <a:buFont typeface="Inter"/>
              <a:buNone/>
              <a:defRPr b="1" sz="2000">
                <a:latin typeface="Inter"/>
                <a:ea typeface="Inter"/>
                <a:cs typeface="Inter"/>
                <a:sym typeface="Inter"/>
              </a:defRPr>
            </a:lvl7pPr>
            <a:lvl8pPr lvl="7" rtl="0">
              <a:lnSpc>
                <a:spcPct val="100000"/>
              </a:lnSpc>
              <a:spcBef>
                <a:spcPts val="0"/>
              </a:spcBef>
              <a:spcAft>
                <a:spcPts val="0"/>
              </a:spcAft>
              <a:buSzPts val="2000"/>
              <a:buFont typeface="Inter"/>
              <a:buNone/>
              <a:defRPr b="1" sz="2000">
                <a:latin typeface="Inter"/>
                <a:ea typeface="Inter"/>
                <a:cs typeface="Inter"/>
                <a:sym typeface="Inter"/>
              </a:defRPr>
            </a:lvl8pPr>
            <a:lvl9pPr lvl="8" rtl="0">
              <a:lnSpc>
                <a:spcPct val="100000"/>
              </a:lnSpc>
              <a:spcBef>
                <a:spcPts val="0"/>
              </a:spcBef>
              <a:spcAft>
                <a:spcPts val="0"/>
              </a:spcAft>
              <a:buSzPts val="2000"/>
              <a:buFont typeface="Inter"/>
              <a:buNone/>
              <a:defRPr b="1" sz="2000">
                <a:latin typeface="Inter"/>
                <a:ea typeface="Inter"/>
                <a:cs typeface="Inter"/>
                <a:sym typeface="Inte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_1">
    <p:spTree>
      <p:nvGrpSpPr>
        <p:cNvPr id="195" name="Shape 195"/>
        <p:cNvGrpSpPr/>
        <p:nvPr/>
      </p:nvGrpSpPr>
      <p:grpSpPr>
        <a:xfrm>
          <a:off x="0" y="0"/>
          <a:ext cx="0" cy="0"/>
          <a:chOff x="0" y="0"/>
          <a:chExt cx="0" cy="0"/>
        </a:xfrm>
      </p:grpSpPr>
      <p:grpSp>
        <p:nvGrpSpPr>
          <p:cNvPr id="196" name="Google Shape;196;p14"/>
          <p:cNvGrpSpPr/>
          <p:nvPr/>
        </p:nvGrpSpPr>
        <p:grpSpPr>
          <a:xfrm>
            <a:off x="233650" y="111350"/>
            <a:ext cx="8675100" cy="4932325"/>
            <a:chOff x="233650" y="111350"/>
            <a:chExt cx="8675100" cy="4932325"/>
          </a:xfrm>
        </p:grpSpPr>
        <p:grpSp>
          <p:nvGrpSpPr>
            <p:cNvPr id="197" name="Google Shape;197;p14"/>
            <p:cNvGrpSpPr/>
            <p:nvPr/>
          </p:nvGrpSpPr>
          <p:grpSpPr>
            <a:xfrm>
              <a:off x="233650" y="111350"/>
              <a:ext cx="8675100" cy="4932325"/>
              <a:chOff x="233650" y="111350"/>
              <a:chExt cx="8675100" cy="4932325"/>
            </a:xfrm>
          </p:grpSpPr>
          <p:sp>
            <p:nvSpPr>
              <p:cNvPr id="198" name="Google Shape;198;p14"/>
              <p:cNvSpPr/>
              <p:nvPr/>
            </p:nvSpPr>
            <p:spPr>
              <a:xfrm flipH="1" rot="10800000">
                <a:off x="233650" y="292875"/>
                <a:ext cx="8675100" cy="4750800"/>
              </a:xfrm>
              <a:prstGeom prst="round2SameRect">
                <a:avLst>
                  <a:gd fmla="val 1911" name="adj1"/>
                  <a:gd fmla="val 0" name="adj2"/>
                </a:avLst>
              </a:prstGeom>
              <a:solidFill>
                <a:srgbClr val="DDD0FB">
                  <a:alpha val="15000"/>
                </a:srgbClr>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9" name="Google Shape;199;p14"/>
              <p:cNvSpPr/>
              <p:nvPr/>
            </p:nvSpPr>
            <p:spPr>
              <a:xfrm>
                <a:off x="233650" y="111350"/>
                <a:ext cx="8675100" cy="300000"/>
              </a:xfrm>
              <a:prstGeom prst="round2SameRect">
                <a:avLst>
                  <a:gd fmla="val 31225" name="adj1"/>
                  <a:gd fmla="val 0" name="adj2"/>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00" name="Google Shape;200;p14"/>
            <p:cNvGrpSpPr/>
            <p:nvPr/>
          </p:nvGrpSpPr>
          <p:grpSpPr>
            <a:xfrm>
              <a:off x="8249059" y="184274"/>
              <a:ext cx="571201" cy="152149"/>
              <a:chOff x="7873475" y="173025"/>
              <a:chExt cx="645425" cy="171900"/>
            </a:xfrm>
          </p:grpSpPr>
          <p:sp>
            <p:nvSpPr>
              <p:cNvPr id="201" name="Google Shape;201;p14"/>
              <p:cNvSpPr/>
              <p:nvPr/>
            </p:nvSpPr>
            <p:spPr>
              <a:xfrm>
                <a:off x="7873475" y="173025"/>
                <a:ext cx="171600" cy="171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2" name="Google Shape;202;p14"/>
              <p:cNvSpPr/>
              <p:nvPr/>
            </p:nvSpPr>
            <p:spPr>
              <a:xfrm>
                <a:off x="8110388" y="173025"/>
                <a:ext cx="171600" cy="171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3" name="Google Shape;203;p14"/>
              <p:cNvSpPr/>
              <p:nvPr/>
            </p:nvSpPr>
            <p:spPr>
              <a:xfrm>
                <a:off x="8347300" y="173025"/>
                <a:ext cx="171600" cy="171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sp>
        <p:nvSpPr>
          <p:cNvPr id="204" name="Google Shape;204;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205" name="Shape 205"/>
        <p:cNvGrpSpPr/>
        <p:nvPr/>
      </p:nvGrpSpPr>
      <p:grpSpPr>
        <a:xfrm>
          <a:off x="0" y="0"/>
          <a:ext cx="0" cy="0"/>
          <a:chOff x="0" y="0"/>
          <a:chExt cx="0" cy="0"/>
        </a:xfrm>
      </p:grpSpPr>
      <p:grpSp>
        <p:nvGrpSpPr>
          <p:cNvPr id="206" name="Google Shape;206;p15"/>
          <p:cNvGrpSpPr/>
          <p:nvPr/>
        </p:nvGrpSpPr>
        <p:grpSpPr>
          <a:xfrm>
            <a:off x="233650" y="111350"/>
            <a:ext cx="8675100" cy="4932325"/>
            <a:chOff x="233650" y="111350"/>
            <a:chExt cx="8675100" cy="4932325"/>
          </a:xfrm>
        </p:grpSpPr>
        <p:grpSp>
          <p:nvGrpSpPr>
            <p:cNvPr id="207" name="Google Shape;207;p15"/>
            <p:cNvGrpSpPr/>
            <p:nvPr/>
          </p:nvGrpSpPr>
          <p:grpSpPr>
            <a:xfrm>
              <a:off x="233650" y="111350"/>
              <a:ext cx="8675100" cy="4932325"/>
              <a:chOff x="233650" y="111350"/>
              <a:chExt cx="8675100" cy="4932325"/>
            </a:xfrm>
          </p:grpSpPr>
          <p:sp>
            <p:nvSpPr>
              <p:cNvPr id="208" name="Google Shape;208;p15"/>
              <p:cNvSpPr/>
              <p:nvPr/>
            </p:nvSpPr>
            <p:spPr>
              <a:xfrm flipH="1" rot="10800000">
                <a:off x="233650" y="292875"/>
                <a:ext cx="8675100" cy="4750800"/>
              </a:xfrm>
              <a:prstGeom prst="round2SameRect">
                <a:avLst>
                  <a:gd fmla="val 1911" name="adj1"/>
                  <a:gd fmla="val 0" name="adj2"/>
                </a:avLst>
              </a:prstGeom>
              <a:solidFill>
                <a:srgbClr val="DDD0FB">
                  <a:alpha val="15000"/>
                </a:srgbClr>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9" name="Google Shape;209;p15"/>
              <p:cNvSpPr/>
              <p:nvPr/>
            </p:nvSpPr>
            <p:spPr>
              <a:xfrm>
                <a:off x="233650" y="111350"/>
                <a:ext cx="8675100" cy="300000"/>
              </a:xfrm>
              <a:prstGeom prst="round2SameRect">
                <a:avLst>
                  <a:gd fmla="val 31225" name="adj1"/>
                  <a:gd fmla="val 0" name="adj2"/>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10" name="Google Shape;210;p15"/>
            <p:cNvGrpSpPr/>
            <p:nvPr/>
          </p:nvGrpSpPr>
          <p:grpSpPr>
            <a:xfrm>
              <a:off x="8249059" y="184274"/>
              <a:ext cx="571201" cy="152149"/>
              <a:chOff x="7873475" y="173025"/>
              <a:chExt cx="645425" cy="171900"/>
            </a:xfrm>
          </p:grpSpPr>
          <p:sp>
            <p:nvSpPr>
              <p:cNvPr id="211" name="Google Shape;211;p15"/>
              <p:cNvSpPr/>
              <p:nvPr/>
            </p:nvSpPr>
            <p:spPr>
              <a:xfrm>
                <a:off x="7873475" y="173025"/>
                <a:ext cx="171600" cy="171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2" name="Google Shape;212;p15"/>
              <p:cNvSpPr/>
              <p:nvPr/>
            </p:nvSpPr>
            <p:spPr>
              <a:xfrm>
                <a:off x="8110388" y="173025"/>
                <a:ext cx="171600" cy="171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3" name="Google Shape;213;p15"/>
              <p:cNvSpPr/>
              <p:nvPr/>
            </p:nvSpPr>
            <p:spPr>
              <a:xfrm>
                <a:off x="8347300" y="173025"/>
                <a:ext cx="171600" cy="171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sp>
        <p:nvSpPr>
          <p:cNvPr id="214" name="Google Shape;214;p15"/>
          <p:cNvSpPr txBox="1"/>
          <p:nvPr>
            <p:ph idx="1" type="subTitle"/>
          </p:nvPr>
        </p:nvSpPr>
        <p:spPr>
          <a:xfrm>
            <a:off x="4572000" y="1782050"/>
            <a:ext cx="3857100" cy="1451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AutoNum type="arabicPeriod"/>
              <a:defRPr/>
            </a:lvl1pPr>
            <a:lvl2pPr lvl="1" rtl="0">
              <a:lnSpc>
                <a:spcPct val="100000"/>
              </a:lnSpc>
              <a:spcBef>
                <a:spcPts val="0"/>
              </a:spcBef>
              <a:spcAft>
                <a:spcPts val="0"/>
              </a:spcAft>
              <a:buSzPts val="1600"/>
              <a:buAutoNum type="alphaLcPeriod"/>
              <a:defRPr sz="1600"/>
            </a:lvl2pPr>
            <a:lvl3pPr lvl="2" rtl="0">
              <a:lnSpc>
                <a:spcPct val="100000"/>
              </a:lnSpc>
              <a:spcBef>
                <a:spcPts val="0"/>
              </a:spcBef>
              <a:spcAft>
                <a:spcPts val="0"/>
              </a:spcAft>
              <a:buSzPts val="1600"/>
              <a:buAutoNum type="romanLcPeriod"/>
              <a:defRPr sz="1600"/>
            </a:lvl3pPr>
            <a:lvl4pPr lvl="3" rtl="0">
              <a:lnSpc>
                <a:spcPct val="100000"/>
              </a:lnSpc>
              <a:spcBef>
                <a:spcPts val="0"/>
              </a:spcBef>
              <a:spcAft>
                <a:spcPts val="0"/>
              </a:spcAft>
              <a:buSzPts val="1600"/>
              <a:buAutoNum type="arabicPeriod"/>
              <a:defRPr sz="1600"/>
            </a:lvl4pPr>
            <a:lvl5pPr lvl="4" rtl="0">
              <a:lnSpc>
                <a:spcPct val="100000"/>
              </a:lnSpc>
              <a:spcBef>
                <a:spcPts val="0"/>
              </a:spcBef>
              <a:spcAft>
                <a:spcPts val="0"/>
              </a:spcAft>
              <a:buSzPts val="1600"/>
              <a:buAutoNum type="alphaLcPeriod"/>
              <a:defRPr sz="1600"/>
            </a:lvl5pPr>
            <a:lvl6pPr lvl="5" rtl="0">
              <a:lnSpc>
                <a:spcPct val="100000"/>
              </a:lnSpc>
              <a:spcBef>
                <a:spcPts val="0"/>
              </a:spcBef>
              <a:spcAft>
                <a:spcPts val="0"/>
              </a:spcAft>
              <a:buSzPts val="1600"/>
              <a:buAutoNum type="romanLcPeriod"/>
              <a:defRPr sz="1600"/>
            </a:lvl6pPr>
            <a:lvl7pPr lvl="6" rtl="0">
              <a:lnSpc>
                <a:spcPct val="100000"/>
              </a:lnSpc>
              <a:spcBef>
                <a:spcPts val="0"/>
              </a:spcBef>
              <a:spcAft>
                <a:spcPts val="0"/>
              </a:spcAft>
              <a:buSzPts val="1600"/>
              <a:buAutoNum type="arabicPeriod"/>
              <a:defRPr sz="1600"/>
            </a:lvl7pPr>
            <a:lvl8pPr lvl="7" rtl="0">
              <a:lnSpc>
                <a:spcPct val="100000"/>
              </a:lnSpc>
              <a:spcBef>
                <a:spcPts val="0"/>
              </a:spcBef>
              <a:spcAft>
                <a:spcPts val="0"/>
              </a:spcAft>
              <a:buSzPts val="1600"/>
              <a:buAutoNum type="alphaLcPeriod"/>
              <a:defRPr sz="1600"/>
            </a:lvl8pPr>
            <a:lvl9pPr lvl="8" rtl="0">
              <a:lnSpc>
                <a:spcPct val="100000"/>
              </a:lnSpc>
              <a:spcBef>
                <a:spcPts val="0"/>
              </a:spcBef>
              <a:spcAft>
                <a:spcPts val="0"/>
              </a:spcAft>
              <a:buSzPts val="1600"/>
              <a:buAutoNum type="romanLcPeriod"/>
              <a:defRPr sz="1600"/>
            </a:lvl9pPr>
          </a:lstStyle>
          <a:p/>
        </p:txBody>
      </p:sp>
      <p:sp>
        <p:nvSpPr>
          <p:cNvPr id="215" name="Google Shape;215;p15"/>
          <p:cNvSpPr txBox="1"/>
          <p:nvPr>
            <p:ph type="title"/>
          </p:nvPr>
        </p:nvSpPr>
        <p:spPr>
          <a:xfrm>
            <a:off x="4572000" y="666871"/>
            <a:ext cx="3857100" cy="10905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
    <p:spTree>
      <p:nvGrpSpPr>
        <p:cNvPr id="216" name="Shape 216"/>
        <p:cNvGrpSpPr/>
        <p:nvPr/>
      </p:nvGrpSpPr>
      <p:grpSpPr>
        <a:xfrm>
          <a:off x="0" y="0"/>
          <a:ext cx="0" cy="0"/>
          <a:chOff x="0" y="0"/>
          <a:chExt cx="0" cy="0"/>
        </a:xfrm>
      </p:grpSpPr>
      <p:grpSp>
        <p:nvGrpSpPr>
          <p:cNvPr id="217" name="Google Shape;217;p16"/>
          <p:cNvGrpSpPr/>
          <p:nvPr/>
        </p:nvGrpSpPr>
        <p:grpSpPr>
          <a:xfrm>
            <a:off x="233650" y="111350"/>
            <a:ext cx="8675100" cy="4932325"/>
            <a:chOff x="233650" y="111350"/>
            <a:chExt cx="8675100" cy="4932325"/>
          </a:xfrm>
        </p:grpSpPr>
        <p:grpSp>
          <p:nvGrpSpPr>
            <p:cNvPr id="218" name="Google Shape;218;p16"/>
            <p:cNvGrpSpPr/>
            <p:nvPr/>
          </p:nvGrpSpPr>
          <p:grpSpPr>
            <a:xfrm>
              <a:off x="233650" y="111350"/>
              <a:ext cx="8675100" cy="4932325"/>
              <a:chOff x="233650" y="111350"/>
              <a:chExt cx="8675100" cy="4932325"/>
            </a:xfrm>
          </p:grpSpPr>
          <p:sp>
            <p:nvSpPr>
              <p:cNvPr id="219" name="Google Shape;219;p16"/>
              <p:cNvSpPr/>
              <p:nvPr/>
            </p:nvSpPr>
            <p:spPr>
              <a:xfrm flipH="1" rot="10800000">
                <a:off x="233650" y="292875"/>
                <a:ext cx="8675100" cy="4750800"/>
              </a:xfrm>
              <a:prstGeom prst="round2SameRect">
                <a:avLst>
                  <a:gd fmla="val 1911" name="adj1"/>
                  <a:gd fmla="val 0" name="adj2"/>
                </a:avLst>
              </a:prstGeom>
              <a:solidFill>
                <a:srgbClr val="DDD0FB">
                  <a:alpha val="15000"/>
                </a:srgbClr>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0" name="Google Shape;220;p16"/>
              <p:cNvSpPr/>
              <p:nvPr/>
            </p:nvSpPr>
            <p:spPr>
              <a:xfrm>
                <a:off x="233650" y="111350"/>
                <a:ext cx="8675100" cy="300000"/>
              </a:xfrm>
              <a:prstGeom prst="round2SameRect">
                <a:avLst>
                  <a:gd fmla="val 31225" name="adj1"/>
                  <a:gd fmla="val 0" name="adj2"/>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21" name="Google Shape;221;p16"/>
            <p:cNvGrpSpPr/>
            <p:nvPr/>
          </p:nvGrpSpPr>
          <p:grpSpPr>
            <a:xfrm>
              <a:off x="8249059" y="184274"/>
              <a:ext cx="571201" cy="152149"/>
              <a:chOff x="7873475" y="173025"/>
              <a:chExt cx="645425" cy="171900"/>
            </a:xfrm>
          </p:grpSpPr>
          <p:sp>
            <p:nvSpPr>
              <p:cNvPr id="222" name="Google Shape;222;p16"/>
              <p:cNvSpPr/>
              <p:nvPr/>
            </p:nvSpPr>
            <p:spPr>
              <a:xfrm>
                <a:off x="7873475" y="173025"/>
                <a:ext cx="171600" cy="171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3" name="Google Shape;223;p16"/>
              <p:cNvSpPr/>
              <p:nvPr/>
            </p:nvSpPr>
            <p:spPr>
              <a:xfrm>
                <a:off x="8110388" y="173025"/>
                <a:ext cx="171600" cy="171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4" name="Google Shape;224;p16"/>
              <p:cNvSpPr/>
              <p:nvPr/>
            </p:nvSpPr>
            <p:spPr>
              <a:xfrm>
                <a:off x="8347300" y="173025"/>
                <a:ext cx="171600" cy="171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sp>
        <p:nvSpPr>
          <p:cNvPr id="225" name="Google Shape;225;p16"/>
          <p:cNvSpPr txBox="1"/>
          <p:nvPr>
            <p:ph idx="1" type="subTitle"/>
          </p:nvPr>
        </p:nvSpPr>
        <p:spPr>
          <a:xfrm>
            <a:off x="715100" y="2233400"/>
            <a:ext cx="3006600" cy="51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226" name="Google Shape;226;p16"/>
          <p:cNvSpPr txBox="1"/>
          <p:nvPr>
            <p:ph type="title"/>
          </p:nvPr>
        </p:nvSpPr>
        <p:spPr>
          <a:xfrm>
            <a:off x="715100" y="1098813"/>
            <a:ext cx="3006600" cy="10950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7" name="Google Shape;227;p16"/>
          <p:cNvSpPr/>
          <p:nvPr>
            <p:ph idx="2" type="pic"/>
          </p:nvPr>
        </p:nvSpPr>
        <p:spPr>
          <a:xfrm>
            <a:off x="5782600" y="740600"/>
            <a:ext cx="2646300" cy="3867600"/>
          </a:xfrm>
          <a:prstGeom prst="roundRect">
            <a:avLst>
              <a:gd fmla="val 16667" name="adj"/>
            </a:avLst>
          </a:prstGeom>
          <a:noFill/>
          <a:ln cap="flat" cmpd="sng" w="38100">
            <a:solidFill>
              <a:schemeClr val="accent3"/>
            </a:solidFill>
            <a:prstDash val="solid"/>
            <a:round/>
            <a:headEnd len="sm" w="sm" type="none"/>
            <a:tailEnd len="sm" w="sm" type="none"/>
          </a:ln>
        </p:spPr>
      </p:sp>
      <p:sp>
        <p:nvSpPr>
          <p:cNvPr id="228" name="Google Shape;228;p16"/>
          <p:cNvSpPr/>
          <p:nvPr>
            <p:ph idx="3" type="pic"/>
          </p:nvPr>
        </p:nvSpPr>
        <p:spPr>
          <a:xfrm>
            <a:off x="830150" y="2976188"/>
            <a:ext cx="4686300" cy="1632300"/>
          </a:xfrm>
          <a:prstGeom prst="roundRect">
            <a:avLst>
              <a:gd fmla="val 16667" name="adj"/>
            </a:avLst>
          </a:prstGeom>
          <a:noFill/>
          <a:ln cap="flat" cmpd="sng" w="38100">
            <a:solidFill>
              <a:schemeClr val="accent3"/>
            </a:solidFill>
            <a:prstDash val="solid"/>
            <a:round/>
            <a:headEnd len="sm" w="sm" type="none"/>
            <a:tailEnd len="sm" w="sm" type="none"/>
          </a:ln>
        </p:spPr>
      </p:sp>
      <p:sp>
        <p:nvSpPr>
          <p:cNvPr id="229" name="Google Shape;229;p16"/>
          <p:cNvSpPr/>
          <p:nvPr>
            <p:ph idx="4" type="pic"/>
          </p:nvPr>
        </p:nvSpPr>
        <p:spPr>
          <a:xfrm>
            <a:off x="3951601" y="740600"/>
            <a:ext cx="1565400" cy="2002800"/>
          </a:xfrm>
          <a:prstGeom prst="roundRect">
            <a:avLst>
              <a:gd fmla="val 16667" name="adj"/>
            </a:avLst>
          </a:prstGeom>
          <a:noFill/>
          <a:ln cap="flat" cmpd="sng" w="38100">
            <a:solidFill>
              <a:schemeClr val="accent3"/>
            </a:solidFill>
            <a:prstDash val="solid"/>
            <a:round/>
            <a:headEnd len="sm" w="sm" type="none"/>
            <a:tailEnd len="sm" w="sm" type="none"/>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BODY_1">
    <p:spTree>
      <p:nvGrpSpPr>
        <p:cNvPr id="230" name="Shape 230"/>
        <p:cNvGrpSpPr/>
        <p:nvPr/>
      </p:nvGrpSpPr>
      <p:grpSpPr>
        <a:xfrm>
          <a:off x="0" y="0"/>
          <a:ext cx="0" cy="0"/>
          <a:chOff x="0" y="0"/>
          <a:chExt cx="0" cy="0"/>
        </a:xfrm>
      </p:grpSpPr>
      <p:grpSp>
        <p:nvGrpSpPr>
          <p:cNvPr id="231" name="Google Shape;231;p17"/>
          <p:cNvGrpSpPr/>
          <p:nvPr/>
        </p:nvGrpSpPr>
        <p:grpSpPr>
          <a:xfrm>
            <a:off x="233650" y="111350"/>
            <a:ext cx="8675100" cy="4932325"/>
            <a:chOff x="233650" y="111350"/>
            <a:chExt cx="8675100" cy="4932325"/>
          </a:xfrm>
        </p:grpSpPr>
        <p:grpSp>
          <p:nvGrpSpPr>
            <p:cNvPr id="232" name="Google Shape;232;p17"/>
            <p:cNvGrpSpPr/>
            <p:nvPr/>
          </p:nvGrpSpPr>
          <p:grpSpPr>
            <a:xfrm>
              <a:off x="233650" y="111350"/>
              <a:ext cx="8675100" cy="4932325"/>
              <a:chOff x="233650" y="111350"/>
              <a:chExt cx="8675100" cy="4932325"/>
            </a:xfrm>
          </p:grpSpPr>
          <p:sp>
            <p:nvSpPr>
              <p:cNvPr id="233" name="Google Shape;233;p17"/>
              <p:cNvSpPr/>
              <p:nvPr/>
            </p:nvSpPr>
            <p:spPr>
              <a:xfrm flipH="1" rot="10800000">
                <a:off x="233650" y="292875"/>
                <a:ext cx="8675100" cy="4750800"/>
              </a:xfrm>
              <a:prstGeom prst="round2SameRect">
                <a:avLst>
                  <a:gd fmla="val 1911" name="adj1"/>
                  <a:gd fmla="val 0" name="adj2"/>
                </a:avLst>
              </a:prstGeom>
              <a:solidFill>
                <a:srgbClr val="DDD0FB">
                  <a:alpha val="15000"/>
                </a:srgbClr>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4" name="Google Shape;234;p17"/>
              <p:cNvSpPr/>
              <p:nvPr/>
            </p:nvSpPr>
            <p:spPr>
              <a:xfrm>
                <a:off x="233650" y="111350"/>
                <a:ext cx="8675100" cy="300000"/>
              </a:xfrm>
              <a:prstGeom prst="round2SameRect">
                <a:avLst>
                  <a:gd fmla="val 31225" name="adj1"/>
                  <a:gd fmla="val 0" name="adj2"/>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35" name="Google Shape;235;p17"/>
            <p:cNvGrpSpPr/>
            <p:nvPr/>
          </p:nvGrpSpPr>
          <p:grpSpPr>
            <a:xfrm>
              <a:off x="8249059" y="184274"/>
              <a:ext cx="571201" cy="152149"/>
              <a:chOff x="7873475" y="173025"/>
              <a:chExt cx="645425" cy="171900"/>
            </a:xfrm>
          </p:grpSpPr>
          <p:sp>
            <p:nvSpPr>
              <p:cNvPr id="236" name="Google Shape;236;p17"/>
              <p:cNvSpPr/>
              <p:nvPr/>
            </p:nvSpPr>
            <p:spPr>
              <a:xfrm>
                <a:off x="7873475" y="173025"/>
                <a:ext cx="171600" cy="171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7" name="Google Shape;237;p17"/>
              <p:cNvSpPr/>
              <p:nvPr/>
            </p:nvSpPr>
            <p:spPr>
              <a:xfrm>
                <a:off x="8110388" y="173025"/>
                <a:ext cx="171600" cy="171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8" name="Google Shape;238;p17"/>
              <p:cNvSpPr/>
              <p:nvPr/>
            </p:nvSpPr>
            <p:spPr>
              <a:xfrm>
                <a:off x="8347300" y="173025"/>
                <a:ext cx="171600" cy="171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sp>
        <p:nvSpPr>
          <p:cNvPr id="239" name="Google Shape;239;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p:txBody>
      </p:sp>
      <p:sp>
        <p:nvSpPr>
          <p:cNvPr id="240" name="Google Shape;240;p17"/>
          <p:cNvSpPr txBox="1"/>
          <p:nvPr>
            <p:ph idx="1" type="body"/>
          </p:nvPr>
        </p:nvSpPr>
        <p:spPr>
          <a:xfrm>
            <a:off x="720000" y="1152475"/>
            <a:ext cx="3852000" cy="34164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2"/>
              </a:buClr>
              <a:buSzPts val="1400"/>
              <a:buFont typeface="Archivo"/>
              <a:buChar char="●"/>
              <a:defRPr sz="1100"/>
            </a:lvl1pPr>
            <a:lvl2pPr indent="-317500" lvl="1" marL="914400" rtl="0">
              <a:lnSpc>
                <a:spcPct val="100000"/>
              </a:lnSpc>
              <a:spcBef>
                <a:spcPts val="0"/>
              </a:spcBef>
              <a:spcAft>
                <a:spcPts val="0"/>
              </a:spcAft>
              <a:buClr>
                <a:srgbClr val="434343"/>
              </a:buClr>
              <a:buSzPts val="1400"/>
              <a:buFont typeface="Lato Light"/>
              <a:buChar char="○"/>
              <a:defRPr/>
            </a:lvl2pPr>
            <a:lvl3pPr indent="-317500" lvl="2" marL="1371600" rtl="0">
              <a:lnSpc>
                <a:spcPct val="100000"/>
              </a:lnSpc>
              <a:spcBef>
                <a:spcPts val="0"/>
              </a:spcBef>
              <a:spcAft>
                <a:spcPts val="0"/>
              </a:spcAft>
              <a:buClr>
                <a:srgbClr val="434343"/>
              </a:buClr>
              <a:buSzPts val="1400"/>
              <a:buFont typeface="Lato Light"/>
              <a:buChar char="■"/>
              <a:defRPr/>
            </a:lvl3pPr>
            <a:lvl4pPr indent="-317500" lvl="3" marL="1828800" rtl="0">
              <a:lnSpc>
                <a:spcPct val="100000"/>
              </a:lnSpc>
              <a:spcBef>
                <a:spcPts val="0"/>
              </a:spcBef>
              <a:spcAft>
                <a:spcPts val="0"/>
              </a:spcAft>
              <a:buClr>
                <a:srgbClr val="434343"/>
              </a:buClr>
              <a:buSzPts val="1400"/>
              <a:buFont typeface="Lato Light"/>
              <a:buChar char="●"/>
              <a:defRPr/>
            </a:lvl4pPr>
            <a:lvl5pPr indent="-317500" lvl="4" marL="2286000" rtl="0">
              <a:lnSpc>
                <a:spcPct val="100000"/>
              </a:lnSpc>
              <a:spcBef>
                <a:spcPts val="0"/>
              </a:spcBef>
              <a:spcAft>
                <a:spcPts val="0"/>
              </a:spcAft>
              <a:buClr>
                <a:srgbClr val="434343"/>
              </a:buClr>
              <a:buSzPts val="1400"/>
              <a:buFont typeface="Lato Light"/>
              <a:buChar char="○"/>
              <a:defRPr/>
            </a:lvl5pPr>
            <a:lvl6pPr indent="-317500" lvl="5" marL="2743200" rtl="0">
              <a:lnSpc>
                <a:spcPct val="100000"/>
              </a:lnSpc>
              <a:spcBef>
                <a:spcPts val="0"/>
              </a:spcBef>
              <a:spcAft>
                <a:spcPts val="0"/>
              </a:spcAft>
              <a:buClr>
                <a:srgbClr val="434343"/>
              </a:buClr>
              <a:buSzPts val="1400"/>
              <a:buFont typeface="Lato Light"/>
              <a:buChar char="■"/>
              <a:defRPr/>
            </a:lvl6pPr>
            <a:lvl7pPr indent="-317500" lvl="6" marL="3200400" rtl="0">
              <a:lnSpc>
                <a:spcPct val="100000"/>
              </a:lnSpc>
              <a:spcBef>
                <a:spcPts val="0"/>
              </a:spcBef>
              <a:spcAft>
                <a:spcPts val="0"/>
              </a:spcAft>
              <a:buClr>
                <a:srgbClr val="434343"/>
              </a:buClr>
              <a:buSzPts val="1400"/>
              <a:buFont typeface="Lato Light"/>
              <a:buChar char="●"/>
              <a:defRPr/>
            </a:lvl7pPr>
            <a:lvl8pPr indent="-317500" lvl="7" marL="3657600" rtl="0">
              <a:lnSpc>
                <a:spcPct val="100000"/>
              </a:lnSpc>
              <a:spcBef>
                <a:spcPts val="0"/>
              </a:spcBef>
              <a:spcAft>
                <a:spcPts val="0"/>
              </a:spcAft>
              <a:buClr>
                <a:srgbClr val="434343"/>
              </a:buClr>
              <a:buSzPts val="1400"/>
              <a:buFont typeface="Lato Light"/>
              <a:buChar char="○"/>
              <a:defRPr/>
            </a:lvl8pPr>
            <a:lvl9pPr indent="-317500" lvl="8" marL="4114800" rtl="0">
              <a:lnSpc>
                <a:spcPct val="100000"/>
              </a:lnSpc>
              <a:spcBef>
                <a:spcPts val="0"/>
              </a:spcBef>
              <a:spcAft>
                <a:spcPts val="0"/>
              </a:spcAft>
              <a:buClr>
                <a:srgbClr val="434343"/>
              </a:buClr>
              <a:buSzPts val="1400"/>
              <a:buFont typeface="Lato Light"/>
              <a:buChar char="■"/>
              <a:defRPr/>
            </a:lvl9pPr>
          </a:lstStyle>
          <a:p/>
        </p:txBody>
      </p:sp>
      <p:sp>
        <p:nvSpPr>
          <p:cNvPr id="241" name="Google Shape;241;p17"/>
          <p:cNvSpPr txBox="1"/>
          <p:nvPr>
            <p:ph idx="2" type="body"/>
          </p:nvPr>
        </p:nvSpPr>
        <p:spPr>
          <a:xfrm>
            <a:off x="4570850" y="1152475"/>
            <a:ext cx="3852000" cy="16002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accent2"/>
              </a:buClr>
              <a:buSzPts val="1200"/>
              <a:buChar char="●"/>
              <a:defRPr sz="1100"/>
            </a:lvl1pPr>
            <a:lvl2pPr indent="-304800" lvl="1" marL="914400" rtl="0">
              <a:lnSpc>
                <a:spcPct val="100000"/>
              </a:lnSpc>
              <a:spcBef>
                <a:spcPts val="0"/>
              </a:spcBef>
              <a:spcAft>
                <a:spcPts val="0"/>
              </a:spcAft>
              <a:buSzPts val="1200"/>
              <a:buChar char="○"/>
              <a:defRPr/>
            </a:lvl2pPr>
            <a:lvl3pPr indent="-304800" lvl="2" marL="1371600" rtl="0">
              <a:lnSpc>
                <a:spcPct val="100000"/>
              </a:lnSpc>
              <a:spcBef>
                <a:spcPts val="0"/>
              </a:spcBef>
              <a:spcAft>
                <a:spcPts val="0"/>
              </a:spcAft>
              <a:buSzPts val="1200"/>
              <a:buChar char="■"/>
              <a:defRPr/>
            </a:lvl3pPr>
            <a:lvl4pPr indent="-304800" lvl="3" marL="1828800" rtl="0">
              <a:lnSpc>
                <a:spcPct val="100000"/>
              </a:lnSpc>
              <a:spcBef>
                <a:spcPts val="0"/>
              </a:spcBef>
              <a:spcAft>
                <a:spcPts val="0"/>
              </a:spcAft>
              <a:buSzPts val="1200"/>
              <a:buChar char="●"/>
              <a:defRPr/>
            </a:lvl4pPr>
            <a:lvl5pPr indent="-304800" lvl="4" marL="2286000" rtl="0">
              <a:lnSpc>
                <a:spcPct val="100000"/>
              </a:lnSpc>
              <a:spcBef>
                <a:spcPts val="0"/>
              </a:spcBef>
              <a:spcAft>
                <a:spcPts val="0"/>
              </a:spcAft>
              <a:buSzPts val="1200"/>
              <a:buChar char="○"/>
              <a:defRPr/>
            </a:lvl5pPr>
            <a:lvl6pPr indent="-304800" lvl="5" marL="2743200" rtl="0">
              <a:lnSpc>
                <a:spcPct val="100000"/>
              </a:lnSpc>
              <a:spcBef>
                <a:spcPts val="0"/>
              </a:spcBef>
              <a:spcAft>
                <a:spcPts val="0"/>
              </a:spcAft>
              <a:buSzPts val="1200"/>
              <a:buChar char="■"/>
              <a:defRPr/>
            </a:lvl6pPr>
            <a:lvl7pPr indent="-304800" lvl="6" marL="3200400" rtl="0">
              <a:lnSpc>
                <a:spcPct val="100000"/>
              </a:lnSpc>
              <a:spcBef>
                <a:spcPts val="0"/>
              </a:spcBef>
              <a:spcAft>
                <a:spcPts val="0"/>
              </a:spcAft>
              <a:buSzPts val="1200"/>
              <a:buChar char="●"/>
              <a:defRPr/>
            </a:lvl7pPr>
            <a:lvl8pPr indent="-304800" lvl="7" marL="3657600" rtl="0">
              <a:lnSpc>
                <a:spcPct val="100000"/>
              </a:lnSpc>
              <a:spcBef>
                <a:spcPts val="0"/>
              </a:spcBef>
              <a:spcAft>
                <a:spcPts val="0"/>
              </a:spcAft>
              <a:buSzPts val="1200"/>
              <a:buChar char="○"/>
              <a:defRPr/>
            </a:lvl8pPr>
            <a:lvl9pPr indent="-304800" lvl="8" marL="4114800" rtl="0">
              <a:lnSpc>
                <a:spcPct val="100000"/>
              </a:lnSpc>
              <a:spcBef>
                <a:spcPts val="0"/>
              </a:spcBef>
              <a:spcAft>
                <a:spcPts val="0"/>
              </a:spcAft>
              <a:buSzPts val="12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242" name="Shape 242"/>
        <p:cNvGrpSpPr/>
        <p:nvPr/>
      </p:nvGrpSpPr>
      <p:grpSpPr>
        <a:xfrm>
          <a:off x="0" y="0"/>
          <a:ext cx="0" cy="0"/>
          <a:chOff x="0" y="0"/>
          <a:chExt cx="0" cy="0"/>
        </a:xfrm>
      </p:grpSpPr>
      <p:grpSp>
        <p:nvGrpSpPr>
          <p:cNvPr id="243" name="Google Shape;243;p18"/>
          <p:cNvGrpSpPr/>
          <p:nvPr/>
        </p:nvGrpSpPr>
        <p:grpSpPr>
          <a:xfrm>
            <a:off x="233650" y="111350"/>
            <a:ext cx="8675100" cy="4932325"/>
            <a:chOff x="233650" y="111350"/>
            <a:chExt cx="8675100" cy="4932325"/>
          </a:xfrm>
        </p:grpSpPr>
        <p:grpSp>
          <p:nvGrpSpPr>
            <p:cNvPr id="244" name="Google Shape;244;p18"/>
            <p:cNvGrpSpPr/>
            <p:nvPr/>
          </p:nvGrpSpPr>
          <p:grpSpPr>
            <a:xfrm>
              <a:off x="233650" y="111350"/>
              <a:ext cx="8675100" cy="4932325"/>
              <a:chOff x="233650" y="111350"/>
              <a:chExt cx="8675100" cy="4932325"/>
            </a:xfrm>
          </p:grpSpPr>
          <p:sp>
            <p:nvSpPr>
              <p:cNvPr id="245" name="Google Shape;245;p18"/>
              <p:cNvSpPr/>
              <p:nvPr/>
            </p:nvSpPr>
            <p:spPr>
              <a:xfrm flipH="1" rot="10800000">
                <a:off x="233650" y="292875"/>
                <a:ext cx="8675100" cy="4750800"/>
              </a:xfrm>
              <a:prstGeom prst="round2SameRect">
                <a:avLst>
                  <a:gd fmla="val 1911" name="adj1"/>
                  <a:gd fmla="val 0" name="adj2"/>
                </a:avLst>
              </a:prstGeom>
              <a:solidFill>
                <a:srgbClr val="DDD0FB">
                  <a:alpha val="15000"/>
                </a:srgbClr>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6" name="Google Shape;246;p18"/>
              <p:cNvSpPr/>
              <p:nvPr/>
            </p:nvSpPr>
            <p:spPr>
              <a:xfrm>
                <a:off x="233650" y="111350"/>
                <a:ext cx="8675100" cy="300000"/>
              </a:xfrm>
              <a:prstGeom prst="round2SameRect">
                <a:avLst>
                  <a:gd fmla="val 31225" name="adj1"/>
                  <a:gd fmla="val 0" name="adj2"/>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47" name="Google Shape;247;p18"/>
            <p:cNvGrpSpPr/>
            <p:nvPr/>
          </p:nvGrpSpPr>
          <p:grpSpPr>
            <a:xfrm>
              <a:off x="8249059" y="184274"/>
              <a:ext cx="571201" cy="152149"/>
              <a:chOff x="7873475" y="173025"/>
              <a:chExt cx="645425" cy="171900"/>
            </a:xfrm>
          </p:grpSpPr>
          <p:sp>
            <p:nvSpPr>
              <p:cNvPr id="248" name="Google Shape;248;p18"/>
              <p:cNvSpPr/>
              <p:nvPr/>
            </p:nvSpPr>
            <p:spPr>
              <a:xfrm>
                <a:off x="7873475" y="173025"/>
                <a:ext cx="171600" cy="171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9" name="Google Shape;249;p18"/>
              <p:cNvSpPr/>
              <p:nvPr/>
            </p:nvSpPr>
            <p:spPr>
              <a:xfrm>
                <a:off x="8110388" y="173025"/>
                <a:ext cx="171600" cy="171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0" name="Google Shape;250;p18"/>
              <p:cNvSpPr/>
              <p:nvPr/>
            </p:nvSpPr>
            <p:spPr>
              <a:xfrm>
                <a:off x="8347300" y="173025"/>
                <a:ext cx="171600" cy="171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sp>
        <p:nvSpPr>
          <p:cNvPr id="251" name="Google Shape;251;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52" name="Google Shape;252;p18"/>
          <p:cNvSpPr txBox="1"/>
          <p:nvPr>
            <p:ph idx="1" type="subTitle"/>
          </p:nvPr>
        </p:nvSpPr>
        <p:spPr>
          <a:xfrm>
            <a:off x="1671175" y="1090975"/>
            <a:ext cx="4615500" cy="418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Inter"/>
              <a:buNone/>
              <a:defRPr b="1" sz="1800">
                <a:solidFill>
                  <a:schemeClr val="dk1"/>
                </a:solidFill>
                <a:latin typeface="Inter"/>
                <a:ea typeface="Inter"/>
                <a:cs typeface="Inter"/>
                <a:sym typeface="Inter"/>
              </a:defRPr>
            </a:lvl1pPr>
            <a:lvl2pPr lvl="1" rtl="0" algn="ctr">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2pPr>
            <a:lvl3pPr lvl="2" rtl="0" algn="ctr">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3pPr>
            <a:lvl4pPr lvl="3" rtl="0" algn="ctr">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4pPr>
            <a:lvl5pPr lvl="4" rtl="0" algn="ctr">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5pPr>
            <a:lvl6pPr lvl="5" rtl="0" algn="ctr">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6pPr>
            <a:lvl7pPr lvl="6" rtl="0" algn="ctr">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7pPr>
            <a:lvl8pPr lvl="7" rtl="0" algn="ctr">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8pPr>
            <a:lvl9pPr lvl="8" rtl="0" algn="ctr">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9pPr>
          </a:lstStyle>
          <a:p/>
        </p:txBody>
      </p:sp>
      <p:sp>
        <p:nvSpPr>
          <p:cNvPr id="253" name="Google Shape;253;p18"/>
          <p:cNvSpPr txBox="1"/>
          <p:nvPr>
            <p:ph idx="2" type="subTitle"/>
          </p:nvPr>
        </p:nvSpPr>
        <p:spPr>
          <a:xfrm>
            <a:off x="1671175" y="1509175"/>
            <a:ext cx="4615500" cy="67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54" name="Google Shape;254;p18"/>
          <p:cNvSpPr txBox="1"/>
          <p:nvPr>
            <p:ph idx="3" type="subTitle"/>
          </p:nvPr>
        </p:nvSpPr>
        <p:spPr>
          <a:xfrm>
            <a:off x="1671175" y="2721353"/>
            <a:ext cx="4615500" cy="67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55" name="Google Shape;255;p18"/>
          <p:cNvSpPr txBox="1"/>
          <p:nvPr>
            <p:ph idx="4" type="subTitle"/>
          </p:nvPr>
        </p:nvSpPr>
        <p:spPr>
          <a:xfrm>
            <a:off x="1671175" y="3933500"/>
            <a:ext cx="4615500" cy="67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56" name="Google Shape;256;p18"/>
          <p:cNvSpPr txBox="1"/>
          <p:nvPr>
            <p:ph idx="5" type="subTitle"/>
          </p:nvPr>
        </p:nvSpPr>
        <p:spPr>
          <a:xfrm>
            <a:off x="1671180" y="2303138"/>
            <a:ext cx="4615500" cy="418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Inter"/>
              <a:buNone/>
              <a:defRPr b="1" sz="1800">
                <a:solidFill>
                  <a:schemeClr val="dk1"/>
                </a:solidFill>
                <a:latin typeface="Inter"/>
                <a:ea typeface="Inter"/>
                <a:cs typeface="Inter"/>
                <a:sym typeface="Inter"/>
              </a:defRPr>
            </a:lvl1pPr>
            <a:lvl2pPr lvl="1" rtl="0" algn="ctr">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2pPr>
            <a:lvl3pPr lvl="2" rtl="0" algn="ctr">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3pPr>
            <a:lvl4pPr lvl="3" rtl="0" algn="ctr">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4pPr>
            <a:lvl5pPr lvl="4" rtl="0" algn="ctr">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5pPr>
            <a:lvl6pPr lvl="5" rtl="0" algn="ctr">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6pPr>
            <a:lvl7pPr lvl="6" rtl="0" algn="ctr">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7pPr>
            <a:lvl8pPr lvl="7" rtl="0" algn="ctr">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8pPr>
            <a:lvl9pPr lvl="8" rtl="0" algn="ctr">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9pPr>
          </a:lstStyle>
          <a:p/>
        </p:txBody>
      </p:sp>
      <p:sp>
        <p:nvSpPr>
          <p:cNvPr id="257" name="Google Shape;257;p18"/>
          <p:cNvSpPr txBox="1"/>
          <p:nvPr>
            <p:ph idx="6" type="subTitle"/>
          </p:nvPr>
        </p:nvSpPr>
        <p:spPr>
          <a:xfrm>
            <a:off x="1671182" y="3515300"/>
            <a:ext cx="4615500" cy="418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Inter"/>
              <a:buNone/>
              <a:defRPr b="1" sz="1800">
                <a:solidFill>
                  <a:schemeClr val="dk1"/>
                </a:solidFill>
                <a:latin typeface="Inter"/>
                <a:ea typeface="Inter"/>
                <a:cs typeface="Inter"/>
                <a:sym typeface="Inter"/>
              </a:defRPr>
            </a:lvl1pPr>
            <a:lvl2pPr lvl="1" rtl="0" algn="ctr">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2pPr>
            <a:lvl3pPr lvl="2" rtl="0" algn="ctr">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3pPr>
            <a:lvl4pPr lvl="3" rtl="0" algn="ctr">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4pPr>
            <a:lvl5pPr lvl="4" rtl="0" algn="ctr">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5pPr>
            <a:lvl6pPr lvl="5" rtl="0" algn="ctr">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6pPr>
            <a:lvl7pPr lvl="6" rtl="0" algn="ctr">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7pPr>
            <a:lvl8pPr lvl="7" rtl="0" algn="ctr">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8pPr>
            <a:lvl9pPr lvl="8" rtl="0" algn="ctr">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258" name="Shape 258"/>
        <p:cNvGrpSpPr/>
        <p:nvPr/>
      </p:nvGrpSpPr>
      <p:grpSpPr>
        <a:xfrm>
          <a:off x="0" y="0"/>
          <a:ext cx="0" cy="0"/>
          <a:chOff x="0" y="0"/>
          <a:chExt cx="0" cy="0"/>
        </a:xfrm>
      </p:grpSpPr>
      <p:grpSp>
        <p:nvGrpSpPr>
          <p:cNvPr id="259" name="Google Shape;259;p19"/>
          <p:cNvGrpSpPr/>
          <p:nvPr/>
        </p:nvGrpSpPr>
        <p:grpSpPr>
          <a:xfrm>
            <a:off x="233650" y="111350"/>
            <a:ext cx="8675100" cy="4932325"/>
            <a:chOff x="233650" y="111350"/>
            <a:chExt cx="8675100" cy="4932325"/>
          </a:xfrm>
        </p:grpSpPr>
        <p:grpSp>
          <p:nvGrpSpPr>
            <p:cNvPr id="260" name="Google Shape;260;p19"/>
            <p:cNvGrpSpPr/>
            <p:nvPr/>
          </p:nvGrpSpPr>
          <p:grpSpPr>
            <a:xfrm>
              <a:off x="233650" y="111350"/>
              <a:ext cx="8675100" cy="4932325"/>
              <a:chOff x="233650" y="111350"/>
              <a:chExt cx="8675100" cy="4932325"/>
            </a:xfrm>
          </p:grpSpPr>
          <p:sp>
            <p:nvSpPr>
              <p:cNvPr id="261" name="Google Shape;261;p19"/>
              <p:cNvSpPr/>
              <p:nvPr/>
            </p:nvSpPr>
            <p:spPr>
              <a:xfrm flipH="1" rot="10800000">
                <a:off x="233650" y="292875"/>
                <a:ext cx="8675100" cy="4750800"/>
              </a:xfrm>
              <a:prstGeom prst="round2SameRect">
                <a:avLst>
                  <a:gd fmla="val 1911" name="adj1"/>
                  <a:gd fmla="val 0" name="adj2"/>
                </a:avLst>
              </a:prstGeom>
              <a:solidFill>
                <a:srgbClr val="DDD0FB">
                  <a:alpha val="15000"/>
                </a:srgbClr>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2" name="Google Shape;262;p19"/>
              <p:cNvSpPr/>
              <p:nvPr/>
            </p:nvSpPr>
            <p:spPr>
              <a:xfrm>
                <a:off x="233650" y="111350"/>
                <a:ext cx="8675100" cy="300000"/>
              </a:xfrm>
              <a:prstGeom prst="round2SameRect">
                <a:avLst>
                  <a:gd fmla="val 31225" name="adj1"/>
                  <a:gd fmla="val 0" name="adj2"/>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63" name="Google Shape;263;p19"/>
            <p:cNvGrpSpPr/>
            <p:nvPr/>
          </p:nvGrpSpPr>
          <p:grpSpPr>
            <a:xfrm>
              <a:off x="8249059" y="184274"/>
              <a:ext cx="571201" cy="152149"/>
              <a:chOff x="7873475" y="173025"/>
              <a:chExt cx="645425" cy="171900"/>
            </a:xfrm>
          </p:grpSpPr>
          <p:sp>
            <p:nvSpPr>
              <p:cNvPr id="264" name="Google Shape;264;p19"/>
              <p:cNvSpPr/>
              <p:nvPr/>
            </p:nvSpPr>
            <p:spPr>
              <a:xfrm>
                <a:off x="7873475" y="173025"/>
                <a:ext cx="171600" cy="171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5" name="Google Shape;265;p19"/>
              <p:cNvSpPr/>
              <p:nvPr/>
            </p:nvSpPr>
            <p:spPr>
              <a:xfrm>
                <a:off x="8110388" y="173025"/>
                <a:ext cx="171600" cy="171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6" name="Google Shape;266;p19"/>
              <p:cNvSpPr/>
              <p:nvPr/>
            </p:nvSpPr>
            <p:spPr>
              <a:xfrm>
                <a:off x="8347300" y="173025"/>
                <a:ext cx="171600" cy="171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sp>
        <p:nvSpPr>
          <p:cNvPr id="267" name="Google Shape;267;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8" name="Google Shape;268;p19"/>
          <p:cNvSpPr txBox="1"/>
          <p:nvPr>
            <p:ph idx="1" type="subTitle"/>
          </p:nvPr>
        </p:nvSpPr>
        <p:spPr>
          <a:xfrm>
            <a:off x="2926538" y="1808975"/>
            <a:ext cx="5280300" cy="385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Inter"/>
              <a:buNone/>
              <a:defRPr b="1" sz="1800">
                <a:solidFill>
                  <a:schemeClr val="dk1"/>
                </a:solidFill>
                <a:latin typeface="Inter"/>
                <a:ea typeface="Inter"/>
                <a:cs typeface="Inter"/>
                <a:sym typeface="Inter"/>
              </a:defRPr>
            </a:lvl1pPr>
            <a:lvl2pPr lvl="1" rtl="0">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2pPr>
            <a:lvl3pPr lvl="2" rtl="0">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3pPr>
            <a:lvl4pPr lvl="3" rtl="0">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4pPr>
            <a:lvl5pPr lvl="4" rtl="0">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5pPr>
            <a:lvl6pPr lvl="5" rtl="0">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6pPr>
            <a:lvl7pPr lvl="6" rtl="0">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7pPr>
            <a:lvl8pPr lvl="7" rtl="0">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8pPr>
            <a:lvl9pPr lvl="8" rtl="0">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9pPr>
          </a:lstStyle>
          <a:p/>
        </p:txBody>
      </p:sp>
      <p:sp>
        <p:nvSpPr>
          <p:cNvPr id="269" name="Google Shape;269;p19"/>
          <p:cNvSpPr txBox="1"/>
          <p:nvPr>
            <p:ph idx="2" type="subTitle"/>
          </p:nvPr>
        </p:nvSpPr>
        <p:spPr>
          <a:xfrm flipH="1">
            <a:off x="937163" y="2984587"/>
            <a:ext cx="5280300" cy="385800"/>
          </a:xfrm>
          <a:prstGeom prst="rect">
            <a:avLst/>
          </a:prstGeom>
          <a:ln>
            <a:noFill/>
          </a:ln>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Inter"/>
              <a:buNone/>
              <a:defRPr b="1" sz="1800">
                <a:solidFill>
                  <a:schemeClr val="dk1"/>
                </a:solidFill>
                <a:latin typeface="Inter"/>
                <a:ea typeface="Inter"/>
                <a:cs typeface="Inter"/>
                <a:sym typeface="Inter"/>
              </a:defRPr>
            </a:lvl1pPr>
            <a:lvl2pPr lvl="1" rtl="0">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2pPr>
            <a:lvl3pPr lvl="2" rtl="0">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3pPr>
            <a:lvl4pPr lvl="3" rtl="0">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4pPr>
            <a:lvl5pPr lvl="4" rtl="0">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5pPr>
            <a:lvl6pPr lvl="5" rtl="0">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6pPr>
            <a:lvl7pPr lvl="6" rtl="0">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7pPr>
            <a:lvl8pPr lvl="7" rtl="0">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8pPr>
            <a:lvl9pPr lvl="8" rtl="0">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9pPr>
          </a:lstStyle>
          <a:p/>
        </p:txBody>
      </p:sp>
      <p:sp>
        <p:nvSpPr>
          <p:cNvPr id="270" name="Google Shape;270;p19"/>
          <p:cNvSpPr txBox="1"/>
          <p:nvPr>
            <p:ph idx="3" type="subTitle"/>
          </p:nvPr>
        </p:nvSpPr>
        <p:spPr>
          <a:xfrm>
            <a:off x="2926538" y="4132100"/>
            <a:ext cx="5280300" cy="385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Inter"/>
              <a:buNone/>
              <a:defRPr b="1" sz="1800">
                <a:solidFill>
                  <a:schemeClr val="dk1"/>
                </a:solidFill>
                <a:latin typeface="Inter"/>
                <a:ea typeface="Inter"/>
                <a:cs typeface="Inter"/>
                <a:sym typeface="Inter"/>
              </a:defRPr>
            </a:lvl1pPr>
            <a:lvl2pPr lvl="1" rtl="0">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2pPr>
            <a:lvl3pPr lvl="2" rtl="0">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3pPr>
            <a:lvl4pPr lvl="3" rtl="0">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4pPr>
            <a:lvl5pPr lvl="4" rtl="0">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5pPr>
            <a:lvl6pPr lvl="5" rtl="0">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6pPr>
            <a:lvl7pPr lvl="6" rtl="0">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7pPr>
            <a:lvl8pPr lvl="7" rtl="0">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8pPr>
            <a:lvl9pPr lvl="8" rtl="0">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9pPr>
          </a:lstStyle>
          <a:p/>
        </p:txBody>
      </p:sp>
      <p:sp>
        <p:nvSpPr>
          <p:cNvPr id="271" name="Google Shape;271;p19"/>
          <p:cNvSpPr txBox="1"/>
          <p:nvPr>
            <p:ph idx="4" type="subTitle"/>
          </p:nvPr>
        </p:nvSpPr>
        <p:spPr>
          <a:xfrm>
            <a:off x="2926540" y="1350275"/>
            <a:ext cx="5280300" cy="458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72" name="Google Shape;272;p19"/>
          <p:cNvSpPr txBox="1"/>
          <p:nvPr>
            <p:ph idx="5" type="subTitle"/>
          </p:nvPr>
        </p:nvSpPr>
        <p:spPr>
          <a:xfrm flipH="1">
            <a:off x="937163" y="2525887"/>
            <a:ext cx="5280300" cy="458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73" name="Google Shape;273;p19"/>
          <p:cNvSpPr txBox="1"/>
          <p:nvPr>
            <p:ph idx="6" type="subTitle"/>
          </p:nvPr>
        </p:nvSpPr>
        <p:spPr>
          <a:xfrm>
            <a:off x="2926540" y="3673410"/>
            <a:ext cx="5280300" cy="458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274" name="Shape 274"/>
        <p:cNvGrpSpPr/>
        <p:nvPr/>
      </p:nvGrpSpPr>
      <p:grpSpPr>
        <a:xfrm>
          <a:off x="0" y="0"/>
          <a:ext cx="0" cy="0"/>
          <a:chOff x="0" y="0"/>
          <a:chExt cx="0" cy="0"/>
        </a:xfrm>
      </p:grpSpPr>
      <p:grpSp>
        <p:nvGrpSpPr>
          <p:cNvPr id="275" name="Google Shape;275;p20"/>
          <p:cNvGrpSpPr/>
          <p:nvPr/>
        </p:nvGrpSpPr>
        <p:grpSpPr>
          <a:xfrm>
            <a:off x="233650" y="111350"/>
            <a:ext cx="8675100" cy="4932325"/>
            <a:chOff x="233650" y="111350"/>
            <a:chExt cx="8675100" cy="4932325"/>
          </a:xfrm>
        </p:grpSpPr>
        <p:grpSp>
          <p:nvGrpSpPr>
            <p:cNvPr id="276" name="Google Shape;276;p20"/>
            <p:cNvGrpSpPr/>
            <p:nvPr/>
          </p:nvGrpSpPr>
          <p:grpSpPr>
            <a:xfrm>
              <a:off x="233650" y="111350"/>
              <a:ext cx="8675100" cy="4932325"/>
              <a:chOff x="233650" y="111350"/>
              <a:chExt cx="8675100" cy="4932325"/>
            </a:xfrm>
          </p:grpSpPr>
          <p:sp>
            <p:nvSpPr>
              <p:cNvPr id="277" name="Google Shape;277;p20"/>
              <p:cNvSpPr/>
              <p:nvPr/>
            </p:nvSpPr>
            <p:spPr>
              <a:xfrm flipH="1" rot="10800000">
                <a:off x="233650" y="292875"/>
                <a:ext cx="8675100" cy="4750800"/>
              </a:xfrm>
              <a:prstGeom prst="round2SameRect">
                <a:avLst>
                  <a:gd fmla="val 1911" name="adj1"/>
                  <a:gd fmla="val 0" name="adj2"/>
                </a:avLst>
              </a:prstGeom>
              <a:solidFill>
                <a:srgbClr val="DDD0FB">
                  <a:alpha val="15000"/>
                </a:srgbClr>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8" name="Google Shape;278;p20"/>
              <p:cNvSpPr/>
              <p:nvPr/>
            </p:nvSpPr>
            <p:spPr>
              <a:xfrm>
                <a:off x="233650" y="111350"/>
                <a:ext cx="8675100" cy="300000"/>
              </a:xfrm>
              <a:prstGeom prst="round2SameRect">
                <a:avLst>
                  <a:gd fmla="val 31225" name="adj1"/>
                  <a:gd fmla="val 0" name="adj2"/>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79" name="Google Shape;279;p20"/>
            <p:cNvGrpSpPr/>
            <p:nvPr/>
          </p:nvGrpSpPr>
          <p:grpSpPr>
            <a:xfrm>
              <a:off x="8249059" y="184274"/>
              <a:ext cx="571201" cy="152149"/>
              <a:chOff x="7873475" y="173025"/>
              <a:chExt cx="645425" cy="171900"/>
            </a:xfrm>
          </p:grpSpPr>
          <p:sp>
            <p:nvSpPr>
              <p:cNvPr id="280" name="Google Shape;280;p20"/>
              <p:cNvSpPr/>
              <p:nvPr/>
            </p:nvSpPr>
            <p:spPr>
              <a:xfrm>
                <a:off x="7873475" y="173025"/>
                <a:ext cx="171600" cy="171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1" name="Google Shape;281;p20"/>
              <p:cNvSpPr/>
              <p:nvPr/>
            </p:nvSpPr>
            <p:spPr>
              <a:xfrm>
                <a:off x="8110388" y="173025"/>
                <a:ext cx="171600" cy="171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2" name="Google Shape;282;p20"/>
              <p:cNvSpPr/>
              <p:nvPr/>
            </p:nvSpPr>
            <p:spPr>
              <a:xfrm>
                <a:off x="8347300" y="173025"/>
                <a:ext cx="171600" cy="171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sp>
        <p:nvSpPr>
          <p:cNvPr id="283" name="Google Shape;283;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84" name="Google Shape;284;p20"/>
          <p:cNvSpPr txBox="1"/>
          <p:nvPr>
            <p:ph idx="1" type="subTitle"/>
          </p:nvPr>
        </p:nvSpPr>
        <p:spPr>
          <a:xfrm>
            <a:off x="783588" y="1306475"/>
            <a:ext cx="3680400" cy="5259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Inter"/>
              <a:buNone/>
              <a:defRPr b="1" sz="1800">
                <a:solidFill>
                  <a:schemeClr val="dk1"/>
                </a:solidFill>
                <a:latin typeface="Inter"/>
                <a:ea typeface="Inter"/>
                <a:cs typeface="Inter"/>
                <a:sym typeface="Inter"/>
              </a:defRPr>
            </a:lvl1pPr>
            <a:lvl2pPr lvl="1"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2pPr>
            <a:lvl3pPr lvl="2"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3pPr>
            <a:lvl4pPr lvl="3"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4pPr>
            <a:lvl5pPr lvl="4"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5pPr>
            <a:lvl6pPr lvl="5"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6pPr>
            <a:lvl7pPr lvl="6"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7pPr>
            <a:lvl8pPr lvl="7"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8pPr>
            <a:lvl9pPr lvl="8"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9pPr>
          </a:lstStyle>
          <a:p/>
        </p:txBody>
      </p:sp>
      <p:sp>
        <p:nvSpPr>
          <p:cNvPr id="285" name="Google Shape;285;p20"/>
          <p:cNvSpPr txBox="1"/>
          <p:nvPr>
            <p:ph idx="2" type="subTitle"/>
          </p:nvPr>
        </p:nvSpPr>
        <p:spPr>
          <a:xfrm>
            <a:off x="783589" y="1832375"/>
            <a:ext cx="3680400" cy="1027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86" name="Google Shape;286;p20"/>
          <p:cNvSpPr txBox="1"/>
          <p:nvPr>
            <p:ph idx="3" type="subTitle"/>
          </p:nvPr>
        </p:nvSpPr>
        <p:spPr>
          <a:xfrm>
            <a:off x="4680010" y="1832375"/>
            <a:ext cx="3680400" cy="1027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87" name="Google Shape;287;p20"/>
          <p:cNvSpPr txBox="1"/>
          <p:nvPr>
            <p:ph idx="4" type="subTitle"/>
          </p:nvPr>
        </p:nvSpPr>
        <p:spPr>
          <a:xfrm>
            <a:off x="783589" y="3580700"/>
            <a:ext cx="3680400" cy="1027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88" name="Google Shape;288;p20"/>
          <p:cNvSpPr txBox="1"/>
          <p:nvPr>
            <p:ph idx="5" type="subTitle"/>
          </p:nvPr>
        </p:nvSpPr>
        <p:spPr>
          <a:xfrm>
            <a:off x="4680010" y="3580700"/>
            <a:ext cx="3680400" cy="1027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89" name="Google Shape;289;p20"/>
          <p:cNvSpPr txBox="1"/>
          <p:nvPr>
            <p:ph idx="6" type="subTitle"/>
          </p:nvPr>
        </p:nvSpPr>
        <p:spPr>
          <a:xfrm>
            <a:off x="783588" y="3054800"/>
            <a:ext cx="3680400" cy="5259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Inter"/>
              <a:buNone/>
              <a:defRPr b="1" sz="1800">
                <a:solidFill>
                  <a:schemeClr val="dk1"/>
                </a:solidFill>
                <a:latin typeface="Inter"/>
                <a:ea typeface="Inter"/>
                <a:cs typeface="Inter"/>
                <a:sym typeface="Inter"/>
              </a:defRPr>
            </a:lvl1pPr>
            <a:lvl2pPr lvl="1"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2pPr>
            <a:lvl3pPr lvl="2"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3pPr>
            <a:lvl4pPr lvl="3"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4pPr>
            <a:lvl5pPr lvl="4"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5pPr>
            <a:lvl6pPr lvl="5"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6pPr>
            <a:lvl7pPr lvl="6"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7pPr>
            <a:lvl8pPr lvl="7"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8pPr>
            <a:lvl9pPr lvl="8"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9pPr>
          </a:lstStyle>
          <a:p/>
        </p:txBody>
      </p:sp>
      <p:sp>
        <p:nvSpPr>
          <p:cNvPr id="290" name="Google Shape;290;p20"/>
          <p:cNvSpPr txBox="1"/>
          <p:nvPr>
            <p:ph idx="7" type="subTitle"/>
          </p:nvPr>
        </p:nvSpPr>
        <p:spPr>
          <a:xfrm>
            <a:off x="4680007" y="1306475"/>
            <a:ext cx="3680400" cy="5259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Inter"/>
              <a:buNone/>
              <a:defRPr b="1" sz="1800">
                <a:solidFill>
                  <a:schemeClr val="dk1"/>
                </a:solidFill>
                <a:latin typeface="Inter"/>
                <a:ea typeface="Inter"/>
                <a:cs typeface="Inter"/>
                <a:sym typeface="Inter"/>
              </a:defRPr>
            </a:lvl1pPr>
            <a:lvl2pPr lvl="1"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2pPr>
            <a:lvl3pPr lvl="2"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3pPr>
            <a:lvl4pPr lvl="3"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4pPr>
            <a:lvl5pPr lvl="4"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5pPr>
            <a:lvl6pPr lvl="5"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6pPr>
            <a:lvl7pPr lvl="6"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7pPr>
            <a:lvl8pPr lvl="7"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8pPr>
            <a:lvl9pPr lvl="8"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9pPr>
          </a:lstStyle>
          <a:p/>
        </p:txBody>
      </p:sp>
      <p:sp>
        <p:nvSpPr>
          <p:cNvPr id="291" name="Google Shape;291;p20"/>
          <p:cNvSpPr txBox="1"/>
          <p:nvPr>
            <p:ph idx="8" type="subTitle"/>
          </p:nvPr>
        </p:nvSpPr>
        <p:spPr>
          <a:xfrm>
            <a:off x="4680007" y="3054800"/>
            <a:ext cx="3680400" cy="5259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Inter"/>
              <a:buNone/>
              <a:defRPr b="1" sz="1800">
                <a:solidFill>
                  <a:schemeClr val="dk1"/>
                </a:solidFill>
                <a:latin typeface="Inter"/>
                <a:ea typeface="Inter"/>
                <a:cs typeface="Inter"/>
                <a:sym typeface="Inter"/>
              </a:defRPr>
            </a:lvl1pPr>
            <a:lvl2pPr lvl="1"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2pPr>
            <a:lvl3pPr lvl="2"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3pPr>
            <a:lvl4pPr lvl="3"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4pPr>
            <a:lvl5pPr lvl="4"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5pPr>
            <a:lvl6pPr lvl="5"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6pPr>
            <a:lvl7pPr lvl="6"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7pPr>
            <a:lvl8pPr lvl="7"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8pPr>
            <a:lvl9pPr lvl="8"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9pPr>
          </a:lstStyle>
          <a:p/>
        </p:txBody>
      </p:sp>
      <p:grpSp>
        <p:nvGrpSpPr>
          <p:cNvPr id="292" name="Google Shape;292;p20"/>
          <p:cNvGrpSpPr/>
          <p:nvPr/>
        </p:nvGrpSpPr>
        <p:grpSpPr>
          <a:xfrm flipH="1">
            <a:off x="8360404" y="656373"/>
            <a:ext cx="395946" cy="723077"/>
            <a:chOff x="8421918" y="1089498"/>
            <a:chExt cx="395946" cy="723077"/>
          </a:xfrm>
        </p:grpSpPr>
        <p:grpSp>
          <p:nvGrpSpPr>
            <p:cNvPr id="293" name="Google Shape;293;p20"/>
            <p:cNvGrpSpPr/>
            <p:nvPr/>
          </p:nvGrpSpPr>
          <p:grpSpPr>
            <a:xfrm>
              <a:off x="8445669" y="1439387"/>
              <a:ext cx="372195" cy="373188"/>
              <a:chOff x="5511130" y="3329361"/>
              <a:chExt cx="135000" cy="135350"/>
            </a:xfrm>
          </p:grpSpPr>
          <p:sp>
            <p:nvSpPr>
              <p:cNvPr id="294" name="Google Shape;294;p20"/>
              <p:cNvSpPr/>
              <p:nvPr/>
            </p:nvSpPr>
            <p:spPr>
              <a:xfrm>
                <a:off x="5511130" y="3329361"/>
                <a:ext cx="135000" cy="135300"/>
              </a:xfrm>
              <a:prstGeom prst="ellipse">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5" name="Google Shape;295;p20"/>
              <p:cNvSpPr/>
              <p:nvPr/>
            </p:nvSpPr>
            <p:spPr>
              <a:xfrm>
                <a:off x="5555659" y="3358932"/>
                <a:ext cx="45600" cy="447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6" name="Google Shape;296;p20"/>
              <p:cNvSpPr/>
              <p:nvPr/>
            </p:nvSpPr>
            <p:spPr>
              <a:xfrm>
                <a:off x="5550709" y="3412130"/>
                <a:ext cx="55661" cy="52581"/>
              </a:xfrm>
              <a:custGeom>
                <a:rect b="b" l="l" r="r" t="t"/>
                <a:pathLst>
                  <a:path extrusionOk="0" h="25" w="21">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97" name="Google Shape;297;p20"/>
            <p:cNvGrpSpPr/>
            <p:nvPr/>
          </p:nvGrpSpPr>
          <p:grpSpPr>
            <a:xfrm>
              <a:off x="8421918" y="1089498"/>
              <a:ext cx="243759" cy="244271"/>
              <a:chOff x="5641208" y="3341378"/>
              <a:chExt cx="174300" cy="174654"/>
            </a:xfrm>
          </p:grpSpPr>
          <p:sp>
            <p:nvSpPr>
              <p:cNvPr id="298" name="Google Shape;298;p20"/>
              <p:cNvSpPr/>
              <p:nvPr/>
            </p:nvSpPr>
            <p:spPr>
              <a:xfrm>
                <a:off x="5641208" y="3341378"/>
                <a:ext cx="174300" cy="1743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9" name="Google Shape;299;p20"/>
              <p:cNvSpPr/>
              <p:nvPr/>
            </p:nvSpPr>
            <p:spPr>
              <a:xfrm>
                <a:off x="5698669" y="3385150"/>
                <a:ext cx="58800" cy="57600"/>
              </a:xfrm>
              <a:prstGeom prst="ellipse">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0" name="Google Shape;300;p20"/>
              <p:cNvSpPr/>
              <p:nvPr/>
            </p:nvSpPr>
            <p:spPr>
              <a:xfrm>
                <a:off x="5692281" y="3448182"/>
                <a:ext cx="71826" cy="67850"/>
              </a:xfrm>
              <a:custGeom>
                <a:rect b="b" l="l" r="r" t="t"/>
                <a:pathLst>
                  <a:path extrusionOk="0" h="25" w="21">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233650" y="111350"/>
            <a:ext cx="8675100" cy="4932325"/>
            <a:chOff x="233650" y="111350"/>
            <a:chExt cx="8675100" cy="4932325"/>
          </a:xfrm>
        </p:grpSpPr>
        <p:grpSp>
          <p:nvGrpSpPr>
            <p:cNvPr id="21" name="Google Shape;21;p3"/>
            <p:cNvGrpSpPr/>
            <p:nvPr/>
          </p:nvGrpSpPr>
          <p:grpSpPr>
            <a:xfrm>
              <a:off x="233650" y="111350"/>
              <a:ext cx="8675100" cy="4932325"/>
              <a:chOff x="233650" y="111350"/>
              <a:chExt cx="8675100" cy="4932325"/>
            </a:xfrm>
          </p:grpSpPr>
          <p:sp>
            <p:nvSpPr>
              <p:cNvPr id="22" name="Google Shape;22;p3"/>
              <p:cNvSpPr/>
              <p:nvPr/>
            </p:nvSpPr>
            <p:spPr>
              <a:xfrm flipH="1" rot="10800000">
                <a:off x="233650" y="292875"/>
                <a:ext cx="8675100" cy="4750800"/>
              </a:xfrm>
              <a:prstGeom prst="round2SameRect">
                <a:avLst>
                  <a:gd fmla="val 1911" name="adj1"/>
                  <a:gd fmla="val 0" name="adj2"/>
                </a:avLst>
              </a:prstGeom>
              <a:solidFill>
                <a:srgbClr val="DDD0FB">
                  <a:alpha val="15000"/>
                </a:srgbClr>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 name="Google Shape;23;p3"/>
              <p:cNvSpPr/>
              <p:nvPr/>
            </p:nvSpPr>
            <p:spPr>
              <a:xfrm>
                <a:off x="233650" y="111350"/>
                <a:ext cx="8675100" cy="300000"/>
              </a:xfrm>
              <a:prstGeom prst="round2SameRect">
                <a:avLst>
                  <a:gd fmla="val 31225" name="adj1"/>
                  <a:gd fmla="val 0" name="adj2"/>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24" name="Google Shape;24;p3"/>
            <p:cNvGrpSpPr/>
            <p:nvPr/>
          </p:nvGrpSpPr>
          <p:grpSpPr>
            <a:xfrm>
              <a:off x="8249059" y="184274"/>
              <a:ext cx="571201" cy="152149"/>
              <a:chOff x="7873475" y="173025"/>
              <a:chExt cx="645425" cy="171900"/>
            </a:xfrm>
          </p:grpSpPr>
          <p:sp>
            <p:nvSpPr>
              <p:cNvPr id="25" name="Google Shape;25;p3"/>
              <p:cNvSpPr/>
              <p:nvPr/>
            </p:nvSpPr>
            <p:spPr>
              <a:xfrm>
                <a:off x="7873475" y="173025"/>
                <a:ext cx="171600" cy="171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 name="Google Shape;26;p3"/>
              <p:cNvSpPr/>
              <p:nvPr/>
            </p:nvSpPr>
            <p:spPr>
              <a:xfrm>
                <a:off x="8110388" y="173025"/>
                <a:ext cx="171600" cy="171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 name="Google Shape;27;p3"/>
              <p:cNvSpPr/>
              <p:nvPr/>
            </p:nvSpPr>
            <p:spPr>
              <a:xfrm>
                <a:off x="8347300" y="173025"/>
                <a:ext cx="171600" cy="171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sp>
        <p:nvSpPr>
          <p:cNvPr id="28" name="Google Shape;28;p3"/>
          <p:cNvSpPr txBox="1"/>
          <p:nvPr>
            <p:ph type="title"/>
          </p:nvPr>
        </p:nvSpPr>
        <p:spPr>
          <a:xfrm>
            <a:off x="5209900" y="2627600"/>
            <a:ext cx="3219000" cy="911700"/>
          </a:xfrm>
          <a:prstGeom prst="rect">
            <a:avLst/>
          </a:prstGeom>
        </p:spPr>
        <p:txBody>
          <a:bodyPr anchorCtr="0" anchor="t" bIns="91425" lIns="91425" spcFirstLastPara="1" rIns="91425" wrap="square" tIns="91425">
            <a:noAutofit/>
          </a:bodyPr>
          <a:lstStyle>
            <a:lvl1pPr lvl="0" algn="r">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p:txBody>
      </p:sp>
      <p:sp>
        <p:nvSpPr>
          <p:cNvPr id="29" name="Google Shape;29;p3"/>
          <p:cNvSpPr txBox="1"/>
          <p:nvPr>
            <p:ph hasCustomPrompt="1" idx="2" type="title"/>
          </p:nvPr>
        </p:nvSpPr>
        <p:spPr>
          <a:xfrm>
            <a:off x="7104400" y="1755138"/>
            <a:ext cx="1229700" cy="748500"/>
          </a:xfrm>
          <a:prstGeom prst="rect">
            <a:avLst/>
          </a:prstGeom>
          <a:solidFill>
            <a:schemeClr val="accent3"/>
          </a:solidFill>
          <a:ln cap="flat" cmpd="sng" w="76200">
            <a:solidFill>
              <a:schemeClr val="accent3"/>
            </a:solidFill>
            <a:prstDash val="solid"/>
            <a:round/>
            <a:headEnd len="sm" w="sm" type="none"/>
            <a:tailEnd len="sm" w="sm" type="none"/>
          </a:ln>
        </p:spPr>
        <p:txBody>
          <a:bodyPr anchorCtr="0" anchor="ctr" bIns="91425" lIns="91425" spcFirstLastPara="1" rIns="91425" wrap="square" tIns="91425">
            <a:noAutofit/>
          </a:bodyPr>
          <a:lstStyle>
            <a:lvl1pPr lvl="0" rtl="0" algn="r">
              <a:spcBef>
                <a:spcPts val="0"/>
              </a:spcBef>
              <a:spcAft>
                <a:spcPts val="0"/>
              </a:spcAft>
              <a:buSzPts val="6000"/>
              <a:buNone/>
              <a:defRPr sz="50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301" name="Shape 301"/>
        <p:cNvGrpSpPr/>
        <p:nvPr/>
      </p:nvGrpSpPr>
      <p:grpSpPr>
        <a:xfrm>
          <a:off x="0" y="0"/>
          <a:ext cx="0" cy="0"/>
          <a:chOff x="0" y="0"/>
          <a:chExt cx="0" cy="0"/>
        </a:xfrm>
      </p:grpSpPr>
      <p:grpSp>
        <p:nvGrpSpPr>
          <p:cNvPr id="302" name="Google Shape;302;p21"/>
          <p:cNvGrpSpPr/>
          <p:nvPr/>
        </p:nvGrpSpPr>
        <p:grpSpPr>
          <a:xfrm>
            <a:off x="233650" y="111350"/>
            <a:ext cx="8675100" cy="4932325"/>
            <a:chOff x="233650" y="111350"/>
            <a:chExt cx="8675100" cy="4932325"/>
          </a:xfrm>
        </p:grpSpPr>
        <p:grpSp>
          <p:nvGrpSpPr>
            <p:cNvPr id="303" name="Google Shape;303;p21"/>
            <p:cNvGrpSpPr/>
            <p:nvPr/>
          </p:nvGrpSpPr>
          <p:grpSpPr>
            <a:xfrm>
              <a:off x="233650" y="111350"/>
              <a:ext cx="8675100" cy="4932325"/>
              <a:chOff x="233650" y="111350"/>
              <a:chExt cx="8675100" cy="4932325"/>
            </a:xfrm>
          </p:grpSpPr>
          <p:sp>
            <p:nvSpPr>
              <p:cNvPr id="304" name="Google Shape;304;p21"/>
              <p:cNvSpPr/>
              <p:nvPr/>
            </p:nvSpPr>
            <p:spPr>
              <a:xfrm flipH="1" rot="10800000">
                <a:off x="233650" y="292875"/>
                <a:ext cx="8675100" cy="4750800"/>
              </a:xfrm>
              <a:prstGeom prst="round2SameRect">
                <a:avLst>
                  <a:gd fmla="val 1911" name="adj1"/>
                  <a:gd fmla="val 0" name="adj2"/>
                </a:avLst>
              </a:prstGeom>
              <a:solidFill>
                <a:srgbClr val="DDD0FB">
                  <a:alpha val="15000"/>
                </a:srgbClr>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5" name="Google Shape;305;p21"/>
              <p:cNvSpPr/>
              <p:nvPr/>
            </p:nvSpPr>
            <p:spPr>
              <a:xfrm>
                <a:off x="233650" y="111350"/>
                <a:ext cx="8675100" cy="300000"/>
              </a:xfrm>
              <a:prstGeom prst="round2SameRect">
                <a:avLst>
                  <a:gd fmla="val 31225" name="adj1"/>
                  <a:gd fmla="val 0" name="adj2"/>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06" name="Google Shape;306;p21"/>
            <p:cNvGrpSpPr/>
            <p:nvPr/>
          </p:nvGrpSpPr>
          <p:grpSpPr>
            <a:xfrm>
              <a:off x="8249059" y="184274"/>
              <a:ext cx="571201" cy="152149"/>
              <a:chOff x="7873475" y="173025"/>
              <a:chExt cx="645425" cy="171900"/>
            </a:xfrm>
          </p:grpSpPr>
          <p:sp>
            <p:nvSpPr>
              <p:cNvPr id="307" name="Google Shape;307;p21"/>
              <p:cNvSpPr/>
              <p:nvPr/>
            </p:nvSpPr>
            <p:spPr>
              <a:xfrm>
                <a:off x="7873475" y="173025"/>
                <a:ext cx="171600" cy="171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8" name="Google Shape;308;p21"/>
              <p:cNvSpPr/>
              <p:nvPr/>
            </p:nvSpPr>
            <p:spPr>
              <a:xfrm>
                <a:off x="8110388" y="173025"/>
                <a:ext cx="171600" cy="171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9" name="Google Shape;309;p21"/>
              <p:cNvSpPr/>
              <p:nvPr/>
            </p:nvSpPr>
            <p:spPr>
              <a:xfrm>
                <a:off x="8347300" y="173025"/>
                <a:ext cx="171600" cy="171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sp>
        <p:nvSpPr>
          <p:cNvPr id="310" name="Google Shape;310;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11" name="Google Shape;311;p21"/>
          <p:cNvSpPr txBox="1"/>
          <p:nvPr>
            <p:ph idx="1" type="subTitle"/>
          </p:nvPr>
        </p:nvSpPr>
        <p:spPr>
          <a:xfrm>
            <a:off x="721133" y="1872438"/>
            <a:ext cx="2459100" cy="1055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12" name="Google Shape;312;p21"/>
          <p:cNvSpPr txBox="1"/>
          <p:nvPr>
            <p:ph idx="2" type="subTitle"/>
          </p:nvPr>
        </p:nvSpPr>
        <p:spPr>
          <a:xfrm>
            <a:off x="3342150" y="1872438"/>
            <a:ext cx="2459100" cy="1055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13" name="Google Shape;313;p21"/>
          <p:cNvSpPr txBox="1"/>
          <p:nvPr>
            <p:ph idx="3" type="subTitle"/>
          </p:nvPr>
        </p:nvSpPr>
        <p:spPr>
          <a:xfrm>
            <a:off x="5963167" y="1872438"/>
            <a:ext cx="2459700" cy="1055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14" name="Google Shape;314;p21"/>
          <p:cNvSpPr txBox="1"/>
          <p:nvPr>
            <p:ph idx="4" type="subTitle"/>
          </p:nvPr>
        </p:nvSpPr>
        <p:spPr>
          <a:xfrm>
            <a:off x="721133" y="3552800"/>
            <a:ext cx="2459100" cy="1055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15" name="Google Shape;315;p21"/>
          <p:cNvSpPr txBox="1"/>
          <p:nvPr>
            <p:ph idx="5" type="subTitle"/>
          </p:nvPr>
        </p:nvSpPr>
        <p:spPr>
          <a:xfrm>
            <a:off x="3342150" y="3552800"/>
            <a:ext cx="2459100" cy="1055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16" name="Google Shape;316;p21"/>
          <p:cNvSpPr txBox="1"/>
          <p:nvPr>
            <p:ph idx="6" type="subTitle"/>
          </p:nvPr>
        </p:nvSpPr>
        <p:spPr>
          <a:xfrm>
            <a:off x="5963167" y="3552800"/>
            <a:ext cx="2459700" cy="1055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17" name="Google Shape;317;p21"/>
          <p:cNvSpPr txBox="1"/>
          <p:nvPr>
            <p:ph idx="7" type="subTitle"/>
          </p:nvPr>
        </p:nvSpPr>
        <p:spPr>
          <a:xfrm>
            <a:off x="721125" y="1455800"/>
            <a:ext cx="2459100" cy="4191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Inter"/>
              <a:buNone/>
              <a:defRPr b="1" sz="1800">
                <a:solidFill>
                  <a:schemeClr val="dk1"/>
                </a:solidFill>
                <a:latin typeface="Inter"/>
                <a:ea typeface="Inter"/>
                <a:cs typeface="Inter"/>
                <a:sym typeface="Inter"/>
              </a:defRPr>
            </a:lvl1pPr>
            <a:lvl2pPr lvl="1"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2pPr>
            <a:lvl3pPr lvl="2"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3pPr>
            <a:lvl4pPr lvl="3"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4pPr>
            <a:lvl5pPr lvl="4"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5pPr>
            <a:lvl6pPr lvl="5"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6pPr>
            <a:lvl7pPr lvl="6"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7pPr>
            <a:lvl8pPr lvl="7"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8pPr>
            <a:lvl9pPr lvl="8"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9pPr>
          </a:lstStyle>
          <a:p/>
        </p:txBody>
      </p:sp>
      <p:sp>
        <p:nvSpPr>
          <p:cNvPr id="318" name="Google Shape;318;p21"/>
          <p:cNvSpPr txBox="1"/>
          <p:nvPr>
            <p:ph idx="8" type="subTitle"/>
          </p:nvPr>
        </p:nvSpPr>
        <p:spPr>
          <a:xfrm>
            <a:off x="3342148" y="1455800"/>
            <a:ext cx="2459100" cy="4191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Inter"/>
              <a:buNone/>
              <a:defRPr b="1" sz="1800">
                <a:solidFill>
                  <a:schemeClr val="dk1"/>
                </a:solidFill>
                <a:latin typeface="Inter"/>
                <a:ea typeface="Inter"/>
                <a:cs typeface="Inter"/>
                <a:sym typeface="Inter"/>
              </a:defRPr>
            </a:lvl1pPr>
            <a:lvl2pPr lvl="1"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2pPr>
            <a:lvl3pPr lvl="2"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3pPr>
            <a:lvl4pPr lvl="3"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4pPr>
            <a:lvl5pPr lvl="4"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5pPr>
            <a:lvl6pPr lvl="5"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6pPr>
            <a:lvl7pPr lvl="6"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7pPr>
            <a:lvl8pPr lvl="7"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8pPr>
            <a:lvl9pPr lvl="8"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9pPr>
          </a:lstStyle>
          <a:p/>
        </p:txBody>
      </p:sp>
      <p:sp>
        <p:nvSpPr>
          <p:cNvPr id="319" name="Google Shape;319;p21"/>
          <p:cNvSpPr txBox="1"/>
          <p:nvPr>
            <p:ph idx="9" type="subTitle"/>
          </p:nvPr>
        </p:nvSpPr>
        <p:spPr>
          <a:xfrm>
            <a:off x="5963170" y="1455800"/>
            <a:ext cx="2459700" cy="4191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Inter"/>
              <a:buNone/>
              <a:defRPr b="1" sz="1800">
                <a:solidFill>
                  <a:schemeClr val="dk1"/>
                </a:solidFill>
                <a:latin typeface="Inter"/>
                <a:ea typeface="Inter"/>
                <a:cs typeface="Inter"/>
                <a:sym typeface="Inter"/>
              </a:defRPr>
            </a:lvl1pPr>
            <a:lvl2pPr lvl="1"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2pPr>
            <a:lvl3pPr lvl="2"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3pPr>
            <a:lvl4pPr lvl="3"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4pPr>
            <a:lvl5pPr lvl="4"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5pPr>
            <a:lvl6pPr lvl="5"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6pPr>
            <a:lvl7pPr lvl="6"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7pPr>
            <a:lvl8pPr lvl="7"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8pPr>
            <a:lvl9pPr lvl="8"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9pPr>
          </a:lstStyle>
          <a:p/>
        </p:txBody>
      </p:sp>
      <p:sp>
        <p:nvSpPr>
          <p:cNvPr id="320" name="Google Shape;320;p21"/>
          <p:cNvSpPr txBox="1"/>
          <p:nvPr>
            <p:ph idx="13" type="subTitle"/>
          </p:nvPr>
        </p:nvSpPr>
        <p:spPr>
          <a:xfrm>
            <a:off x="721125" y="3131675"/>
            <a:ext cx="2459100" cy="4191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Inter"/>
              <a:buNone/>
              <a:defRPr b="1" sz="1800">
                <a:solidFill>
                  <a:schemeClr val="dk1"/>
                </a:solidFill>
                <a:latin typeface="Inter"/>
                <a:ea typeface="Inter"/>
                <a:cs typeface="Inter"/>
                <a:sym typeface="Inter"/>
              </a:defRPr>
            </a:lvl1pPr>
            <a:lvl2pPr lvl="1"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2pPr>
            <a:lvl3pPr lvl="2"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3pPr>
            <a:lvl4pPr lvl="3"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4pPr>
            <a:lvl5pPr lvl="4"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5pPr>
            <a:lvl6pPr lvl="5"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6pPr>
            <a:lvl7pPr lvl="6"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7pPr>
            <a:lvl8pPr lvl="7"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8pPr>
            <a:lvl9pPr lvl="8"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9pPr>
          </a:lstStyle>
          <a:p/>
        </p:txBody>
      </p:sp>
      <p:sp>
        <p:nvSpPr>
          <p:cNvPr id="321" name="Google Shape;321;p21"/>
          <p:cNvSpPr txBox="1"/>
          <p:nvPr>
            <p:ph idx="14" type="subTitle"/>
          </p:nvPr>
        </p:nvSpPr>
        <p:spPr>
          <a:xfrm>
            <a:off x="3342231" y="3131675"/>
            <a:ext cx="2459100" cy="4191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Inter"/>
              <a:buNone/>
              <a:defRPr b="1" sz="1800">
                <a:solidFill>
                  <a:schemeClr val="dk1"/>
                </a:solidFill>
                <a:latin typeface="Inter"/>
                <a:ea typeface="Inter"/>
                <a:cs typeface="Inter"/>
                <a:sym typeface="Inter"/>
              </a:defRPr>
            </a:lvl1pPr>
            <a:lvl2pPr lvl="1"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2pPr>
            <a:lvl3pPr lvl="2"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3pPr>
            <a:lvl4pPr lvl="3"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4pPr>
            <a:lvl5pPr lvl="4"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5pPr>
            <a:lvl6pPr lvl="5"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6pPr>
            <a:lvl7pPr lvl="6"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7pPr>
            <a:lvl8pPr lvl="7"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8pPr>
            <a:lvl9pPr lvl="8"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9pPr>
          </a:lstStyle>
          <a:p/>
        </p:txBody>
      </p:sp>
      <p:sp>
        <p:nvSpPr>
          <p:cNvPr id="322" name="Google Shape;322;p21"/>
          <p:cNvSpPr txBox="1"/>
          <p:nvPr>
            <p:ph idx="15" type="subTitle"/>
          </p:nvPr>
        </p:nvSpPr>
        <p:spPr>
          <a:xfrm>
            <a:off x="5963470" y="3131675"/>
            <a:ext cx="2459100" cy="4191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Inter"/>
              <a:buNone/>
              <a:defRPr b="1" sz="1800">
                <a:solidFill>
                  <a:schemeClr val="dk1"/>
                </a:solidFill>
                <a:latin typeface="Inter"/>
                <a:ea typeface="Inter"/>
                <a:cs typeface="Inter"/>
                <a:sym typeface="Inter"/>
              </a:defRPr>
            </a:lvl1pPr>
            <a:lvl2pPr lvl="1"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2pPr>
            <a:lvl3pPr lvl="2"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3pPr>
            <a:lvl4pPr lvl="3"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4pPr>
            <a:lvl5pPr lvl="4"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5pPr>
            <a:lvl6pPr lvl="5"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6pPr>
            <a:lvl7pPr lvl="6"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7pPr>
            <a:lvl8pPr lvl="7"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8pPr>
            <a:lvl9pPr lvl="8"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323" name="Shape 323"/>
        <p:cNvGrpSpPr/>
        <p:nvPr/>
      </p:nvGrpSpPr>
      <p:grpSpPr>
        <a:xfrm>
          <a:off x="0" y="0"/>
          <a:ext cx="0" cy="0"/>
          <a:chOff x="0" y="0"/>
          <a:chExt cx="0" cy="0"/>
        </a:xfrm>
      </p:grpSpPr>
      <p:grpSp>
        <p:nvGrpSpPr>
          <p:cNvPr id="324" name="Google Shape;324;p22"/>
          <p:cNvGrpSpPr/>
          <p:nvPr/>
        </p:nvGrpSpPr>
        <p:grpSpPr>
          <a:xfrm>
            <a:off x="233650" y="111350"/>
            <a:ext cx="8675100" cy="4932325"/>
            <a:chOff x="233650" y="111350"/>
            <a:chExt cx="8675100" cy="4932325"/>
          </a:xfrm>
        </p:grpSpPr>
        <p:grpSp>
          <p:nvGrpSpPr>
            <p:cNvPr id="325" name="Google Shape;325;p22"/>
            <p:cNvGrpSpPr/>
            <p:nvPr/>
          </p:nvGrpSpPr>
          <p:grpSpPr>
            <a:xfrm>
              <a:off x="233650" y="111350"/>
              <a:ext cx="8675100" cy="4932325"/>
              <a:chOff x="233650" y="111350"/>
              <a:chExt cx="8675100" cy="4932325"/>
            </a:xfrm>
          </p:grpSpPr>
          <p:sp>
            <p:nvSpPr>
              <p:cNvPr id="326" name="Google Shape;326;p22"/>
              <p:cNvSpPr/>
              <p:nvPr/>
            </p:nvSpPr>
            <p:spPr>
              <a:xfrm flipH="1" rot="10800000">
                <a:off x="233650" y="292875"/>
                <a:ext cx="8675100" cy="4750800"/>
              </a:xfrm>
              <a:prstGeom prst="round2SameRect">
                <a:avLst>
                  <a:gd fmla="val 1911" name="adj1"/>
                  <a:gd fmla="val 0" name="adj2"/>
                </a:avLst>
              </a:prstGeom>
              <a:solidFill>
                <a:srgbClr val="DDD0FB">
                  <a:alpha val="15000"/>
                </a:srgbClr>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27" name="Google Shape;327;p22"/>
              <p:cNvSpPr/>
              <p:nvPr/>
            </p:nvSpPr>
            <p:spPr>
              <a:xfrm>
                <a:off x="233650" y="111350"/>
                <a:ext cx="8675100" cy="300000"/>
              </a:xfrm>
              <a:prstGeom prst="round2SameRect">
                <a:avLst>
                  <a:gd fmla="val 31225" name="adj1"/>
                  <a:gd fmla="val 0" name="adj2"/>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28" name="Google Shape;328;p22"/>
            <p:cNvGrpSpPr/>
            <p:nvPr/>
          </p:nvGrpSpPr>
          <p:grpSpPr>
            <a:xfrm>
              <a:off x="8249059" y="184274"/>
              <a:ext cx="571201" cy="152149"/>
              <a:chOff x="7873475" y="173025"/>
              <a:chExt cx="645425" cy="171900"/>
            </a:xfrm>
          </p:grpSpPr>
          <p:sp>
            <p:nvSpPr>
              <p:cNvPr id="329" name="Google Shape;329;p22"/>
              <p:cNvSpPr/>
              <p:nvPr/>
            </p:nvSpPr>
            <p:spPr>
              <a:xfrm>
                <a:off x="7873475" y="173025"/>
                <a:ext cx="171600" cy="171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0" name="Google Shape;330;p22"/>
              <p:cNvSpPr/>
              <p:nvPr/>
            </p:nvSpPr>
            <p:spPr>
              <a:xfrm>
                <a:off x="8110388" y="173025"/>
                <a:ext cx="171600" cy="171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1" name="Google Shape;331;p22"/>
              <p:cNvSpPr/>
              <p:nvPr/>
            </p:nvSpPr>
            <p:spPr>
              <a:xfrm>
                <a:off x="8347300" y="173025"/>
                <a:ext cx="171600" cy="171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sp>
        <p:nvSpPr>
          <p:cNvPr id="332" name="Google Shape;332;p22"/>
          <p:cNvSpPr txBox="1"/>
          <p:nvPr>
            <p:ph type="ctrTitle"/>
          </p:nvPr>
        </p:nvSpPr>
        <p:spPr>
          <a:xfrm>
            <a:off x="715100" y="541768"/>
            <a:ext cx="4379400" cy="10563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sz="6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33" name="Google Shape;333;p22"/>
          <p:cNvSpPr txBox="1"/>
          <p:nvPr>
            <p:ph idx="1" type="subTitle"/>
          </p:nvPr>
        </p:nvSpPr>
        <p:spPr>
          <a:xfrm>
            <a:off x="715200" y="1609493"/>
            <a:ext cx="4379400" cy="117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334" name="Google Shape;334;p22"/>
          <p:cNvSpPr txBox="1"/>
          <p:nvPr/>
        </p:nvSpPr>
        <p:spPr>
          <a:xfrm>
            <a:off x="715100" y="3480950"/>
            <a:ext cx="3856800" cy="508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300"/>
              </a:spcBef>
              <a:spcAft>
                <a:spcPts val="0"/>
              </a:spcAft>
              <a:buNone/>
            </a:pPr>
            <a:r>
              <a:rPr lang="en" sz="1000">
                <a:solidFill>
                  <a:schemeClr val="dk1"/>
                </a:solidFill>
                <a:latin typeface="Lato"/>
                <a:ea typeface="Lato"/>
                <a:cs typeface="Lato"/>
                <a:sym typeface="Lato"/>
              </a:rPr>
              <a:t>CREDITS: This presentation template was created by </a:t>
            </a:r>
            <a:r>
              <a:rPr b="1" lang="en" sz="1000" u="sng">
                <a:solidFill>
                  <a:schemeClr val="dk1"/>
                </a:solidFill>
                <a:latin typeface="Lato"/>
                <a:ea typeface="Lato"/>
                <a:cs typeface="Lato"/>
                <a:sym typeface="Lato"/>
                <a:hlinkClick r:id="rId2">
                  <a:extLst>
                    <a:ext uri="{A12FA001-AC4F-418D-AE19-62706E023703}">
                      <ahyp:hlinkClr val="tx"/>
                    </a:ext>
                  </a:extLst>
                </a:hlinkClick>
              </a:rPr>
              <a:t>Slidesgo</a:t>
            </a:r>
            <a:r>
              <a:rPr lang="en" sz="1000" u="sng">
                <a:solidFill>
                  <a:schemeClr val="dk1"/>
                </a:solidFill>
                <a:latin typeface="Lato"/>
                <a:ea typeface="Lato"/>
                <a:cs typeface="Lato"/>
                <a:sym typeface="Lato"/>
              </a:rPr>
              <a:t>,</a:t>
            </a:r>
            <a:r>
              <a:rPr lang="en" sz="1000">
                <a:solidFill>
                  <a:schemeClr val="dk1"/>
                </a:solidFill>
                <a:latin typeface="Lato"/>
                <a:ea typeface="Lato"/>
                <a:cs typeface="Lato"/>
                <a:sym typeface="Lato"/>
              </a:rPr>
              <a:t> including icons by </a:t>
            </a:r>
            <a:r>
              <a:rPr b="1" lang="en" sz="1000" u="sng">
                <a:solidFill>
                  <a:schemeClr val="dk1"/>
                </a:solidFill>
                <a:latin typeface="Lato"/>
                <a:ea typeface="Lato"/>
                <a:cs typeface="Lato"/>
                <a:sym typeface="Lato"/>
                <a:hlinkClick r:id="rId3">
                  <a:extLst>
                    <a:ext uri="{A12FA001-AC4F-418D-AE19-62706E023703}">
                      <ahyp:hlinkClr val="tx"/>
                    </a:ext>
                  </a:extLst>
                </a:hlinkClick>
              </a:rPr>
              <a:t>Flaticon</a:t>
            </a:r>
            <a:r>
              <a:rPr lang="en" sz="1000" u="sng">
                <a:solidFill>
                  <a:schemeClr val="dk1"/>
                </a:solidFill>
                <a:latin typeface="Lato"/>
                <a:ea typeface="Lato"/>
                <a:cs typeface="Lato"/>
                <a:sym typeface="Lato"/>
              </a:rPr>
              <a:t>,</a:t>
            </a:r>
            <a:r>
              <a:rPr lang="en" sz="1000">
                <a:solidFill>
                  <a:schemeClr val="dk1"/>
                </a:solidFill>
                <a:latin typeface="Lato"/>
                <a:ea typeface="Lato"/>
                <a:cs typeface="Lato"/>
                <a:sym typeface="Lato"/>
              </a:rPr>
              <a:t> and infographics &amp; images by </a:t>
            </a:r>
            <a:r>
              <a:rPr b="1" lang="en" sz="1000" u="sng">
                <a:solidFill>
                  <a:schemeClr val="dk1"/>
                </a:solidFill>
                <a:latin typeface="Lato"/>
                <a:ea typeface="Lato"/>
                <a:cs typeface="Lato"/>
                <a:sym typeface="Lato"/>
                <a:hlinkClick r:id="rId4">
                  <a:extLst>
                    <a:ext uri="{A12FA001-AC4F-418D-AE19-62706E023703}">
                      <ahyp:hlinkClr val="tx"/>
                    </a:ext>
                  </a:extLst>
                </a:hlinkClick>
              </a:rPr>
              <a:t>Freepik</a:t>
            </a:r>
            <a:endParaRPr b="1" sz="1000" u="sng">
              <a:solidFill>
                <a:schemeClr val="dk1"/>
              </a:solidFill>
              <a:latin typeface="Lato"/>
              <a:ea typeface="Lato"/>
              <a:cs typeface="Lato"/>
              <a:sym typeface="Lat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335" name="Shape 335"/>
        <p:cNvGrpSpPr/>
        <p:nvPr/>
      </p:nvGrpSpPr>
      <p:grpSpPr>
        <a:xfrm>
          <a:off x="0" y="0"/>
          <a:ext cx="0" cy="0"/>
          <a:chOff x="0" y="0"/>
          <a:chExt cx="0" cy="0"/>
        </a:xfrm>
      </p:grpSpPr>
      <p:grpSp>
        <p:nvGrpSpPr>
          <p:cNvPr id="336" name="Google Shape;336;p23"/>
          <p:cNvGrpSpPr/>
          <p:nvPr/>
        </p:nvGrpSpPr>
        <p:grpSpPr>
          <a:xfrm>
            <a:off x="233650" y="111350"/>
            <a:ext cx="8675100" cy="4932325"/>
            <a:chOff x="233650" y="111350"/>
            <a:chExt cx="8675100" cy="4932325"/>
          </a:xfrm>
        </p:grpSpPr>
        <p:grpSp>
          <p:nvGrpSpPr>
            <p:cNvPr id="337" name="Google Shape;337;p23"/>
            <p:cNvGrpSpPr/>
            <p:nvPr/>
          </p:nvGrpSpPr>
          <p:grpSpPr>
            <a:xfrm>
              <a:off x="233650" y="111350"/>
              <a:ext cx="8675100" cy="4932325"/>
              <a:chOff x="233650" y="111350"/>
              <a:chExt cx="8675100" cy="4932325"/>
            </a:xfrm>
          </p:grpSpPr>
          <p:sp>
            <p:nvSpPr>
              <p:cNvPr id="338" name="Google Shape;338;p23"/>
              <p:cNvSpPr/>
              <p:nvPr/>
            </p:nvSpPr>
            <p:spPr>
              <a:xfrm flipH="1" rot="10800000">
                <a:off x="233650" y="292875"/>
                <a:ext cx="8675100" cy="4750800"/>
              </a:xfrm>
              <a:prstGeom prst="round2SameRect">
                <a:avLst>
                  <a:gd fmla="val 1911" name="adj1"/>
                  <a:gd fmla="val 0" name="adj2"/>
                </a:avLst>
              </a:prstGeom>
              <a:solidFill>
                <a:srgbClr val="DDD0FB">
                  <a:alpha val="15000"/>
                </a:srgbClr>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39" name="Google Shape;339;p23"/>
              <p:cNvSpPr/>
              <p:nvPr/>
            </p:nvSpPr>
            <p:spPr>
              <a:xfrm>
                <a:off x="233650" y="111350"/>
                <a:ext cx="8675100" cy="300000"/>
              </a:xfrm>
              <a:prstGeom prst="round2SameRect">
                <a:avLst>
                  <a:gd fmla="val 31225" name="adj1"/>
                  <a:gd fmla="val 0" name="adj2"/>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40" name="Google Shape;340;p23"/>
            <p:cNvGrpSpPr/>
            <p:nvPr/>
          </p:nvGrpSpPr>
          <p:grpSpPr>
            <a:xfrm>
              <a:off x="8249059" y="184274"/>
              <a:ext cx="571201" cy="152149"/>
              <a:chOff x="7873475" y="173025"/>
              <a:chExt cx="645425" cy="171900"/>
            </a:xfrm>
          </p:grpSpPr>
          <p:sp>
            <p:nvSpPr>
              <p:cNvPr id="341" name="Google Shape;341;p23"/>
              <p:cNvSpPr/>
              <p:nvPr/>
            </p:nvSpPr>
            <p:spPr>
              <a:xfrm>
                <a:off x="7873475" y="173025"/>
                <a:ext cx="171600" cy="171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2" name="Google Shape;342;p23"/>
              <p:cNvSpPr/>
              <p:nvPr/>
            </p:nvSpPr>
            <p:spPr>
              <a:xfrm>
                <a:off x="8110388" y="173025"/>
                <a:ext cx="171600" cy="171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3" name="Google Shape;343;p23"/>
              <p:cNvSpPr/>
              <p:nvPr/>
            </p:nvSpPr>
            <p:spPr>
              <a:xfrm>
                <a:off x="8347300" y="173025"/>
                <a:ext cx="171600" cy="171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344" name="Google Shape;344;p23"/>
          <p:cNvGrpSpPr/>
          <p:nvPr/>
        </p:nvGrpSpPr>
        <p:grpSpPr>
          <a:xfrm>
            <a:off x="6625302" y="2529324"/>
            <a:ext cx="1911900" cy="2079176"/>
            <a:chOff x="3285302" y="215449"/>
            <a:chExt cx="1911900" cy="2079176"/>
          </a:xfrm>
        </p:grpSpPr>
        <p:sp>
          <p:nvSpPr>
            <p:cNvPr id="345" name="Google Shape;345;p23"/>
            <p:cNvSpPr/>
            <p:nvPr/>
          </p:nvSpPr>
          <p:spPr>
            <a:xfrm>
              <a:off x="3285302" y="215449"/>
              <a:ext cx="1911900" cy="2079176"/>
            </a:xfrm>
            <a:custGeom>
              <a:rect b="b" l="l" r="r" t="t"/>
              <a:pathLst>
                <a:path extrusionOk="0" h="935" w="856">
                  <a:moveTo>
                    <a:pt x="428" y="812"/>
                  </a:moveTo>
                  <a:cubicBezTo>
                    <a:pt x="216" y="812"/>
                    <a:pt x="44" y="640"/>
                    <a:pt x="44" y="428"/>
                  </a:cubicBezTo>
                  <a:cubicBezTo>
                    <a:pt x="44" y="216"/>
                    <a:pt x="216" y="44"/>
                    <a:pt x="428" y="44"/>
                  </a:cubicBezTo>
                  <a:cubicBezTo>
                    <a:pt x="640" y="44"/>
                    <a:pt x="812" y="216"/>
                    <a:pt x="812" y="428"/>
                  </a:cubicBezTo>
                  <a:cubicBezTo>
                    <a:pt x="812" y="640"/>
                    <a:pt x="640" y="812"/>
                    <a:pt x="428" y="812"/>
                  </a:cubicBezTo>
                  <a:moveTo>
                    <a:pt x="428" y="0"/>
                  </a:moveTo>
                  <a:cubicBezTo>
                    <a:pt x="192" y="0"/>
                    <a:pt x="0" y="192"/>
                    <a:pt x="0" y="428"/>
                  </a:cubicBezTo>
                  <a:cubicBezTo>
                    <a:pt x="0" y="639"/>
                    <a:pt x="153" y="814"/>
                    <a:pt x="353" y="849"/>
                  </a:cubicBezTo>
                  <a:cubicBezTo>
                    <a:pt x="428" y="935"/>
                    <a:pt x="428" y="935"/>
                    <a:pt x="428" y="935"/>
                  </a:cubicBezTo>
                  <a:cubicBezTo>
                    <a:pt x="503" y="849"/>
                    <a:pt x="503" y="849"/>
                    <a:pt x="503" y="849"/>
                  </a:cubicBezTo>
                  <a:cubicBezTo>
                    <a:pt x="704" y="814"/>
                    <a:pt x="856" y="639"/>
                    <a:pt x="856" y="428"/>
                  </a:cubicBezTo>
                  <a:cubicBezTo>
                    <a:pt x="856" y="192"/>
                    <a:pt x="664" y="0"/>
                    <a:pt x="428"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6" name="Google Shape;346;p23"/>
            <p:cNvSpPr/>
            <p:nvPr/>
          </p:nvSpPr>
          <p:spPr>
            <a:xfrm>
              <a:off x="3384311" y="312750"/>
              <a:ext cx="1713900" cy="1708500"/>
            </a:xfrm>
            <a:prstGeom prst="ellipse">
              <a:avLst/>
            </a:prstGeom>
            <a:solidFill>
              <a:srgbClr val="DDD0FB">
                <a:alpha val="15000"/>
              </a:srgbClr>
            </a:solidFill>
            <a:ln cap="flat" cmpd="sng" w="190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7" name="Google Shape;347;p23"/>
            <p:cNvSpPr/>
            <p:nvPr/>
          </p:nvSpPr>
          <p:spPr>
            <a:xfrm>
              <a:off x="3582329" y="1270400"/>
              <a:ext cx="324340" cy="561617"/>
            </a:xfrm>
            <a:custGeom>
              <a:rect b="b" l="l" r="r" t="t"/>
              <a:pathLst>
                <a:path extrusionOk="0" h="253" w="145">
                  <a:moveTo>
                    <a:pt x="130" y="12"/>
                  </a:moveTo>
                  <a:cubicBezTo>
                    <a:pt x="115" y="0"/>
                    <a:pt x="94" y="2"/>
                    <a:pt x="82" y="16"/>
                  </a:cubicBezTo>
                  <a:cubicBezTo>
                    <a:pt x="79" y="19"/>
                    <a:pt x="26" y="82"/>
                    <a:pt x="0" y="196"/>
                  </a:cubicBezTo>
                  <a:cubicBezTo>
                    <a:pt x="17" y="217"/>
                    <a:pt x="37" y="236"/>
                    <a:pt x="58" y="253"/>
                  </a:cubicBezTo>
                  <a:cubicBezTo>
                    <a:pt x="76" y="130"/>
                    <a:pt x="132" y="62"/>
                    <a:pt x="133" y="60"/>
                  </a:cubicBezTo>
                  <a:cubicBezTo>
                    <a:pt x="145" y="46"/>
                    <a:pt x="144" y="25"/>
                    <a:pt x="130" y="12"/>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8" name="Google Shape;348;p23"/>
            <p:cNvSpPr/>
            <p:nvPr/>
          </p:nvSpPr>
          <p:spPr>
            <a:xfrm>
              <a:off x="4582663" y="1270400"/>
              <a:ext cx="324340" cy="553081"/>
            </a:xfrm>
            <a:custGeom>
              <a:rect b="b" l="l" r="r" t="t"/>
              <a:pathLst>
                <a:path extrusionOk="0" h="249" w="145">
                  <a:moveTo>
                    <a:pt x="16" y="12"/>
                  </a:moveTo>
                  <a:cubicBezTo>
                    <a:pt x="2" y="24"/>
                    <a:pt x="0" y="46"/>
                    <a:pt x="13" y="60"/>
                  </a:cubicBezTo>
                  <a:cubicBezTo>
                    <a:pt x="13" y="61"/>
                    <a:pt x="69" y="128"/>
                    <a:pt x="87" y="249"/>
                  </a:cubicBezTo>
                  <a:cubicBezTo>
                    <a:pt x="108" y="232"/>
                    <a:pt x="128" y="213"/>
                    <a:pt x="145" y="191"/>
                  </a:cubicBezTo>
                  <a:cubicBezTo>
                    <a:pt x="119" y="80"/>
                    <a:pt x="67" y="19"/>
                    <a:pt x="64" y="16"/>
                  </a:cubicBezTo>
                  <a:cubicBezTo>
                    <a:pt x="52" y="2"/>
                    <a:pt x="31" y="0"/>
                    <a:pt x="16" y="12"/>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9" name="Google Shape;349;p23"/>
            <p:cNvSpPr/>
            <p:nvPr/>
          </p:nvSpPr>
          <p:spPr>
            <a:xfrm>
              <a:off x="4176384" y="944354"/>
              <a:ext cx="129736" cy="305561"/>
            </a:xfrm>
            <a:custGeom>
              <a:rect b="b" l="l" r="r" t="t"/>
              <a:pathLst>
                <a:path extrusionOk="0" h="137" w="58">
                  <a:moveTo>
                    <a:pt x="58" y="29"/>
                  </a:moveTo>
                  <a:cubicBezTo>
                    <a:pt x="58" y="108"/>
                    <a:pt x="58" y="108"/>
                    <a:pt x="58" y="108"/>
                  </a:cubicBezTo>
                  <a:cubicBezTo>
                    <a:pt x="58" y="124"/>
                    <a:pt x="45" y="137"/>
                    <a:pt x="29" y="137"/>
                  </a:cubicBezTo>
                  <a:cubicBezTo>
                    <a:pt x="13" y="137"/>
                    <a:pt x="0" y="124"/>
                    <a:pt x="0" y="108"/>
                  </a:cubicBezTo>
                  <a:cubicBezTo>
                    <a:pt x="0" y="29"/>
                    <a:pt x="0" y="29"/>
                    <a:pt x="0" y="29"/>
                  </a:cubicBezTo>
                  <a:cubicBezTo>
                    <a:pt x="0" y="13"/>
                    <a:pt x="13" y="0"/>
                    <a:pt x="29" y="0"/>
                  </a:cubicBezTo>
                  <a:cubicBezTo>
                    <a:pt x="45" y="0"/>
                    <a:pt x="58" y="13"/>
                    <a:pt x="58" y="2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0" name="Google Shape;350;p23"/>
            <p:cNvSpPr/>
            <p:nvPr/>
          </p:nvSpPr>
          <p:spPr>
            <a:xfrm>
              <a:off x="4021041" y="1179926"/>
              <a:ext cx="440420" cy="187774"/>
            </a:xfrm>
            <a:custGeom>
              <a:rect b="b" l="l" r="r" t="t"/>
              <a:pathLst>
                <a:path extrusionOk="0" h="84" w="198">
                  <a:moveTo>
                    <a:pt x="156" y="84"/>
                  </a:moveTo>
                  <a:cubicBezTo>
                    <a:pt x="42" y="84"/>
                    <a:pt x="42" y="84"/>
                    <a:pt x="42" y="84"/>
                  </a:cubicBezTo>
                  <a:cubicBezTo>
                    <a:pt x="19" y="84"/>
                    <a:pt x="0" y="65"/>
                    <a:pt x="0" y="42"/>
                  </a:cubicBezTo>
                  <a:cubicBezTo>
                    <a:pt x="0" y="42"/>
                    <a:pt x="0" y="42"/>
                    <a:pt x="0" y="42"/>
                  </a:cubicBezTo>
                  <a:cubicBezTo>
                    <a:pt x="0" y="19"/>
                    <a:pt x="19" y="0"/>
                    <a:pt x="42" y="0"/>
                  </a:cubicBezTo>
                  <a:cubicBezTo>
                    <a:pt x="156" y="0"/>
                    <a:pt x="156" y="0"/>
                    <a:pt x="156" y="0"/>
                  </a:cubicBezTo>
                  <a:cubicBezTo>
                    <a:pt x="179" y="0"/>
                    <a:pt x="198" y="19"/>
                    <a:pt x="198" y="42"/>
                  </a:cubicBezTo>
                  <a:cubicBezTo>
                    <a:pt x="198" y="42"/>
                    <a:pt x="198" y="42"/>
                    <a:pt x="198" y="42"/>
                  </a:cubicBezTo>
                  <a:cubicBezTo>
                    <a:pt x="198" y="65"/>
                    <a:pt x="179" y="84"/>
                    <a:pt x="156" y="84"/>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1" name="Google Shape;351;p23"/>
            <p:cNvSpPr/>
            <p:nvPr/>
          </p:nvSpPr>
          <p:spPr>
            <a:xfrm>
              <a:off x="3776933" y="1231137"/>
              <a:ext cx="926932" cy="392619"/>
            </a:xfrm>
            <a:custGeom>
              <a:rect b="b" l="l" r="r" t="t"/>
              <a:pathLst>
                <a:path extrusionOk="0" h="176" w="415">
                  <a:moveTo>
                    <a:pt x="327" y="176"/>
                  </a:moveTo>
                  <a:cubicBezTo>
                    <a:pt x="88" y="176"/>
                    <a:pt x="88" y="176"/>
                    <a:pt x="88" y="176"/>
                  </a:cubicBezTo>
                  <a:cubicBezTo>
                    <a:pt x="40" y="176"/>
                    <a:pt x="0" y="136"/>
                    <a:pt x="0" y="88"/>
                  </a:cubicBezTo>
                  <a:cubicBezTo>
                    <a:pt x="0" y="88"/>
                    <a:pt x="0" y="88"/>
                    <a:pt x="0" y="88"/>
                  </a:cubicBezTo>
                  <a:cubicBezTo>
                    <a:pt x="0" y="39"/>
                    <a:pt x="40" y="0"/>
                    <a:pt x="88" y="0"/>
                  </a:cubicBezTo>
                  <a:cubicBezTo>
                    <a:pt x="327" y="0"/>
                    <a:pt x="327" y="0"/>
                    <a:pt x="327" y="0"/>
                  </a:cubicBezTo>
                  <a:cubicBezTo>
                    <a:pt x="376" y="0"/>
                    <a:pt x="415" y="39"/>
                    <a:pt x="415" y="88"/>
                  </a:cubicBezTo>
                  <a:cubicBezTo>
                    <a:pt x="415" y="88"/>
                    <a:pt x="415" y="88"/>
                    <a:pt x="415" y="88"/>
                  </a:cubicBezTo>
                  <a:cubicBezTo>
                    <a:pt x="415" y="136"/>
                    <a:pt x="376" y="176"/>
                    <a:pt x="327" y="176"/>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2" name="Google Shape;352;p23"/>
            <p:cNvSpPr/>
            <p:nvPr/>
          </p:nvSpPr>
          <p:spPr>
            <a:xfrm>
              <a:off x="4089324" y="1145785"/>
              <a:ext cx="305563" cy="128028"/>
            </a:xfrm>
            <a:custGeom>
              <a:rect b="b" l="l" r="r" t="t"/>
              <a:pathLst>
                <a:path extrusionOk="0" h="58" w="137">
                  <a:moveTo>
                    <a:pt x="108" y="58"/>
                  </a:moveTo>
                  <a:cubicBezTo>
                    <a:pt x="29" y="58"/>
                    <a:pt x="29" y="58"/>
                    <a:pt x="29" y="58"/>
                  </a:cubicBezTo>
                  <a:cubicBezTo>
                    <a:pt x="13" y="58"/>
                    <a:pt x="0" y="45"/>
                    <a:pt x="0" y="29"/>
                  </a:cubicBezTo>
                  <a:cubicBezTo>
                    <a:pt x="0" y="29"/>
                    <a:pt x="0" y="29"/>
                    <a:pt x="0" y="29"/>
                  </a:cubicBezTo>
                  <a:cubicBezTo>
                    <a:pt x="0" y="13"/>
                    <a:pt x="13" y="0"/>
                    <a:pt x="29" y="0"/>
                  </a:cubicBezTo>
                  <a:cubicBezTo>
                    <a:pt x="108" y="0"/>
                    <a:pt x="108" y="0"/>
                    <a:pt x="108" y="0"/>
                  </a:cubicBezTo>
                  <a:cubicBezTo>
                    <a:pt x="124" y="0"/>
                    <a:pt x="137" y="13"/>
                    <a:pt x="137" y="29"/>
                  </a:cubicBezTo>
                  <a:cubicBezTo>
                    <a:pt x="137" y="29"/>
                    <a:pt x="137" y="29"/>
                    <a:pt x="137" y="29"/>
                  </a:cubicBezTo>
                  <a:cubicBezTo>
                    <a:pt x="137" y="45"/>
                    <a:pt x="124" y="58"/>
                    <a:pt x="108" y="58"/>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3" name="Google Shape;353;p23"/>
            <p:cNvSpPr/>
            <p:nvPr/>
          </p:nvSpPr>
          <p:spPr>
            <a:xfrm>
              <a:off x="3881063" y="1212360"/>
              <a:ext cx="716962" cy="800602"/>
            </a:xfrm>
            <a:custGeom>
              <a:rect b="b" l="l" r="r" t="t"/>
              <a:pathLst>
                <a:path extrusionOk="0" h="360" w="321">
                  <a:moveTo>
                    <a:pt x="205" y="0"/>
                  </a:moveTo>
                  <a:cubicBezTo>
                    <a:pt x="116" y="0"/>
                    <a:pt x="116" y="0"/>
                    <a:pt x="116" y="0"/>
                  </a:cubicBezTo>
                  <a:cubicBezTo>
                    <a:pt x="52" y="0"/>
                    <a:pt x="0" y="52"/>
                    <a:pt x="0" y="115"/>
                  </a:cubicBezTo>
                  <a:cubicBezTo>
                    <a:pt x="0" y="291"/>
                    <a:pt x="0" y="291"/>
                    <a:pt x="0" y="291"/>
                  </a:cubicBezTo>
                  <a:cubicBezTo>
                    <a:pt x="0" y="325"/>
                    <a:pt x="0" y="325"/>
                    <a:pt x="0" y="325"/>
                  </a:cubicBezTo>
                  <a:cubicBezTo>
                    <a:pt x="49" y="347"/>
                    <a:pt x="103" y="360"/>
                    <a:pt x="161" y="360"/>
                  </a:cubicBezTo>
                  <a:cubicBezTo>
                    <a:pt x="218" y="360"/>
                    <a:pt x="272" y="347"/>
                    <a:pt x="321" y="325"/>
                  </a:cubicBezTo>
                  <a:cubicBezTo>
                    <a:pt x="321" y="282"/>
                    <a:pt x="321" y="282"/>
                    <a:pt x="321" y="282"/>
                  </a:cubicBezTo>
                  <a:cubicBezTo>
                    <a:pt x="321" y="115"/>
                    <a:pt x="321" y="115"/>
                    <a:pt x="321" y="115"/>
                  </a:cubicBezTo>
                  <a:cubicBezTo>
                    <a:pt x="321" y="52"/>
                    <a:pt x="269" y="0"/>
                    <a:pt x="205" y="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4" name="Google Shape;354;p23"/>
            <p:cNvSpPr/>
            <p:nvPr/>
          </p:nvSpPr>
          <p:spPr>
            <a:xfrm>
              <a:off x="4162727" y="275195"/>
              <a:ext cx="158700" cy="158700"/>
            </a:xfrm>
            <a:prstGeom prst="ellipse">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5" name="Google Shape;355;p23"/>
            <p:cNvSpPr/>
            <p:nvPr/>
          </p:nvSpPr>
          <p:spPr>
            <a:xfrm>
              <a:off x="4219060" y="420294"/>
              <a:ext cx="44383" cy="150219"/>
            </a:xfrm>
            <a:custGeom>
              <a:rect b="b" l="l" r="r" t="t"/>
              <a:pathLst>
                <a:path extrusionOk="0" h="68" w="20">
                  <a:moveTo>
                    <a:pt x="10" y="68"/>
                  </a:moveTo>
                  <a:cubicBezTo>
                    <a:pt x="10" y="68"/>
                    <a:pt x="10" y="68"/>
                    <a:pt x="10" y="68"/>
                  </a:cubicBezTo>
                  <a:cubicBezTo>
                    <a:pt x="5" y="68"/>
                    <a:pt x="0" y="64"/>
                    <a:pt x="0" y="58"/>
                  </a:cubicBezTo>
                  <a:cubicBezTo>
                    <a:pt x="0" y="10"/>
                    <a:pt x="0" y="10"/>
                    <a:pt x="0" y="10"/>
                  </a:cubicBezTo>
                  <a:cubicBezTo>
                    <a:pt x="0" y="4"/>
                    <a:pt x="5" y="0"/>
                    <a:pt x="10" y="0"/>
                  </a:cubicBezTo>
                  <a:cubicBezTo>
                    <a:pt x="10" y="0"/>
                    <a:pt x="10" y="0"/>
                    <a:pt x="10" y="0"/>
                  </a:cubicBezTo>
                  <a:cubicBezTo>
                    <a:pt x="16" y="0"/>
                    <a:pt x="20" y="4"/>
                    <a:pt x="20" y="10"/>
                  </a:cubicBezTo>
                  <a:cubicBezTo>
                    <a:pt x="20" y="58"/>
                    <a:pt x="20" y="58"/>
                    <a:pt x="20" y="58"/>
                  </a:cubicBezTo>
                  <a:cubicBezTo>
                    <a:pt x="20" y="64"/>
                    <a:pt x="16" y="68"/>
                    <a:pt x="10" y="68"/>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6" name="Google Shape;356;p23"/>
            <p:cNvSpPr/>
            <p:nvPr/>
          </p:nvSpPr>
          <p:spPr>
            <a:xfrm>
              <a:off x="4111516" y="486868"/>
              <a:ext cx="266301" cy="64867"/>
            </a:xfrm>
            <a:custGeom>
              <a:rect b="b" l="l" r="r" t="t"/>
              <a:pathLst>
                <a:path extrusionOk="0" h="29" w="119">
                  <a:moveTo>
                    <a:pt x="104" y="29"/>
                  </a:moveTo>
                  <a:cubicBezTo>
                    <a:pt x="15" y="29"/>
                    <a:pt x="15" y="29"/>
                    <a:pt x="15" y="29"/>
                  </a:cubicBezTo>
                  <a:cubicBezTo>
                    <a:pt x="7" y="29"/>
                    <a:pt x="0" y="22"/>
                    <a:pt x="0" y="14"/>
                  </a:cubicBezTo>
                  <a:cubicBezTo>
                    <a:pt x="0" y="14"/>
                    <a:pt x="0" y="14"/>
                    <a:pt x="0" y="14"/>
                  </a:cubicBezTo>
                  <a:cubicBezTo>
                    <a:pt x="0" y="6"/>
                    <a:pt x="7" y="0"/>
                    <a:pt x="15" y="0"/>
                  </a:cubicBezTo>
                  <a:cubicBezTo>
                    <a:pt x="104" y="0"/>
                    <a:pt x="104" y="0"/>
                    <a:pt x="104" y="0"/>
                  </a:cubicBezTo>
                  <a:cubicBezTo>
                    <a:pt x="112" y="0"/>
                    <a:pt x="119" y="6"/>
                    <a:pt x="119" y="14"/>
                  </a:cubicBezTo>
                  <a:cubicBezTo>
                    <a:pt x="119" y="14"/>
                    <a:pt x="119" y="14"/>
                    <a:pt x="119" y="14"/>
                  </a:cubicBezTo>
                  <a:cubicBezTo>
                    <a:pt x="119" y="22"/>
                    <a:pt x="112" y="29"/>
                    <a:pt x="104" y="29"/>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7" name="Google Shape;357;p23"/>
            <p:cNvSpPr/>
            <p:nvPr/>
          </p:nvSpPr>
          <p:spPr>
            <a:xfrm>
              <a:off x="3677924" y="626845"/>
              <a:ext cx="928638" cy="390913"/>
            </a:xfrm>
            <a:custGeom>
              <a:rect b="b" l="l" r="r" t="t"/>
              <a:pathLst>
                <a:path extrusionOk="0" h="176" w="416">
                  <a:moveTo>
                    <a:pt x="328" y="176"/>
                  </a:moveTo>
                  <a:cubicBezTo>
                    <a:pt x="88" y="176"/>
                    <a:pt x="88" y="176"/>
                    <a:pt x="88" y="176"/>
                  </a:cubicBezTo>
                  <a:cubicBezTo>
                    <a:pt x="40" y="176"/>
                    <a:pt x="0" y="137"/>
                    <a:pt x="0" y="88"/>
                  </a:cubicBezTo>
                  <a:cubicBezTo>
                    <a:pt x="0" y="88"/>
                    <a:pt x="0" y="88"/>
                    <a:pt x="0" y="88"/>
                  </a:cubicBezTo>
                  <a:cubicBezTo>
                    <a:pt x="0" y="40"/>
                    <a:pt x="40" y="0"/>
                    <a:pt x="88" y="0"/>
                  </a:cubicBezTo>
                  <a:cubicBezTo>
                    <a:pt x="328" y="0"/>
                    <a:pt x="328" y="0"/>
                    <a:pt x="328" y="0"/>
                  </a:cubicBezTo>
                  <a:cubicBezTo>
                    <a:pt x="376" y="0"/>
                    <a:pt x="416" y="40"/>
                    <a:pt x="416" y="88"/>
                  </a:cubicBezTo>
                  <a:cubicBezTo>
                    <a:pt x="416" y="88"/>
                    <a:pt x="416" y="88"/>
                    <a:pt x="416" y="88"/>
                  </a:cubicBezTo>
                  <a:cubicBezTo>
                    <a:pt x="416" y="137"/>
                    <a:pt x="376" y="176"/>
                    <a:pt x="328" y="176"/>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8" name="Google Shape;358;p23"/>
            <p:cNvSpPr/>
            <p:nvPr/>
          </p:nvSpPr>
          <p:spPr>
            <a:xfrm>
              <a:off x="3857164" y="626845"/>
              <a:ext cx="926932" cy="390913"/>
            </a:xfrm>
            <a:custGeom>
              <a:rect b="b" l="l" r="r" t="t"/>
              <a:pathLst>
                <a:path extrusionOk="0" h="176" w="415">
                  <a:moveTo>
                    <a:pt x="327" y="176"/>
                  </a:moveTo>
                  <a:cubicBezTo>
                    <a:pt x="88" y="176"/>
                    <a:pt x="88" y="176"/>
                    <a:pt x="88" y="176"/>
                  </a:cubicBezTo>
                  <a:cubicBezTo>
                    <a:pt x="40" y="176"/>
                    <a:pt x="0" y="137"/>
                    <a:pt x="0" y="88"/>
                  </a:cubicBezTo>
                  <a:cubicBezTo>
                    <a:pt x="0" y="88"/>
                    <a:pt x="0" y="88"/>
                    <a:pt x="0" y="88"/>
                  </a:cubicBezTo>
                  <a:cubicBezTo>
                    <a:pt x="0" y="40"/>
                    <a:pt x="40" y="0"/>
                    <a:pt x="88" y="0"/>
                  </a:cubicBezTo>
                  <a:cubicBezTo>
                    <a:pt x="327" y="0"/>
                    <a:pt x="327" y="0"/>
                    <a:pt x="327" y="0"/>
                  </a:cubicBezTo>
                  <a:cubicBezTo>
                    <a:pt x="376" y="0"/>
                    <a:pt x="415" y="40"/>
                    <a:pt x="415" y="88"/>
                  </a:cubicBezTo>
                  <a:cubicBezTo>
                    <a:pt x="415" y="88"/>
                    <a:pt x="415" y="88"/>
                    <a:pt x="415" y="88"/>
                  </a:cubicBezTo>
                  <a:cubicBezTo>
                    <a:pt x="415" y="137"/>
                    <a:pt x="376" y="176"/>
                    <a:pt x="327" y="176"/>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9" name="Google Shape;359;p23"/>
            <p:cNvSpPr/>
            <p:nvPr/>
          </p:nvSpPr>
          <p:spPr>
            <a:xfrm>
              <a:off x="3759863" y="515888"/>
              <a:ext cx="964486" cy="612828"/>
            </a:xfrm>
            <a:custGeom>
              <a:rect b="b" l="l" r="r" t="t"/>
              <a:pathLst>
                <a:path extrusionOk="0" h="276" w="432">
                  <a:moveTo>
                    <a:pt x="335" y="276"/>
                  </a:moveTo>
                  <a:cubicBezTo>
                    <a:pt x="97" y="276"/>
                    <a:pt x="97" y="276"/>
                    <a:pt x="97" y="276"/>
                  </a:cubicBezTo>
                  <a:cubicBezTo>
                    <a:pt x="44" y="276"/>
                    <a:pt x="0" y="233"/>
                    <a:pt x="0" y="179"/>
                  </a:cubicBezTo>
                  <a:cubicBezTo>
                    <a:pt x="0" y="97"/>
                    <a:pt x="0" y="97"/>
                    <a:pt x="0" y="97"/>
                  </a:cubicBezTo>
                  <a:cubicBezTo>
                    <a:pt x="0" y="44"/>
                    <a:pt x="44" y="0"/>
                    <a:pt x="97" y="0"/>
                  </a:cubicBezTo>
                  <a:cubicBezTo>
                    <a:pt x="335" y="0"/>
                    <a:pt x="335" y="0"/>
                    <a:pt x="335" y="0"/>
                  </a:cubicBezTo>
                  <a:cubicBezTo>
                    <a:pt x="389" y="0"/>
                    <a:pt x="432" y="44"/>
                    <a:pt x="432" y="97"/>
                  </a:cubicBezTo>
                  <a:cubicBezTo>
                    <a:pt x="432" y="179"/>
                    <a:pt x="432" y="179"/>
                    <a:pt x="432" y="179"/>
                  </a:cubicBezTo>
                  <a:cubicBezTo>
                    <a:pt x="432" y="233"/>
                    <a:pt x="389" y="276"/>
                    <a:pt x="335" y="276"/>
                  </a:cubicBezTo>
                  <a:close/>
                </a:path>
              </a:pathLst>
            </a:custGeom>
            <a:solidFill>
              <a:srgbClr val="E8F7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0" name="Google Shape;360;p23"/>
            <p:cNvSpPr/>
            <p:nvPr/>
          </p:nvSpPr>
          <p:spPr>
            <a:xfrm>
              <a:off x="3759863" y="515888"/>
              <a:ext cx="964486" cy="612828"/>
            </a:xfrm>
            <a:custGeom>
              <a:rect b="b" l="l" r="r" t="t"/>
              <a:pathLst>
                <a:path extrusionOk="0" h="276" w="432">
                  <a:moveTo>
                    <a:pt x="335" y="276"/>
                  </a:moveTo>
                  <a:cubicBezTo>
                    <a:pt x="97" y="276"/>
                    <a:pt x="97" y="276"/>
                    <a:pt x="97" y="276"/>
                  </a:cubicBezTo>
                  <a:cubicBezTo>
                    <a:pt x="44" y="276"/>
                    <a:pt x="0" y="233"/>
                    <a:pt x="0" y="179"/>
                  </a:cubicBezTo>
                  <a:cubicBezTo>
                    <a:pt x="0" y="97"/>
                    <a:pt x="0" y="97"/>
                    <a:pt x="0" y="97"/>
                  </a:cubicBezTo>
                  <a:cubicBezTo>
                    <a:pt x="0" y="44"/>
                    <a:pt x="44" y="0"/>
                    <a:pt x="97" y="0"/>
                  </a:cubicBezTo>
                  <a:cubicBezTo>
                    <a:pt x="335" y="0"/>
                    <a:pt x="335" y="0"/>
                    <a:pt x="335" y="0"/>
                  </a:cubicBezTo>
                  <a:cubicBezTo>
                    <a:pt x="389" y="0"/>
                    <a:pt x="432" y="44"/>
                    <a:pt x="432" y="97"/>
                  </a:cubicBezTo>
                  <a:cubicBezTo>
                    <a:pt x="432" y="179"/>
                    <a:pt x="432" y="179"/>
                    <a:pt x="432" y="179"/>
                  </a:cubicBezTo>
                  <a:cubicBezTo>
                    <a:pt x="432" y="233"/>
                    <a:pt x="389" y="276"/>
                    <a:pt x="335" y="276"/>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1" name="Google Shape;361;p23"/>
            <p:cNvSpPr/>
            <p:nvPr/>
          </p:nvSpPr>
          <p:spPr>
            <a:xfrm>
              <a:off x="4452076" y="925578"/>
              <a:ext cx="122908" cy="18778"/>
            </a:xfrm>
            <a:custGeom>
              <a:rect b="b" l="l" r="r" t="t"/>
              <a:pathLst>
                <a:path extrusionOk="0" h="9" w="55">
                  <a:moveTo>
                    <a:pt x="50" y="9"/>
                  </a:moveTo>
                  <a:cubicBezTo>
                    <a:pt x="5" y="9"/>
                    <a:pt x="5" y="9"/>
                    <a:pt x="5" y="9"/>
                  </a:cubicBezTo>
                  <a:cubicBezTo>
                    <a:pt x="2" y="9"/>
                    <a:pt x="0" y="7"/>
                    <a:pt x="0" y="5"/>
                  </a:cubicBezTo>
                  <a:cubicBezTo>
                    <a:pt x="0" y="2"/>
                    <a:pt x="2" y="0"/>
                    <a:pt x="5" y="0"/>
                  </a:cubicBezTo>
                  <a:cubicBezTo>
                    <a:pt x="50" y="0"/>
                    <a:pt x="50" y="0"/>
                    <a:pt x="50" y="0"/>
                  </a:cubicBezTo>
                  <a:cubicBezTo>
                    <a:pt x="53" y="0"/>
                    <a:pt x="55" y="2"/>
                    <a:pt x="55" y="5"/>
                  </a:cubicBezTo>
                  <a:cubicBezTo>
                    <a:pt x="55" y="7"/>
                    <a:pt x="53" y="9"/>
                    <a:pt x="50" y="9"/>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2" name="Google Shape;362;p23"/>
            <p:cNvSpPr/>
            <p:nvPr/>
          </p:nvSpPr>
          <p:spPr>
            <a:xfrm>
              <a:off x="4452076" y="966547"/>
              <a:ext cx="83646" cy="20484"/>
            </a:xfrm>
            <a:custGeom>
              <a:rect b="b" l="l" r="r" t="t"/>
              <a:pathLst>
                <a:path extrusionOk="0" h="9" w="37">
                  <a:moveTo>
                    <a:pt x="32" y="9"/>
                  </a:moveTo>
                  <a:cubicBezTo>
                    <a:pt x="5" y="9"/>
                    <a:pt x="5" y="9"/>
                    <a:pt x="5" y="9"/>
                  </a:cubicBezTo>
                  <a:cubicBezTo>
                    <a:pt x="2" y="9"/>
                    <a:pt x="0" y="7"/>
                    <a:pt x="0" y="4"/>
                  </a:cubicBezTo>
                  <a:cubicBezTo>
                    <a:pt x="0" y="2"/>
                    <a:pt x="2" y="0"/>
                    <a:pt x="5" y="0"/>
                  </a:cubicBezTo>
                  <a:cubicBezTo>
                    <a:pt x="32" y="0"/>
                    <a:pt x="32" y="0"/>
                    <a:pt x="32" y="0"/>
                  </a:cubicBezTo>
                  <a:cubicBezTo>
                    <a:pt x="35" y="0"/>
                    <a:pt x="37" y="2"/>
                    <a:pt x="37" y="4"/>
                  </a:cubicBezTo>
                  <a:cubicBezTo>
                    <a:pt x="37" y="7"/>
                    <a:pt x="35" y="9"/>
                    <a:pt x="32" y="9"/>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3" name="Google Shape;363;p23"/>
            <p:cNvSpPr/>
            <p:nvPr/>
          </p:nvSpPr>
          <p:spPr>
            <a:xfrm>
              <a:off x="3852044" y="551735"/>
              <a:ext cx="778416" cy="353358"/>
            </a:xfrm>
            <a:custGeom>
              <a:rect b="b" l="l" r="r" t="t"/>
              <a:pathLst>
                <a:path extrusionOk="0" h="159" w="348">
                  <a:moveTo>
                    <a:pt x="269" y="0"/>
                  </a:moveTo>
                  <a:cubicBezTo>
                    <a:pt x="79" y="0"/>
                    <a:pt x="79" y="0"/>
                    <a:pt x="79" y="0"/>
                  </a:cubicBezTo>
                  <a:cubicBezTo>
                    <a:pt x="36" y="0"/>
                    <a:pt x="0" y="36"/>
                    <a:pt x="0" y="79"/>
                  </a:cubicBezTo>
                  <a:cubicBezTo>
                    <a:pt x="0" y="123"/>
                    <a:pt x="36" y="159"/>
                    <a:pt x="79" y="159"/>
                  </a:cubicBezTo>
                  <a:cubicBezTo>
                    <a:pt x="269" y="159"/>
                    <a:pt x="269" y="159"/>
                    <a:pt x="269" y="159"/>
                  </a:cubicBezTo>
                  <a:cubicBezTo>
                    <a:pt x="313" y="159"/>
                    <a:pt x="348" y="123"/>
                    <a:pt x="348" y="79"/>
                  </a:cubicBezTo>
                  <a:cubicBezTo>
                    <a:pt x="348" y="36"/>
                    <a:pt x="313" y="0"/>
                    <a:pt x="269"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4" name="Google Shape;364;p23"/>
            <p:cNvSpPr/>
            <p:nvPr/>
          </p:nvSpPr>
          <p:spPr>
            <a:xfrm>
              <a:off x="3875942" y="573927"/>
              <a:ext cx="730619" cy="308975"/>
            </a:xfrm>
            <a:custGeom>
              <a:rect b="b" l="l" r="r" t="t"/>
              <a:pathLst>
                <a:path extrusionOk="0" h="139" w="328">
                  <a:moveTo>
                    <a:pt x="259" y="139"/>
                  </a:moveTo>
                  <a:cubicBezTo>
                    <a:pt x="69" y="139"/>
                    <a:pt x="69" y="139"/>
                    <a:pt x="69" y="139"/>
                  </a:cubicBezTo>
                  <a:cubicBezTo>
                    <a:pt x="31" y="139"/>
                    <a:pt x="0" y="107"/>
                    <a:pt x="0" y="69"/>
                  </a:cubicBezTo>
                  <a:cubicBezTo>
                    <a:pt x="0" y="69"/>
                    <a:pt x="0" y="69"/>
                    <a:pt x="0" y="69"/>
                  </a:cubicBezTo>
                  <a:cubicBezTo>
                    <a:pt x="0" y="31"/>
                    <a:pt x="31" y="0"/>
                    <a:pt x="69" y="0"/>
                  </a:cubicBezTo>
                  <a:cubicBezTo>
                    <a:pt x="259" y="0"/>
                    <a:pt x="259" y="0"/>
                    <a:pt x="259" y="0"/>
                  </a:cubicBezTo>
                  <a:cubicBezTo>
                    <a:pt x="297" y="0"/>
                    <a:pt x="328" y="31"/>
                    <a:pt x="328" y="69"/>
                  </a:cubicBezTo>
                  <a:cubicBezTo>
                    <a:pt x="328" y="69"/>
                    <a:pt x="328" y="69"/>
                    <a:pt x="328" y="69"/>
                  </a:cubicBezTo>
                  <a:cubicBezTo>
                    <a:pt x="328" y="107"/>
                    <a:pt x="297" y="139"/>
                    <a:pt x="259" y="13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5" name="Google Shape;365;p23"/>
            <p:cNvSpPr/>
            <p:nvPr/>
          </p:nvSpPr>
          <p:spPr>
            <a:xfrm>
              <a:off x="4050062" y="618310"/>
              <a:ext cx="80400" cy="804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6" name="Google Shape;366;p23"/>
            <p:cNvSpPr/>
            <p:nvPr/>
          </p:nvSpPr>
          <p:spPr>
            <a:xfrm>
              <a:off x="4347946" y="618310"/>
              <a:ext cx="80400" cy="804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7" name="Google Shape;367;p23"/>
            <p:cNvSpPr/>
            <p:nvPr/>
          </p:nvSpPr>
          <p:spPr>
            <a:xfrm>
              <a:off x="4202847" y="761702"/>
              <a:ext cx="80232" cy="40969"/>
            </a:xfrm>
            <a:custGeom>
              <a:rect b="b" l="l" r="r" t="t"/>
              <a:pathLst>
                <a:path extrusionOk="0" h="18" w="36">
                  <a:moveTo>
                    <a:pt x="36" y="0"/>
                  </a:moveTo>
                  <a:cubicBezTo>
                    <a:pt x="36" y="10"/>
                    <a:pt x="28" y="18"/>
                    <a:pt x="18" y="18"/>
                  </a:cubicBezTo>
                  <a:cubicBezTo>
                    <a:pt x="8" y="18"/>
                    <a:pt x="0" y="10"/>
                    <a:pt x="0" y="0"/>
                  </a:cubicBezTo>
                  <a:lnTo>
                    <a:pt x="36"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8" name="Google Shape;368;p23"/>
            <p:cNvSpPr/>
            <p:nvPr/>
          </p:nvSpPr>
          <p:spPr>
            <a:xfrm>
              <a:off x="3995436" y="1376236"/>
              <a:ext cx="493339" cy="322631"/>
            </a:xfrm>
            <a:custGeom>
              <a:rect b="b" l="l" r="r" t="t"/>
              <a:pathLst>
                <a:path extrusionOk="0" h="145" w="221">
                  <a:moveTo>
                    <a:pt x="173" y="145"/>
                  </a:moveTo>
                  <a:cubicBezTo>
                    <a:pt x="48" y="145"/>
                    <a:pt x="48" y="145"/>
                    <a:pt x="48" y="145"/>
                  </a:cubicBezTo>
                  <a:cubicBezTo>
                    <a:pt x="21" y="145"/>
                    <a:pt x="0" y="123"/>
                    <a:pt x="0" y="97"/>
                  </a:cubicBezTo>
                  <a:cubicBezTo>
                    <a:pt x="0" y="48"/>
                    <a:pt x="0" y="48"/>
                    <a:pt x="0" y="48"/>
                  </a:cubicBezTo>
                  <a:cubicBezTo>
                    <a:pt x="0" y="22"/>
                    <a:pt x="21" y="0"/>
                    <a:pt x="48" y="0"/>
                  </a:cubicBezTo>
                  <a:cubicBezTo>
                    <a:pt x="173" y="0"/>
                    <a:pt x="173" y="0"/>
                    <a:pt x="173" y="0"/>
                  </a:cubicBezTo>
                  <a:cubicBezTo>
                    <a:pt x="199" y="0"/>
                    <a:pt x="221" y="22"/>
                    <a:pt x="221" y="48"/>
                  </a:cubicBezTo>
                  <a:cubicBezTo>
                    <a:pt x="221" y="97"/>
                    <a:pt x="221" y="97"/>
                    <a:pt x="221" y="97"/>
                  </a:cubicBezTo>
                  <a:cubicBezTo>
                    <a:pt x="221" y="123"/>
                    <a:pt x="199" y="145"/>
                    <a:pt x="173" y="145"/>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69" name="Google Shape;369;p23"/>
          <p:cNvGrpSpPr/>
          <p:nvPr/>
        </p:nvGrpSpPr>
        <p:grpSpPr>
          <a:xfrm>
            <a:off x="6521507" y="2293424"/>
            <a:ext cx="1907382" cy="1866105"/>
            <a:chOff x="6521507" y="2293424"/>
            <a:chExt cx="1907382" cy="1866105"/>
          </a:xfrm>
        </p:grpSpPr>
        <p:grpSp>
          <p:nvGrpSpPr>
            <p:cNvPr id="370" name="Google Shape;370;p23"/>
            <p:cNvGrpSpPr/>
            <p:nvPr/>
          </p:nvGrpSpPr>
          <p:grpSpPr>
            <a:xfrm>
              <a:off x="6740641" y="2293424"/>
              <a:ext cx="480545" cy="481555"/>
              <a:chOff x="5471892" y="3290059"/>
              <a:chExt cx="174300" cy="174654"/>
            </a:xfrm>
          </p:grpSpPr>
          <p:sp>
            <p:nvSpPr>
              <p:cNvPr id="371" name="Google Shape;371;p23"/>
              <p:cNvSpPr/>
              <p:nvPr/>
            </p:nvSpPr>
            <p:spPr>
              <a:xfrm>
                <a:off x="5471892" y="3290059"/>
                <a:ext cx="174300" cy="174300"/>
              </a:xfrm>
              <a:prstGeom prst="ellipse">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2" name="Google Shape;372;p23"/>
              <p:cNvSpPr/>
              <p:nvPr/>
            </p:nvSpPr>
            <p:spPr>
              <a:xfrm>
                <a:off x="5529353" y="3328218"/>
                <a:ext cx="58800" cy="57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3" name="Google Shape;373;p23"/>
              <p:cNvSpPr/>
              <p:nvPr/>
            </p:nvSpPr>
            <p:spPr>
              <a:xfrm>
                <a:off x="5522965" y="3396863"/>
                <a:ext cx="71826" cy="67850"/>
              </a:xfrm>
              <a:custGeom>
                <a:rect b="b" l="l" r="r" t="t"/>
                <a:pathLst>
                  <a:path extrusionOk="0" h="25" w="21">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74" name="Google Shape;374;p23"/>
            <p:cNvGrpSpPr/>
            <p:nvPr/>
          </p:nvGrpSpPr>
          <p:grpSpPr>
            <a:xfrm>
              <a:off x="6521507" y="3786172"/>
              <a:ext cx="372601" cy="373357"/>
              <a:chOff x="5471892" y="3290059"/>
              <a:chExt cx="174300" cy="174654"/>
            </a:xfrm>
          </p:grpSpPr>
          <p:sp>
            <p:nvSpPr>
              <p:cNvPr id="375" name="Google Shape;375;p23"/>
              <p:cNvSpPr/>
              <p:nvPr/>
            </p:nvSpPr>
            <p:spPr>
              <a:xfrm>
                <a:off x="5471892" y="3290059"/>
                <a:ext cx="174300" cy="1743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6" name="Google Shape;376;p23"/>
              <p:cNvSpPr/>
              <p:nvPr/>
            </p:nvSpPr>
            <p:spPr>
              <a:xfrm>
                <a:off x="5529353" y="3333831"/>
                <a:ext cx="58800" cy="57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7" name="Google Shape;377;p23"/>
              <p:cNvSpPr/>
              <p:nvPr/>
            </p:nvSpPr>
            <p:spPr>
              <a:xfrm>
                <a:off x="5522965" y="3396863"/>
                <a:ext cx="71826" cy="67850"/>
              </a:xfrm>
              <a:custGeom>
                <a:rect b="b" l="l" r="r" t="t"/>
                <a:pathLst>
                  <a:path extrusionOk="0" h="25" w="21">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78" name="Google Shape;378;p23"/>
            <p:cNvGrpSpPr/>
            <p:nvPr/>
          </p:nvGrpSpPr>
          <p:grpSpPr>
            <a:xfrm>
              <a:off x="8185131" y="2632673"/>
              <a:ext cx="243759" cy="244271"/>
              <a:chOff x="5471892" y="3290059"/>
              <a:chExt cx="174300" cy="174654"/>
            </a:xfrm>
          </p:grpSpPr>
          <p:sp>
            <p:nvSpPr>
              <p:cNvPr id="379" name="Google Shape;379;p23"/>
              <p:cNvSpPr/>
              <p:nvPr/>
            </p:nvSpPr>
            <p:spPr>
              <a:xfrm>
                <a:off x="5471892" y="3290059"/>
                <a:ext cx="174300" cy="1743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0" name="Google Shape;380;p23"/>
              <p:cNvSpPr/>
              <p:nvPr/>
            </p:nvSpPr>
            <p:spPr>
              <a:xfrm>
                <a:off x="5529353" y="3333831"/>
                <a:ext cx="58800" cy="57600"/>
              </a:xfrm>
              <a:prstGeom prst="ellipse">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1" name="Google Shape;381;p23"/>
              <p:cNvSpPr/>
              <p:nvPr/>
            </p:nvSpPr>
            <p:spPr>
              <a:xfrm>
                <a:off x="5522965" y="3396863"/>
                <a:ext cx="71826" cy="67850"/>
              </a:xfrm>
              <a:custGeom>
                <a:rect b="b" l="l" r="r" t="t"/>
                <a:pathLst>
                  <a:path extrusionOk="0" h="25" w="21">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382" name="Shape 382"/>
        <p:cNvGrpSpPr/>
        <p:nvPr/>
      </p:nvGrpSpPr>
      <p:grpSpPr>
        <a:xfrm>
          <a:off x="0" y="0"/>
          <a:ext cx="0" cy="0"/>
          <a:chOff x="0" y="0"/>
          <a:chExt cx="0" cy="0"/>
        </a:xfrm>
      </p:grpSpPr>
      <p:grpSp>
        <p:nvGrpSpPr>
          <p:cNvPr id="383" name="Google Shape;383;p24"/>
          <p:cNvGrpSpPr/>
          <p:nvPr/>
        </p:nvGrpSpPr>
        <p:grpSpPr>
          <a:xfrm>
            <a:off x="233650" y="111350"/>
            <a:ext cx="8675100" cy="4932325"/>
            <a:chOff x="233650" y="111350"/>
            <a:chExt cx="8675100" cy="4932325"/>
          </a:xfrm>
        </p:grpSpPr>
        <p:grpSp>
          <p:nvGrpSpPr>
            <p:cNvPr id="384" name="Google Shape;384;p24"/>
            <p:cNvGrpSpPr/>
            <p:nvPr/>
          </p:nvGrpSpPr>
          <p:grpSpPr>
            <a:xfrm>
              <a:off x="233650" y="111350"/>
              <a:ext cx="8675100" cy="4932325"/>
              <a:chOff x="233650" y="111350"/>
              <a:chExt cx="8675100" cy="4932325"/>
            </a:xfrm>
          </p:grpSpPr>
          <p:sp>
            <p:nvSpPr>
              <p:cNvPr id="385" name="Google Shape;385;p24"/>
              <p:cNvSpPr/>
              <p:nvPr/>
            </p:nvSpPr>
            <p:spPr>
              <a:xfrm flipH="1" rot="10800000">
                <a:off x="233650" y="292875"/>
                <a:ext cx="8675100" cy="4750800"/>
              </a:xfrm>
              <a:prstGeom prst="round2SameRect">
                <a:avLst>
                  <a:gd fmla="val 1911" name="adj1"/>
                  <a:gd fmla="val 0" name="adj2"/>
                </a:avLst>
              </a:prstGeom>
              <a:solidFill>
                <a:srgbClr val="DDD0FB">
                  <a:alpha val="15000"/>
                </a:srgbClr>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6" name="Google Shape;386;p24"/>
              <p:cNvSpPr/>
              <p:nvPr/>
            </p:nvSpPr>
            <p:spPr>
              <a:xfrm>
                <a:off x="233650" y="111350"/>
                <a:ext cx="8675100" cy="300000"/>
              </a:xfrm>
              <a:prstGeom prst="round2SameRect">
                <a:avLst>
                  <a:gd fmla="val 31225" name="adj1"/>
                  <a:gd fmla="val 0" name="adj2"/>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87" name="Google Shape;387;p24"/>
            <p:cNvGrpSpPr/>
            <p:nvPr/>
          </p:nvGrpSpPr>
          <p:grpSpPr>
            <a:xfrm>
              <a:off x="8249059" y="184274"/>
              <a:ext cx="571201" cy="152149"/>
              <a:chOff x="7873475" y="173025"/>
              <a:chExt cx="645425" cy="171900"/>
            </a:xfrm>
          </p:grpSpPr>
          <p:sp>
            <p:nvSpPr>
              <p:cNvPr id="388" name="Google Shape;388;p24"/>
              <p:cNvSpPr/>
              <p:nvPr/>
            </p:nvSpPr>
            <p:spPr>
              <a:xfrm>
                <a:off x="7873475" y="173025"/>
                <a:ext cx="171600" cy="171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9" name="Google Shape;389;p24"/>
              <p:cNvSpPr/>
              <p:nvPr/>
            </p:nvSpPr>
            <p:spPr>
              <a:xfrm>
                <a:off x="8110388" y="173025"/>
                <a:ext cx="171600" cy="171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90" name="Google Shape;390;p24"/>
              <p:cNvSpPr/>
              <p:nvPr/>
            </p:nvSpPr>
            <p:spPr>
              <a:xfrm>
                <a:off x="8347300" y="173025"/>
                <a:ext cx="171600" cy="171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grpSp>
        <p:nvGrpSpPr>
          <p:cNvPr id="391" name="Google Shape;391;p24"/>
          <p:cNvGrpSpPr/>
          <p:nvPr/>
        </p:nvGrpSpPr>
        <p:grpSpPr>
          <a:xfrm>
            <a:off x="647394" y="3479756"/>
            <a:ext cx="1954985" cy="1128744"/>
            <a:chOff x="647394" y="3479756"/>
            <a:chExt cx="1954985" cy="1128744"/>
          </a:xfrm>
        </p:grpSpPr>
        <p:sp>
          <p:nvSpPr>
            <p:cNvPr id="392" name="Google Shape;392;p24"/>
            <p:cNvSpPr/>
            <p:nvPr/>
          </p:nvSpPr>
          <p:spPr>
            <a:xfrm>
              <a:off x="647394" y="3479756"/>
              <a:ext cx="1263178" cy="369713"/>
            </a:xfrm>
            <a:custGeom>
              <a:rect b="b" l="l" r="r" t="t"/>
              <a:pathLst>
                <a:path extrusionOk="0" h="101" w="345">
                  <a:moveTo>
                    <a:pt x="304" y="0"/>
                  </a:moveTo>
                  <a:cubicBezTo>
                    <a:pt x="41" y="0"/>
                    <a:pt x="41" y="0"/>
                    <a:pt x="41" y="0"/>
                  </a:cubicBezTo>
                  <a:cubicBezTo>
                    <a:pt x="19" y="0"/>
                    <a:pt x="0" y="18"/>
                    <a:pt x="0" y="40"/>
                  </a:cubicBezTo>
                  <a:cubicBezTo>
                    <a:pt x="0" y="40"/>
                    <a:pt x="0" y="40"/>
                    <a:pt x="0" y="40"/>
                  </a:cubicBezTo>
                  <a:cubicBezTo>
                    <a:pt x="0" y="52"/>
                    <a:pt x="5" y="62"/>
                    <a:pt x="12" y="69"/>
                  </a:cubicBezTo>
                  <a:cubicBezTo>
                    <a:pt x="12" y="69"/>
                    <a:pt x="12" y="69"/>
                    <a:pt x="12" y="69"/>
                  </a:cubicBezTo>
                  <a:cubicBezTo>
                    <a:pt x="12" y="101"/>
                    <a:pt x="12" y="101"/>
                    <a:pt x="12" y="101"/>
                  </a:cubicBezTo>
                  <a:cubicBezTo>
                    <a:pt x="33" y="80"/>
                    <a:pt x="33" y="80"/>
                    <a:pt x="33" y="80"/>
                  </a:cubicBezTo>
                  <a:cubicBezTo>
                    <a:pt x="35" y="81"/>
                    <a:pt x="38" y="81"/>
                    <a:pt x="41" y="81"/>
                  </a:cubicBezTo>
                  <a:cubicBezTo>
                    <a:pt x="304" y="81"/>
                    <a:pt x="304" y="81"/>
                    <a:pt x="304" y="81"/>
                  </a:cubicBezTo>
                  <a:cubicBezTo>
                    <a:pt x="327" y="81"/>
                    <a:pt x="345" y="63"/>
                    <a:pt x="345" y="40"/>
                  </a:cubicBezTo>
                  <a:cubicBezTo>
                    <a:pt x="345" y="40"/>
                    <a:pt x="345" y="40"/>
                    <a:pt x="345" y="40"/>
                  </a:cubicBezTo>
                  <a:cubicBezTo>
                    <a:pt x="345" y="18"/>
                    <a:pt x="327" y="0"/>
                    <a:pt x="304"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3" name="Google Shape;393;p24"/>
            <p:cNvSpPr/>
            <p:nvPr/>
          </p:nvSpPr>
          <p:spPr>
            <a:xfrm>
              <a:off x="756625" y="3546977"/>
              <a:ext cx="386516" cy="30810"/>
            </a:xfrm>
            <a:custGeom>
              <a:rect b="b" l="l" r="r" t="t"/>
              <a:pathLst>
                <a:path extrusionOk="0" h="9" w="105">
                  <a:moveTo>
                    <a:pt x="101" y="9"/>
                  </a:moveTo>
                  <a:cubicBezTo>
                    <a:pt x="5" y="9"/>
                    <a:pt x="5" y="9"/>
                    <a:pt x="5" y="9"/>
                  </a:cubicBezTo>
                  <a:cubicBezTo>
                    <a:pt x="2" y="9"/>
                    <a:pt x="0" y="7"/>
                    <a:pt x="0" y="4"/>
                  </a:cubicBezTo>
                  <a:cubicBezTo>
                    <a:pt x="0" y="2"/>
                    <a:pt x="2" y="0"/>
                    <a:pt x="5" y="0"/>
                  </a:cubicBezTo>
                  <a:cubicBezTo>
                    <a:pt x="101" y="0"/>
                    <a:pt x="101" y="0"/>
                    <a:pt x="101" y="0"/>
                  </a:cubicBezTo>
                  <a:cubicBezTo>
                    <a:pt x="103" y="0"/>
                    <a:pt x="105" y="2"/>
                    <a:pt x="105" y="4"/>
                  </a:cubicBezTo>
                  <a:cubicBezTo>
                    <a:pt x="105" y="7"/>
                    <a:pt x="103" y="9"/>
                    <a:pt x="101" y="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4" name="Google Shape;394;p24"/>
            <p:cNvSpPr/>
            <p:nvPr/>
          </p:nvSpPr>
          <p:spPr>
            <a:xfrm>
              <a:off x="1162748" y="3546977"/>
              <a:ext cx="117635" cy="30810"/>
            </a:xfrm>
            <a:custGeom>
              <a:rect b="b" l="l" r="r" t="t"/>
              <a:pathLst>
                <a:path extrusionOk="0" h="9" w="32">
                  <a:moveTo>
                    <a:pt x="28" y="9"/>
                  </a:moveTo>
                  <a:cubicBezTo>
                    <a:pt x="5" y="9"/>
                    <a:pt x="5" y="9"/>
                    <a:pt x="5" y="9"/>
                  </a:cubicBezTo>
                  <a:cubicBezTo>
                    <a:pt x="2" y="9"/>
                    <a:pt x="0" y="7"/>
                    <a:pt x="0" y="4"/>
                  </a:cubicBezTo>
                  <a:cubicBezTo>
                    <a:pt x="0" y="2"/>
                    <a:pt x="2" y="0"/>
                    <a:pt x="5" y="0"/>
                  </a:cubicBezTo>
                  <a:cubicBezTo>
                    <a:pt x="28" y="0"/>
                    <a:pt x="28" y="0"/>
                    <a:pt x="28" y="0"/>
                  </a:cubicBezTo>
                  <a:cubicBezTo>
                    <a:pt x="30" y="0"/>
                    <a:pt x="32" y="2"/>
                    <a:pt x="32" y="4"/>
                  </a:cubicBezTo>
                  <a:cubicBezTo>
                    <a:pt x="32" y="7"/>
                    <a:pt x="30" y="9"/>
                    <a:pt x="28" y="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5" name="Google Shape;395;p24"/>
            <p:cNvSpPr/>
            <p:nvPr/>
          </p:nvSpPr>
          <p:spPr>
            <a:xfrm>
              <a:off x="756625" y="3670214"/>
              <a:ext cx="403321" cy="33610"/>
            </a:xfrm>
            <a:custGeom>
              <a:rect b="b" l="l" r="r" t="t"/>
              <a:pathLst>
                <a:path extrusionOk="0" h="9" w="110">
                  <a:moveTo>
                    <a:pt x="105" y="9"/>
                  </a:moveTo>
                  <a:cubicBezTo>
                    <a:pt x="5" y="9"/>
                    <a:pt x="5" y="9"/>
                    <a:pt x="5" y="9"/>
                  </a:cubicBezTo>
                  <a:cubicBezTo>
                    <a:pt x="2" y="9"/>
                    <a:pt x="0" y="7"/>
                    <a:pt x="0" y="5"/>
                  </a:cubicBezTo>
                  <a:cubicBezTo>
                    <a:pt x="0" y="2"/>
                    <a:pt x="2" y="0"/>
                    <a:pt x="5" y="0"/>
                  </a:cubicBezTo>
                  <a:cubicBezTo>
                    <a:pt x="105" y="0"/>
                    <a:pt x="105" y="0"/>
                    <a:pt x="105" y="0"/>
                  </a:cubicBezTo>
                  <a:cubicBezTo>
                    <a:pt x="108" y="0"/>
                    <a:pt x="110" y="2"/>
                    <a:pt x="110" y="5"/>
                  </a:cubicBezTo>
                  <a:cubicBezTo>
                    <a:pt x="110" y="7"/>
                    <a:pt x="108" y="9"/>
                    <a:pt x="105" y="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6" name="Google Shape;396;p24"/>
            <p:cNvSpPr/>
            <p:nvPr/>
          </p:nvSpPr>
          <p:spPr>
            <a:xfrm>
              <a:off x="756625" y="3602994"/>
              <a:ext cx="117635" cy="33610"/>
            </a:xfrm>
            <a:custGeom>
              <a:rect b="b" l="l" r="r" t="t"/>
              <a:pathLst>
                <a:path extrusionOk="0" h="9" w="32">
                  <a:moveTo>
                    <a:pt x="27" y="9"/>
                  </a:moveTo>
                  <a:cubicBezTo>
                    <a:pt x="5" y="9"/>
                    <a:pt x="5" y="9"/>
                    <a:pt x="5" y="9"/>
                  </a:cubicBezTo>
                  <a:cubicBezTo>
                    <a:pt x="2" y="9"/>
                    <a:pt x="0" y="7"/>
                    <a:pt x="0" y="5"/>
                  </a:cubicBezTo>
                  <a:cubicBezTo>
                    <a:pt x="0" y="2"/>
                    <a:pt x="2" y="0"/>
                    <a:pt x="5" y="0"/>
                  </a:cubicBezTo>
                  <a:cubicBezTo>
                    <a:pt x="27" y="0"/>
                    <a:pt x="27" y="0"/>
                    <a:pt x="27" y="0"/>
                  </a:cubicBezTo>
                  <a:cubicBezTo>
                    <a:pt x="30" y="0"/>
                    <a:pt x="32" y="2"/>
                    <a:pt x="32" y="5"/>
                  </a:cubicBezTo>
                  <a:cubicBezTo>
                    <a:pt x="32" y="7"/>
                    <a:pt x="30" y="9"/>
                    <a:pt x="27" y="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7" name="Google Shape;397;p24"/>
            <p:cNvSpPr/>
            <p:nvPr/>
          </p:nvSpPr>
          <p:spPr>
            <a:xfrm>
              <a:off x="1311191" y="3546977"/>
              <a:ext cx="112034" cy="30810"/>
            </a:xfrm>
            <a:custGeom>
              <a:rect b="b" l="l" r="r" t="t"/>
              <a:pathLst>
                <a:path extrusionOk="0" h="9" w="31">
                  <a:moveTo>
                    <a:pt x="27" y="9"/>
                  </a:moveTo>
                  <a:cubicBezTo>
                    <a:pt x="4" y="9"/>
                    <a:pt x="4" y="9"/>
                    <a:pt x="4" y="9"/>
                  </a:cubicBezTo>
                  <a:cubicBezTo>
                    <a:pt x="2" y="9"/>
                    <a:pt x="0" y="7"/>
                    <a:pt x="0" y="4"/>
                  </a:cubicBezTo>
                  <a:cubicBezTo>
                    <a:pt x="0" y="2"/>
                    <a:pt x="2" y="0"/>
                    <a:pt x="4" y="0"/>
                  </a:cubicBezTo>
                  <a:cubicBezTo>
                    <a:pt x="27" y="0"/>
                    <a:pt x="27" y="0"/>
                    <a:pt x="27" y="0"/>
                  </a:cubicBezTo>
                  <a:cubicBezTo>
                    <a:pt x="29" y="0"/>
                    <a:pt x="31" y="2"/>
                    <a:pt x="31" y="4"/>
                  </a:cubicBezTo>
                  <a:cubicBezTo>
                    <a:pt x="31" y="7"/>
                    <a:pt x="29" y="9"/>
                    <a:pt x="27" y="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8" name="Google Shape;398;p24"/>
            <p:cNvSpPr/>
            <p:nvPr/>
          </p:nvSpPr>
          <p:spPr>
            <a:xfrm>
              <a:off x="1311191" y="3670214"/>
              <a:ext cx="112034" cy="33610"/>
            </a:xfrm>
            <a:custGeom>
              <a:rect b="b" l="l" r="r" t="t"/>
              <a:pathLst>
                <a:path extrusionOk="0" h="9" w="31">
                  <a:moveTo>
                    <a:pt x="27" y="9"/>
                  </a:moveTo>
                  <a:cubicBezTo>
                    <a:pt x="4" y="9"/>
                    <a:pt x="4" y="9"/>
                    <a:pt x="4" y="9"/>
                  </a:cubicBezTo>
                  <a:cubicBezTo>
                    <a:pt x="2" y="9"/>
                    <a:pt x="0" y="7"/>
                    <a:pt x="0" y="5"/>
                  </a:cubicBezTo>
                  <a:cubicBezTo>
                    <a:pt x="0" y="2"/>
                    <a:pt x="2" y="0"/>
                    <a:pt x="4" y="0"/>
                  </a:cubicBezTo>
                  <a:cubicBezTo>
                    <a:pt x="27" y="0"/>
                    <a:pt x="27" y="0"/>
                    <a:pt x="27" y="0"/>
                  </a:cubicBezTo>
                  <a:cubicBezTo>
                    <a:pt x="29" y="0"/>
                    <a:pt x="31" y="2"/>
                    <a:pt x="31" y="5"/>
                  </a:cubicBezTo>
                  <a:cubicBezTo>
                    <a:pt x="31" y="7"/>
                    <a:pt x="29" y="9"/>
                    <a:pt x="27" y="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9" name="Google Shape;399;p24"/>
            <p:cNvSpPr/>
            <p:nvPr/>
          </p:nvSpPr>
          <p:spPr>
            <a:xfrm>
              <a:off x="1342001" y="3602994"/>
              <a:ext cx="436931" cy="33610"/>
            </a:xfrm>
            <a:custGeom>
              <a:rect b="b" l="l" r="r" t="t"/>
              <a:pathLst>
                <a:path extrusionOk="0" h="9" w="119">
                  <a:moveTo>
                    <a:pt x="114" y="9"/>
                  </a:moveTo>
                  <a:cubicBezTo>
                    <a:pt x="4" y="9"/>
                    <a:pt x="4" y="9"/>
                    <a:pt x="4" y="9"/>
                  </a:cubicBezTo>
                  <a:cubicBezTo>
                    <a:pt x="2" y="9"/>
                    <a:pt x="0" y="7"/>
                    <a:pt x="0" y="5"/>
                  </a:cubicBezTo>
                  <a:cubicBezTo>
                    <a:pt x="0" y="2"/>
                    <a:pt x="2" y="0"/>
                    <a:pt x="4" y="0"/>
                  </a:cubicBezTo>
                  <a:cubicBezTo>
                    <a:pt x="114" y="0"/>
                    <a:pt x="114" y="0"/>
                    <a:pt x="114" y="0"/>
                  </a:cubicBezTo>
                  <a:cubicBezTo>
                    <a:pt x="117" y="0"/>
                    <a:pt x="119" y="2"/>
                    <a:pt x="119" y="5"/>
                  </a:cubicBezTo>
                  <a:cubicBezTo>
                    <a:pt x="119" y="7"/>
                    <a:pt x="117" y="9"/>
                    <a:pt x="114" y="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0" name="Google Shape;400;p24"/>
            <p:cNvSpPr/>
            <p:nvPr/>
          </p:nvSpPr>
          <p:spPr>
            <a:xfrm>
              <a:off x="952684" y="3602994"/>
              <a:ext cx="336100" cy="33610"/>
            </a:xfrm>
            <a:custGeom>
              <a:rect b="b" l="l" r="r" t="t"/>
              <a:pathLst>
                <a:path extrusionOk="0" h="9" w="92">
                  <a:moveTo>
                    <a:pt x="88" y="9"/>
                  </a:moveTo>
                  <a:cubicBezTo>
                    <a:pt x="4" y="9"/>
                    <a:pt x="4" y="9"/>
                    <a:pt x="4" y="9"/>
                  </a:cubicBezTo>
                  <a:cubicBezTo>
                    <a:pt x="2" y="9"/>
                    <a:pt x="0" y="7"/>
                    <a:pt x="0" y="5"/>
                  </a:cubicBezTo>
                  <a:cubicBezTo>
                    <a:pt x="0" y="2"/>
                    <a:pt x="2" y="0"/>
                    <a:pt x="4" y="0"/>
                  </a:cubicBezTo>
                  <a:cubicBezTo>
                    <a:pt x="88" y="0"/>
                    <a:pt x="88" y="0"/>
                    <a:pt x="88" y="0"/>
                  </a:cubicBezTo>
                  <a:cubicBezTo>
                    <a:pt x="90" y="0"/>
                    <a:pt x="92" y="2"/>
                    <a:pt x="92" y="5"/>
                  </a:cubicBezTo>
                  <a:cubicBezTo>
                    <a:pt x="92" y="7"/>
                    <a:pt x="90" y="9"/>
                    <a:pt x="88" y="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1" name="Google Shape;401;p24"/>
            <p:cNvSpPr/>
            <p:nvPr/>
          </p:nvSpPr>
          <p:spPr>
            <a:xfrm>
              <a:off x="1454035" y="3546977"/>
              <a:ext cx="212864" cy="30810"/>
            </a:xfrm>
            <a:custGeom>
              <a:rect b="b" l="l" r="r" t="t"/>
              <a:pathLst>
                <a:path extrusionOk="0" h="9" w="58">
                  <a:moveTo>
                    <a:pt x="54" y="9"/>
                  </a:moveTo>
                  <a:cubicBezTo>
                    <a:pt x="4" y="9"/>
                    <a:pt x="4" y="9"/>
                    <a:pt x="4" y="9"/>
                  </a:cubicBezTo>
                  <a:cubicBezTo>
                    <a:pt x="2" y="9"/>
                    <a:pt x="0" y="7"/>
                    <a:pt x="0" y="4"/>
                  </a:cubicBezTo>
                  <a:cubicBezTo>
                    <a:pt x="0" y="2"/>
                    <a:pt x="2" y="0"/>
                    <a:pt x="4" y="0"/>
                  </a:cubicBezTo>
                  <a:cubicBezTo>
                    <a:pt x="54" y="0"/>
                    <a:pt x="54" y="0"/>
                    <a:pt x="54" y="0"/>
                  </a:cubicBezTo>
                  <a:cubicBezTo>
                    <a:pt x="56" y="0"/>
                    <a:pt x="58" y="2"/>
                    <a:pt x="58" y="4"/>
                  </a:cubicBezTo>
                  <a:cubicBezTo>
                    <a:pt x="58" y="7"/>
                    <a:pt x="56" y="9"/>
                    <a:pt x="54" y="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2" name="Google Shape;402;p24"/>
            <p:cNvSpPr/>
            <p:nvPr/>
          </p:nvSpPr>
          <p:spPr>
            <a:xfrm>
              <a:off x="1720114" y="3546977"/>
              <a:ext cx="58818" cy="30810"/>
            </a:xfrm>
            <a:custGeom>
              <a:rect b="b" l="l" r="r" t="t"/>
              <a:pathLst>
                <a:path extrusionOk="0" h="9" w="16">
                  <a:moveTo>
                    <a:pt x="11" y="9"/>
                  </a:moveTo>
                  <a:cubicBezTo>
                    <a:pt x="4" y="9"/>
                    <a:pt x="4" y="9"/>
                    <a:pt x="4" y="9"/>
                  </a:cubicBezTo>
                  <a:cubicBezTo>
                    <a:pt x="2" y="9"/>
                    <a:pt x="0" y="7"/>
                    <a:pt x="0" y="4"/>
                  </a:cubicBezTo>
                  <a:cubicBezTo>
                    <a:pt x="0" y="2"/>
                    <a:pt x="2" y="0"/>
                    <a:pt x="4" y="0"/>
                  </a:cubicBezTo>
                  <a:cubicBezTo>
                    <a:pt x="11" y="0"/>
                    <a:pt x="11" y="0"/>
                    <a:pt x="11" y="0"/>
                  </a:cubicBezTo>
                  <a:cubicBezTo>
                    <a:pt x="14" y="0"/>
                    <a:pt x="16" y="2"/>
                    <a:pt x="16" y="4"/>
                  </a:cubicBezTo>
                  <a:cubicBezTo>
                    <a:pt x="16" y="7"/>
                    <a:pt x="14" y="9"/>
                    <a:pt x="11" y="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3" name="Google Shape;403;p24"/>
            <p:cNvSpPr/>
            <p:nvPr/>
          </p:nvSpPr>
          <p:spPr>
            <a:xfrm>
              <a:off x="1210361" y="3670214"/>
              <a:ext cx="58818" cy="33610"/>
            </a:xfrm>
            <a:custGeom>
              <a:rect b="b" l="l" r="r" t="t"/>
              <a:pathLst>
                <a:path extrusionOk="0" h="9" w="16">
                  <a:moveTo>
                    <a:pt x="12" y="9"/>
                  </a:moveTo>
                  <a:cubicBezTo>
                    <a:pt x="5" y="9"/>
                    <a:pt x="5" y="9"/>
                    <a:pt x="5" y="9"/>
                  </a:cubicBezTo>
                  <a:cubicBezTo>
                    <a:pt x="2" y="9"/>
                    <a:pt x="0" y="7"/>
                    <a:pt x="0" y="5"/>
                  </a:cubicBezTo>
                  <a:cubicBezTo>
                    <a:pt x="0" y="2"/>
                    <a:pt x="2" y="0"/>
                    <a:pt x="5" y="0"/>
                  </a:cubicBezTo>
                  <a:cubicBezTo>
                    <a:pt x="12" y="0"/>
                    <a:pt x="12" y="0"/>
                    <a:pt x="12" y="0"/>
                  </a:cubicBezTo>
                  <a:cubicBezTo>
                    <a:pt x="14" y="0"/>
                    <a:pt x="16" y="2"/>
                    <a:pt x="16" y="5"/>
                  </a:cubicBezTo>
                  <a:cubicBezTo>
                    <a:pt x="16" y="7"/>
                    <a:pt x="14" y="9"/>
                    <a:pt x="12" y="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4" name="Google Shape;404;p24"/>
            <p:cNvSpPr/>
            <p:nvPr/>
          </p:nvSpPr>
          <p:spPr>
            <a:xfrm>
              <a:off x="692207" y="3734635"/>
              <a:ext cx="3000" cy="30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5" name="Google Shape;405;p24"/>
            <p:cNvSpPr/>
            <p:nvPr/>
          </p:nvSpPr>
          <p:spPr>
            <a:xfrm>
              <a:off x="1815342" y="3835465"/>
              <a:ext cx="787037" cy="366912"/>
            </a:xfrm>
            <a:custGeom>
              <a:rect b="b" l="l" r="r" t="t"/>
              <a:pathLst>
                <a:path extrusionOk="0" h="101" w="215">
                  <a:moveTo>
                    <a:pt x="41" y="0"/>
                  </a:moveTo>
                  <a:cubicBezTo>
                    <a:pt x="174" y="0"/>
                    <a:pt x="174" y="0"/>
                    <a:pt x="174" y="0"/>
                  </a:cubicBezTo>
                  <a:cubicBezTo>
                    <a:pt x="197" y="0"/>
                    <a:pt x="215" y="18"/>
                    <a:pt x="215" y="41"/>
                  </a:cubicBezTo>
                  <a:cubicBezTo>
                    <a:pt x="215" y="41"/>
                    <a:pt x="215" y="41"/>
                    <a:pt x="215" y="41"/>
                  </a:cubicBezTo>
                  <a:cubicBezTo>
                    <a:pt x="215" y="52"/>
                    <a:pt x="211" y="62"/>
                    <a:pt x="203" y="70"/>
                  </a:cubicBezTo>
                  <a:cubicBezTo>
                    <a:pt x="203" y="70"/>
                    <a:pt x="203" y="70"/>
                    <a:pt x="203" y="70"/>
                  </a:cubicBezTo>
                  <a:cubicBezTo>
                    <a:pt x="203" y="101"/>
                    <a:pt x="203" y="101"/>
                    <a:pt x="203" y="101"/>
                  </a:cubicBezTo>
                  <a:cubicBezTo>
                    <a:pt x="183" y="81"/>
                    <a:pt x="183" y="81"/>
                    <a:pt x="183" y="81"/>
                  </a:cubicBezTo>
                  <a:cubicBezTo>
                    <a:pt x="180" y="82"/>
                    <a:pt x="177" y="82"/>
                    <a:pt x="174" y="82"/>
                  </a:cubicBezTo>
                  <a:cubicBezTo>
                    <a:pt x="41" y="82"/>
                    <a:pt x="41" y="82"/>
                    <a:pt x="41" y="82"/>
                  </a:cubicBezTo>
                  <a:cubicBezTo>
                    <a:pt x="18" y="82"/>
                    <a:pt x="0" y="63"/>
                    <a:pt x="0" y="41"/>
                  </a:cubicBezTo>
                  <a:cubicBezTo>
                    <a:pt x="0" y="41"/>
                    <a:pt x="0" y="41"/>
                    <a:pt x="0" y="41"/>
                  </a:cubicBezTo>
                  <a:cubicBezTo>
                    <a:pt x="0" y="18"/>
                    <a:pt x="18" y="0"/>
                    <a:pt x="41"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6" name="Google Shape;406;p24"/>
            <p:cNvSpPr/>
            <p:nvPr/>
          </p:nvSpPr>
          <p:spPr>
            <a:xfrm>
              <a:off x="1885364" y="3908288"/>
              <a:ext cx="114835" cy="28009"/>
            </a:xfrm>
            <a:custGeom>
              <a:rect b="b" l="l" r="r" t="t"/>
              <a:pathLst>
                <a:path extrusionOk="0" h="8" w="31">
                  <a:moveTo>
                    <a:pt x="27" y="8"/>
                  </a:moveTo>
                  <a:cubicBezTo>
                    <a:pt x="4" y="8"/>
                    <a:pt x="4" y="8"/>
                    <a:pt x="4" y="8"/>
                  </a:cubicBezTo>
                  <a:cubicBezTo>
                    <a:pt x="2" y="8"/>
                    <a:pt x="0" y="6"/>
                    <a:pt x="0" y="4"/>
                  </a:cubicBezTo>
                  <a:cubicBezTo>
                    <a:pt x="0" y="2"/>
                    <a:pt x="2" y="0"/>
                    <a:pt x="4" y="0"/>
                  </a:cubicBezTo>
                  <a:cubicBezTo>
                    <a:pt x="27" y="0"/>
                    <a:pt x="27" y="0"/>
                    <a:pt x="27" y="0"/>
                  </a:cubicBezTo>
                  <a:cubicBezTo>
                    <a:pt x="29" y="0"/>
                    <a:pt x="31" y="2"/>
                    <a:pt x="31" y="4"/>
                  </a:cubicBezTo>
                  <a:cubicBezTo>
                    <a:pt x="31" y="6"/>
                    <a:pt x="29" y="8"/>
                    <a:pt x="27" y="8"/>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7" name="Google Shape;407;p24"/>
            <p:cNvSpPr/>
            <p:nvPr/>
          </p:nvSpPr>
          <p:spPr>
            <a:xfrm>
              <a:off x="2028206" y="3908288"/>
              <a:ext cx="117635" cy="28009"/>
            </a:xfrm>
            <a:custGeom>
              <a:rect b="b" l="l" r="r" t="t"/>
              <a:pathLst>
                <a:path extrusionOk="0" h="8" w="32">
                  <a:moveTo>
                    <a:pt x="27" y="8"/>
                  </a:moveTo>
                  <a:cubicBezTo>
                    <a:pt x="4" y="8"/>
                    <a:pt x="4" y="8"/>
                    <a:pt x="4" y="8"/>
                  </a:cubicBezTo>
                  <a:cubicBezTo>
                    <a:pt x="2" y="8"/>
                    <a:pt x="0" y="6"/>
                    <a:pt x="0" y="4"/>
                  </a:cubicBezTo>
                  <a:cubicBezTo>
                    <a:pt x="0" y="2"/>
                    <a:pt x="2" y="0"/>
                    <a:pt x="4" y="0"/>
                  </a:cubicBezTo>
                  <a:cubicBezTo>
                    <a:pt x="27" y="0"/>
                    <a:pt x="27" y="0"/>
                    <a:pt x="27" y="0"/>
                  </a:cubicBezTo>
                  <a:cubicBezTo>
                    <a:pt x="30" y="0"/>
                    <a:pt x="32" y="2"/>
                    <a:pt x="32" y="4"/>
                  </a:cubicBezTo>
                  <a:cubicBezTo>
                    <a:pt x="32" y="6"/>
                    <a:pt x="30" y="8"/>
                    <a:pt x="27" y="8"/>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8" name="Google Shape;408;p24"/>
            <p:cNvSpPr/>
            <p:nvPr/>
          </p:nvSpPr>
          <p:spPr>
            <a:xfrm>
              <a:off x="2028206" y="4031525"/>
              <a:ext cx="117635" cy="33610"/>
            </a:xfrm>
            <a:custGeom>
              <a:rect b="b" l="l" r="r" t="t"/>
              <a:pathLst>
                <a:path extrusionOk="0" h="9" w="32">
                  <a:moveTo>
                    <a:pt x="27" y="9"/>
                  </a:moveTo>
                  <a:cubicBezTo>
                    <a:pt x="4" y="9"/>
                    <a:pt x="4" y="9"/>
                    <a:pt x="4" y="9"/>
                  </a:cubicBezTo>
                  <a:cubicBezTo>
                    <a:pt x="2" y="9"/>
                    <a:pt x="0" y="7"/>
                    <a:pt x="0" y="5"/>
                  </a:cubicBezTo>
                  <a:cubicBezTo>
                    <a:pt x="0" y="2"/>
                    <a:pt x="2" y="0"/>
                    <a:pt x="4" y="0"/>
                  </a:cubicBezTo>
                  <a:cubicBezTo>
                    <a:pt x="27" y="0"/>
                    <a:pt x="27" y="0"/>
                    <a:pt x="27" y="0"/>
                  </a:cubicBezTo>
                  <a:cubicBezTo>
                    <a:pt x="30" y="0"/>
                    <a:pt x="32" y="2"/>
                    <a:pt x="32" y="5"/>
                  </a:cubicBezTo>
                  <a:cubicBezTo>
                    <a:pt x="32" y="7"/>
                    <a:pt x="30" y="9"/>
                    <a:pt x="27" y="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9" name="Google Shape;409;p24"/>
            <p:cNvSpPr/>
            <p:nvPr/>
          </p:nvSpPr>
          <p:spPr>
            <a:xfrm>
              <a:off x="2061816" y="3964305"/>
              <a:ext cx="434131" cy="33610"/>
            </a:xfrm>
            <a:custGeom>
              <a:rect b="b" l="l" r="r" t="t"/>
              <a:pathLst>
                <a:path extrusionOk="0" h="9" w="119">
                  <a:moveTo>
                    <a:pt x="115" y="9"/>
                  </a:moveTo>
                  <a:cubicBezTo>
                    <a:pt x="4" y="9"/>
                    <a:pt x="4" y="9"/>
                    <a:pt x="4" y="9"/>
                  </a:cubicBezTo>
                  <a:cubicBezTo>
                    <a:pt x="2" y="9"/>
                    <a:pt x="0" y="7"/>
                    <a:pt x="0" y="4"/>
                  </a:cubicBezTo>
                  <a:cubicBezTo>
                    <a:pt x="0" y="2"/>
                    <a:pt x="2" y="0"/>
                    <a:pt x="4" y="0"/>
                  </a:cubicBezTo>
                  <a:cubicBezTo>
                    <a:pt x="115" y="0"/>
                    <a:pt x="115" y="0"/>
                    <a:pt x="115" y="0"/>
                  </a:cubicBezTo>
                  <a:cubicBezTo>
                    <a:pt x="117" y="0"/>
                    <a:pt x="119" y="2"/>
                    <a:pt x="119" y="4"/>
                  </a:cubicBezTo>
                  <a:cubicBezTo>
                    <a:pt x="119" y="7"/>
                    <a:pt x="117" y="9"/>
                    <a:pt x="115" y="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0" name="Google Shape;410;p24"/>
            <p:cNvSpPr/>
            <p:nvPr/>
          </p:nvSpPr>
          <p:spPr>
            <a:xfrm>
              <a:off x="1882562" y="3964305"/>
              <a:ext cx="123237" cy="33610"/>
            </a:xfrm>
            <a:custGeom>
              <a:rect b="b" l="l" r="r" t="t"/>
              <a:pathLst>
                <a:path extrusionOk="0" h="9" w="34">
                  <a:moveTo>
                    <a:pt x="30" y="9"/>
                  </a:moveTo>
                  <a:cubicBezTo>
                    <a:pt x="4" y="9"/>
                    <a:pt x="4" y="9"/>
                    <a:pt x="4" y="9"/>
                  </a:cubicBezTo>
                  <a:cubicBezTo>
                    <a:pt x="2" y="9"/>
                    <a:pt x="0" y="7"/>
                    <a:pt x="0" y="4"/>
                  </a:cubicBezTo>
                  <a:cubicBezTo>
                    <a:pt x="0" y="2"/>
                    <a:pt x="2" y="0"/>
                    <a:pt x="4" y="0"/>
                  </a:cubicBezTo>
                  <a:cubicBezTo>
                    <a:pt x="30" y="0"/>
                    <a:pt x="30" y="0"/>
                    <a:pt x="30" y="0"/>
                  </a:cubicBezTo>
                  <a:cubicBezTo>
                    <a:pt x="32" y="0"/>
                    <a:pt x="34" y="2"/>
                    <a:pt x="34" y="4"/>
                  </a:cubicBezTo>
                  <a:cubicBezTo>
                    <a:pt x="34" y="7"/>
                    <a:pt x="32" y="9"/>
                    <a:pt x="30" y="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1" name="Google Shape;411;p24"/>
            <p:cNvSpPr/>
            <p:nvPr/>
          </p:nvSpPr>
          <p:spPr>
            <a:xfrm>
              <a:off x="2171049" y="3908288"/>
              <a:ext cx="215665" cy="28009"/>
            </a:xfrm>
            <a:custGeom>
              <a:rect b="b" l="l" r="r" t="t"/>
              <a:pathLst>
                <a:path extrusionOk="0" h="8" w="59">
                  <a:moveTo>
                    <a:pt x="54" y="8"/>
                  </a:moveTo>
                  <a:cubicBezTo>
                    <a:pt x="5" y="8"/>
                    <a:pt x="5" y="8"/>
                    <a:pt x="5" y="8"/>
                  </a:cubicBezTo>
                  <a:cubicBezTo>
                    <a:pt x="2" y="8"/>
                    <a:pt x="0" y="6"/>
                    <a:pt x="0" y="4"/>
                  </a:cubicBezTo>
                  <a:cubicBezTo>
                    <a:pt x="0" y="2"/>
                    <a:pt x="2" y="0"/>
                    <a:pt x="5" y="0"/>
                  </a:cubicBezTo>
                  <a:cubicBezTo>
                    <a:pt x="54" y="0"/>
                    <a:pt x="54" y="0"/>
                    <a:pt x="54" y="0"/>
                  </a:cubicBezTo>
                  <a:cubicBezTo>
                    <a:pt x="57" y="0"/>
                    <a:pt x="59" y="2"/>
                    <a:pt x="59" y="4"/>
                  </a:cubicBezTo>
                  <a:cubicBezTo>
                    <a:pt x="59" y="6"/>
                    <a:pt x="57" y="8"/>
                    <a:pt x="54" y="8"/>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2" name="Google Shape;412;p24"/>
            <p:cNvSpPr/>
            <p:nvPr/>
          </p:nvSpPr>
          <p:spPr>
            <a:xfrm>
              <a:off x="2439930" y="3908288"/>
              <a:ext cx="56017" cy="28009"/>
            </a:xfrm>
            <a:custGeom>
              <a:rect b="b" l="l" r="r" t="t"/>
              <a:pathLst>
                <a:path extrusionOk="0" h="8" w="16">
                  <a:moveTo>
                    <a:pt x="12" y="8"/>
                  </a:moveTo>
                  <a:cubicBezTo>
                    <a:pt x="5" y="8"/>
                    <a:pt x="5" y="8"/>
                    <a:pt x="5" y="8"/>
                  </a:cubicBezTo>
                  <a:cubicBezTo>
                    <a:pt x="2" y="8"/>
                    <a:pt x="0" y="6"/>
                    <a:pt x="0" y="4"/>
                  </a:cubicBezTo>
                  <a:cubicBezTo>
                    <a:pt x="0" y="2"/>
                    <a:pt x="2" y="0"/>
                    <a:pt x="5" y="0"/>
                  </a:cubicBezTo>
                  <a:cubicBezTo>
                    <a:pt x="12" y="0"/>
                    <a:pt x="12" y="0"/>
                    <a:pt x="12" y="0"/>
                  </a:cubicBezTo>
                  <a:cubicBezTo>
                    <a:pt x="14" y="0"/>
                    <a:pt x="16" y="2"/>
                    <a:pt x="16" y="4"/>
                  </a:cubicBezTo>
                  <a:cubicBezTo>
                    <a:pt x="16" y="6"/>
                    <a:pt x="14" y="8"/>
                    <a:pt x="12" y="8"/>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3" name="Google Shape;413;p24"/>
            <p:cNvSpPr/>
            <p:nvPr/>
          </p:nvSpPr>
          <p:spPr>
            <a:xfrm>
              <a:off x="1930177" y="4031525"/>
              <a:ext cx="58818" cy="33610"/>
            </a:xfrm>
            <a:custGeom>
              <a:rect b="b" l="l" r="r" t="t"/>
              <a:pathLst>
                <a:path extrusionOk="0" h="9" w="16">
                  <a:moveTo>
                    <a:pt x="12" y="9"/>
                  </a:moveTo>
                  <a:cubicBezTo>
                    <a:pt x="5" y="9"/>
                    <a:pt x="5" y="9"/>
                    <a:pt x="5" y="9"/>
                  </a:cubicBezTo>
                  <a:cubicBezTo>
                    <a:pt x="2" y="9"/>
                    <a:pt x="0" y="7"/>
                    <a:pt x="0" y="5"/>
                  </a:cubicBezTo>
                  <a:cubicBezTo>
                    <a:pt x="0" y="2"/>
                    <a:pt x="2" y="0"/>
                    <a:pt x="5" y="0"/>
                  </a:cubicBezTo>
                  <a:cubicBezTo>
                    <a:pt x="12" y="0"/>
                    <a:pt x="12" y="0"/>
                    <a:pt x="12" y="0"/>
                  </a:cubicBezTo>
                  <a:cubicBezTo>
                    <a:pt x="14" y="0"/>
                    <a:pt x="16" y="2"/>
                    <a:pt x="16" y="5"/>
                  </a:cubicBezTo>
                  <a:cubicBezTo>
                    <a:pt x="16" y="7"/>
                    <a:pt x="14" y="9"/>
                    <a:pt x="12" y="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4" name="Google Shape;414;p24"/>
            <p:cNvSpPr/>
            <p:nvPr/>
          </p:nvSpPr>
          <p:spPr>
            <a:xfrm>
              <a:off x="2560365" y="4090342"/>
              <a:ext cx="3000" cy="30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5" name="Google Shape;415;p24"/>
            <p:cNvSpPr/>
            <p:nvPr/>
          </p:nvSpPr>
          <p:spPr>
            <a:xfrm>
              <a:off x="681004" y="4238788"/>
              <a:ext cx="1512452" cy="369713"/>
            </a:xfrm>
            <a:custGeom>
              <a:rect b="b" l="l" r="r" t="t"/>
              <a:pathLst>
                <a:path extrusionOk="0" h="101" w="413">
                  <a:moveTo>
                    <a:pt x="372" y="0"/>
                  </a:moveTo>
                  <a:cubicBezTo>
                    <a:pt x="41" y="0"/>
                    <a:pt x="41" y="0"/>
                    <a:pt x="41" y="0"/>
                  </a:cubicBezTo>
                  <a:cubicBezTo>
                    <a:pt x="18" y="0"/>
                    <a:pt x="0" y="18"/>
                    <a:pt x="0" y="41"/>
                  </a:cubicBezTo>
                  <a:cubicBezTo>
                    <a:pt x="0" y="41"/>
                    <a:pt x="0" y="41"/>
                    <a:pt x="0" y="41"/>
                  </a:cubicBezTo>
                  <a:cubicBezTo>
                    <a:pt x="0" y="52"/>
                    <a:pt x="4" y="62"/>
                    <a:pt x="12" y="70"/>
                  </a:cubicBezTo>
                  <a:cubicBezTo>
                    <a:pt x="12" y="70"/>
                    <a:pt x="12" y="70"/>
                    <a:pt x="12" y="70"/>
                  </a:cubicBezTo>
                  <a:cubicBezTo>
                    <a:pt x="12" y="101"/>
                    <a:pt x="12" y="101"/>
                    <a:pt x="12" y="101"/>
                  </a:cubicBezTo>
                  <a:cubicBezTo>
                    <a:pt x="32" y="81"/>
                    <a:pt x="32" y="81"/>
                    <a:pt x="32" y="81"/>
                  </a:cubicBezTo>
                  <a:cubicBezTo>
                    <a:pt x="35" y="81"/>
                    <a:pt x="38" y="82"/>
                    <a:pt x="41" y="82"/>
                  </a:cubicBezTo>
                  <a:cubicBezTo>
                    <a:pt x="372" y="82"/>
                    <a:pt x="372" y="82"/>
                    <a:pt x="372" y="82"/>
                  </a:cubicBezTo>
                  <a:cubicBezTo>
                    <a:pt x="394" y="82"/>
                    <a:pt x="413" y="63"/>
                    <a:pt x="413" y="41"/>
                  </a:cubicBezTo>
                  <a:cubicBezTo>
                    <a:pt x="413" y="41"/>
                    <a:pt x="413" y="41"/>
                    <a:pt x="413" y="41"/>
                  </a:cubicBezTo>
                  <a:cubicBezTo>
                    <a:pt x="413" y="18"/>
                    <a:pt x="394" y="0"/>
                    <a:pt x="372"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6" name="Google Shape;416;p24"/>
            <p:cNvSpPr/>
            <p:nvPr/>
          </p:nvSpPr>
          <p:spPr>
            <a:xfrm>
              <a:off x="751024" y="4311610"/>
              <a:ext cx="859859" cy="33610"/>
            </a:xfrm>
            <a:custGeom>
              <a:rect b="b" l="l" r="r" t="t"/>
              <a:pathLst>
                <a:path extrusionOk="0" h="9" w="235">
                  <a:moveTo>
                    <a:pt x="230" y="9"/>
                  </a:moveTo>
                  <a:cubicBezTo>
                    <a:pt x="5" y="9"/>
                    <a:pt x="5" y="9"/>
                    <a:pt x="5" y="9"/>
                  </a:cubicBezTo>
                  <a:cubicBezTo>
                    <a:pt x="2" y="9"/>
                    <a:pt x="0" y="7"/>
                    <a:pt x="0" y="4"/>
                  </a:cubicBezTo>
                  <a:cubicBezTo>
                    <a:pt x="0" y="2"/>
                    <a:pt x="2" y="0"/>
                    <a:pt x="5" y="0"/>
                  </a:cubicBezTo>
                  <a:cubicBezTo>
                    <a:pt x="230" y="0"/>
                    <a:pt x="230" y="0"/>
                    <a:pt x="230" y="0"/>
                  </a:cubicBezTo>
                  <a:cubicBezTo>
                    <a:pt x="233" y="0"/>
                    <a:pt x="235" y="2"/>
                    <a:pt x="235" y="4"/>
                  </a:cubicBezTo>
                  <a:cubicBezTo>
                    <a:pt x="235" y="7"/>
                    <a:pt x="233" y="9"/>
                    <a:pt x="230" y="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7" name="Google Shape;417;p24"/>
            <p:cNvSpPr/>
            <p:nvPr/>
          </p:nvSpPr>
          <p:spPr>
            <a:xfrm>
              <a:off x="1636088" y="4311610"/>
              <a:ext cx="117635" cy="33610"/>
            </a:xfrm>
            <a:custGeom>
              <a:rect b="b" l="l" r="r" t="t"/>
              <a:pathLst>
                <a:path extrusionOk="0" h="9" w="32">
                  <a:moveTo>
                    <a:pt x="27" y="9"/>
                  </a:moveTo>
                  <a:cubicBezTo>
                    <a:pt x="5" y="9"/>
                    <a:pt x="5" y="9"/>
                    <a:pt x="5" y="9"/>
                  </a:cubicBezTo>
                  <a:cubicBezTo>
                    <a:pt x="2" y="9"/>
                    <a:pt x="0" y="7"/>
                    <a:pt x="0" y="4"/>
                  </a:cubicBezTo>
                  <a:cubicBezTo>
                    <a:pt x="0" y="2"/>
                    <a:pt x="2" y="0"/>
                    <a:pt x="5" y="0"/>
                  </a:cubicBezTo>
                  <a:cubicBezTo>
                    <a:pt x="27" y="0"/>
                    <a:pt x="27" y="0"/>
                    <a:pt x="27" y="0"/>
                  </a:cubicBezTo>
                  <a:cubicBezTo>
                    <a:pt x="30" y="0"/>
                    <a:pt x="32" y="2"/>
                    <a:pt x="32" y="4"/>
                  </a:cubicBezTo>
                  <a:cubicBezTo>
                    <a:pt x="32" y="7"/>
                    <a:pt x="30" y="9"/>
                    <a:pt x="27" y="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8" name="Google Shape;418;p24"/>
            <p:cNvSpPr/>
            <p:nvPr/>
          </p:nvSpPr>
          <p:spPr>
            <a:xfrm>
              <a:off x="1636088" y="4437647"/>
              <a:ext cx="305292" cy="30810"/>
            </a:xfrm>
            <a:custGeom>
              <a:rect b="b" l="l" r="r" t="t"/>
              <a:pathLst>
                <a:path extrusionOk="0" h="9" w="83">
                  <a:moveTo>
                    <a:pt x="78" y="9"/>
                  </a:moveTo>
                  <a:cubicBezTo>
                    <a:pt x="5" y="9"/>
                    <a:pt x="5" y="9"/>
                    <a:pt x="5" y="9"/>
                  </a:cubicBezTo>
                  <a:cubicBezTo>
                    <a:pt x="2" y="9"/>
                    <a:pt x="0" y="7"/>
                    <a:pt x="0" y="5"/>
                  </a:cubicBezTo>
                  <a:cubicBezTo>
                    <a:pt x="0" y="2"/>
                    <a:pt x="2" y="0"/>
                    <a:pt x="5" y="0"/>
                  </a:cubicBezTo>
                  <a:cubicBezTo>
                    <a:pt x="78" y="0"/>
                    <a:pt x="78" y="0"/>
                    <a:pt x="78" y="0"/>
                  </a:cubicBezTo>
                  <a:cubicBezTo>
                    <a:pt x="81" y="0"/>
                    <a:pt x="83" y="2"/>
                    <a:pt x="83" y="5"/>
                  </a:cubicBezTo>
                  <a:cubicBezTo>
                    <a:pt x="83" y="7"/>
                    <a:pt x="81" y="9"/>
                    <a:pt x="78" y="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9" name="Google Shape;419;p24"/>
            <p:cNvSpPr/>
            <p:nvPr/>
          </p:nvSpPr>
          <p:spPr>
            <a:xfrm>
              <a:off x="1669698" y="4370427"/>
              <a:ext cx="434131" cy="33610"/>
            </a:xfrm>
            <a:custGeom>
              <a:rect b="b" l="l" r="r" t="t"/>
              <a:pathLst>
                <a:path extrusionOk="0" h="9" w="119">
                  <a:moveTo>
                    <a:pt x="115" y="9"/>
                  </a:moveTo>
                  <a:cubicBezTo>
                    <a:pt x="4" y="9"/>
                    <a:pt x="4" y="9"/>
                    <a:pt x="4" y="9"/>
                  </a:cubicBezTo>
                  <a:cubicBezTo>
                    <a:pt x="2" y="9"/>
                    <a:pt x="0" y="7"/>
                    <a:pt x="0" y="5"/>
                  </a:cubicBezTo>
                  <a:cubicBezTo>
                    <a:pt x="0" y="2"/>
                    <a:pt x="2" y="0"/>
                    <a:pt x="4" y="0"/>
                  </a:cubicBezTo>
                  <a:cubicBezTo>
                    <a:pt x="115" y="0"/>
                    <a:pt x="115" y="0"/>
                    <a:pt x="115" y="0"/>
                  </a:cubicBezTo>
                  <a:cubicBezTo>
                    <a:pt x="117" y="0"/>
                    <a:pt x="119" y="2"/>
                    <a:pt x="119" y="5"/>
                  </a:cubicBezTo>
                  <a:cubicBezTo>
                    <a:pt x="119" y="7"/>
                    <a:pt x="117" y="9"/>
                    <a:pt x="115" y="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0" name="Google Shape;420;p24"/>
            <p:cNvSpPr/>
            <p:nvPr/>
          </p:nvSpPr>
          <p:spPr>
            <a:xfrm>
              <a:off x="745422" y="4370427"/>
              <a:ext cx="868260" cy="33610"/>
            </a:xfrm>
            <a:custGeom>
              <a:rect b="b" l="l" r="r" t="t"/>
              <a:pathLst>
                <a:path extrusionOk="0" h="9" w="237">
                  <a:moveTo>
                    <a:pt x="233" y="9"/>
                  </a:moveTo>
                  <a:cubicBezTo>
                    <a:pt x="5" y="9"/>
                    <a:pt x="5" y="9"/>
                    <a:pt x="5" y="9"/>
                  </a:cubicBezTo>
                  <a:cubicBezTo>
                    <a:pt x="2" y="9"/>
                    <a:pt x="0" y="7"/>
                    <a:pt x="0" y="5"/>
                  </a:cubicBezTo>
                  <a:cubicBezTo>
                    <a:pt x="0" y="2"/>
                    <a:pt x="2" y="0"/>
                    <a:pt x="5" y="0"/>
                  </a:cubicBezTo>
                  <a:cubicBezTo>
                    <a:pt x="233" y="0"/>
                    <a:pt x="233" y="0"/>
                    <a:pt x="233" y="0"/>
                  </a:cubicBezTo>
                  <a:cubicBezTo>
                    <a:pt x="235" y="0"/>
                    <a:pt x="237" y="2"/>
                    <a:pt x="237" y="5"/>
                  </a:cubicBezTo>
                  <a:cubicBezTo>
                    <a:pt x="237" y="7"/>
                    <a:pt x="235" y="9"/>
                    <a:pt x="233" y="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1" name="Google Shape;421;p24"/>
            <p:cNvSpPr/>
            <p:nvPr/>
          </p:nvSpPr>
          <p:spPr>
            <a:xfrm>
              <a:off x="1778932" y="4311610"/>
              <a:ext cx="215665" cy="33610"/>
            </a:xfrm>
            <a:custGeom>
              <a:rect b="b" l="l" r="r" t="t"/>
              <a:pathLst>
                <a:path extrusionOk="0" h="9" w="59">
                  <a:moveTo>
                    <a:pt x="54" y="9"/>
                  </a:moveTo>
                  <a:cubicBezTo>
                    <a:pt x="5" y="9"/>
                    <a:pt x="5" y="9"/>
                    <a:pt x="5" y="9"/>
                  </a:cubicBezTo>
                  <a:cubicBezTo>
                    <a:pt x="2" y="9"/>
                    <a:pt x="0" y="7"/>
                    <a:pt x="0" y="4"/>
                  </a:cubicBezTo>
                  <a:cubicBezTo>
                    <a:pt x="0" y="2"/>
                    <a:pt x="2" y="0"/>
                    <a:pt x="5" y="0"/>
                  </a:cubicBezTo>
                  <a:cubicBezTo>
                    <a:pt x="54" y="0"/>
                    <a:pt x="54" y="0"/>
                    <a:pt x="54" y="0"/>
                  </a:cubicBezTo>
                  <a:cubicBezTo>
                    <a:pt x="57" y="0"/>
                    <a:pt x="59" y="2"/>
                    <a:pt x="59" y="4"/>
                  </a:cubicBezTo>
                  <a:cubicBezTo>
                    <a:pt x="59" y="7"/>
                    <a:pt x="57" y="9"/>
                    <a:pt x="54" y="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2" name="Google Shape;422;p24"/>
            <p:cNvSpPr/>
            <p:nvPr/>
          </p:nvSpPr>
          <p:spPr>
            <a:xfrm>
              <a:off x="2047812" y="4311610"/>
              <a:ext cx="56017" cy="33610"/>
            </a:xfrm>
            <a:custGeom>
              <a:rect b="b" l="l" r="r" t="t"/>
              <a:pathLst>
                <a:path extrusionOk="0" h="9" w="16">
                  <a:moveTo>
                    <a:pt x="12" y="9"/>
                  </a:moveTo>
                  <a:cubicBezTo>
                    <a:pt x="5" y="9"/>
                    <a:pt x="5" y="9"/>
                    <a:pt x="5" y="9"/>
                  </a:cubicBezTo>
                  <a:cubicBezTo>
                    <a:pt x="2" y="9"/>
                    <a:pt x="0" y="7"/>
                    <a:pt x="0" y="4"/>
                  </a:cubicBezTo>
                  <a:cubicBezTo>
                    <a:pt x="0" y="2"/>
                    <a:pt x="2" y="0"/>
                    <a:pt x="5" y="0"/>
                  </a:cubicBezTo>
                  <a:cubicBezTo>
                    <a:pt x="12" y="0"/>
                    <a:pt x="12" y="0"/>
                    <a:pt x="12" y="0"/>
                  </a:cubicBezTo>
                  <a:cubicBezTo>
                    <a:pt x="14" y="0"/>
                    <a:pt x="16" y="2"/>
                    <a:pt x="16" y="4"/>
                  </a:cubicBezTo>
                  <a:cubicBezTo>
                    <a:pt x="16" y="7"/>
                    <a:pt x="14" y="9"/>
                    <a:pt x="12" y="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3" name="Google Shape;423;p24"/>
            <p:cNvSpPr/>
            <p:nvPr/>
          </p:nvSpPr>
          <p:spPr>
            <a:xfrm>
              <a:off x="1482043" y="4437647"/>
              <a:ext cx="117635" cy="30810"/>
            </a:xfrm>
            <a:custGeom>
              <a:rect b="b" l="l" r="r" t="t"/>
              <a:pathLst>
                <a:path extrusionOk="0" h="9" w="32">
                  <a:moveTo>
                    <a:pt x="27" y="9"/>
                  </a:moveTo>
                  <a:cubicBezTo>
                    <a:pt x="4" y="9"/>
                    <a:pt x="4" y="9"/>
                    <a:pt x="4" y="9"/>
                  </a:cubicBezTo>
                  <a:cubicBezTo>
                    <a:pt x="2" y="9"/>
                    <a:pt x="0" y="7"/>
                    <a:pt x="0" y="5"/>
                  </a:cubicBezTo>
                  <a:cubicBezTo>
                    <a:pt x="0" y="2"/>
                    <a:pt x="2" y="0"/>
                    <a:pt x="4" y="0"/>
                  </a:cubicBezTo>
                  <a:cubicBezTo>
                    <a:pt x="27" y="0"/>
                    <a:pt x="27" y="0"/>
                    <a:pt x="27" y="0"/>
                  </a:cubicBezTo>
                  <a:cubicBezTo>
                    <a:pt x="30" y="0"/>
                    <a:pt x="32" y="2"/>
                    <a:pt x="32" y="5"/>
                  </a:cubicBezTo>
                  <a:cubicBezTo>
                    <a:pt x="32" y="7"/>
                    <a:pt x="30" y="9"/>
                    <a:pt x="27" y="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4" name="Google Shape;424;p24"/>
            <p:cNvSpPr/>
            <p:nvPr/>
          </p:nvSpPr>
          <p:spPr>
            <a:xfrm>
              <a:off x="1991796" y="4437647"/>
              <a:ext cx="112034" cy="30810"/>
            </a:xfrm>
            <a:custGeom>
              <a:rect b="b" l="l" r="r" t="t"/>
              <a:pathLst>
                <a:path extrusionOk="0" h="9" w="31">
                  <a:moveTo>
                    <a:pt x="27" y="9"/>
                  </a:moveTo>
                  <a:cubicBezTo>
                    <a:pt x="4" y="9"/>
                    <a:pt x="4" y="9"/>
                    <a:pt x="4" y="9"/>
                  </a:cubicBezTo>
                  <a:cubicBezTo>
                    <a:pt x="2" y="9"/>
                    <a:pt x="0" y="7"/>
                    <a:pt x="0" y="5"/>
                  </a:cubicBezTo>
                  <a:cubicBezTo>
                    <a:pt x="0" y="2"/>
                    <a:pt x="2" y="0"/>
                    <a:pt x="4" y="0"/>
                  </a:cubicBezTo>
                  <a:cubicBezTo>
                    <a:pt x="27" y="0"/>
                    <a:pt x="27" y="0"/>
                    <a:pt x="27" y="0"/>
                  </a:cubicBezTo>
                  <a:cubicBezTo>
                    <a:pt x="29" y="0"/>
                    <a:pt x="31" y="2"/>
                    <a:pt x="31" y="5"/>
                  </a:cubicBezTo>
                  <a:cubicBezTo>
                    <a:pt x="31" y="7"/>
                    <a:pt x="29" y="9"/>
                    <a:pt x="27" y="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5" name="Google Shape;425;p24"/>
            <p:cNvSpPr/>
            <p:nvPr/>
          </p:nvSpPr>
          <p:spPr>
            <a:xfrm>
              <a:off x="723015" y="4499266"/>
              <a:ext cx="3000" cy="3000"/>
            </a:xfrm>
            <a:prstGeom prst="rect">
              <a:avLst/>
            </a:prstGeom>
            <a:solidFill>
              <a:srgbClr val="68FCF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26" name="Google Shape;426;p24"/>
          <p:cNvGrpSpPr/>
          <p:nvPr/>
        </p:nvGrpSpPr>
        <p:grpSpPr>
          <a:xfrm>
            <a:off x="723026" y="3156319"/>
            <a:ext cx="1837349" cy="644997"/>
            <a:chOff x="723026" y="3156319"/>
            <a:chExt cx="1837349" cy="644997"/>
          </a:xfrm>
        </p:grpSpPr>
        <p:grpSp>
          <p:nvGrpSpPr>
            <p:cNvPr id="427" name="Google Shape;427;p24"/>
            <p:cNvGrpSpPr/>
            <p:nvPr/>
          </p:nvGrpSpPr>
          <p:grpSpPr>
            <a:xfrm>
              <a:off x="2297619" y="3572727"/>
              <a:ext cx="262755" cy="228589"/>
              <a:chOff x="2361400" y="2036601"/>
              <a:chExt cx="268200" cy="233373"/>
            </a:xfrm>
          </p:grpSpPr>
          <p:sp>
            <p:nvSpPr>
              <p:cNvPr id="428" name="Google Shape;428;p24"/>
              <p:cNvSpPr/>
              <p:nvPr/>
            </p:nvSpPr>
            <p:spPr>
              <a:xfrm>
                <a:off x="2465443" y="2242374"/>
                <a:ext cx="60300" cy="276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9" name="Google Shape;429;p24"/>
              <p:cNvSpPr/>
              <p:nvPr/>
            </p:nvSpPr>
            <p:spPr>
              <a:xfrm>
                <a:off x="2361400" y="2036601"/>
                <a:ext cx="268200" cy="203460"/>
              </a:xfrm>
              <a:custGeom>
                <a:rect b="b" l="l" r="r" t="t"/>
                <a:pathLst>
                  <a:path extrusionOk="0" h="67" w="89">
                    <a:moveTo>
                      <a:pt x="89" y="25"/>
                    </a:moveTo>
                    <a:cubicBezTo>
                      <a:pt x="89" y="11"/>
                      <a:pt x="77" y="0"/>
                      <a:pt x="63" y="0"/>
                    </a:cubicBezTo>
                    <a:cubicBezTo>
                      <a:pt x="56" y="0"/>
                      <a:pt x="49" y="3"/>
                      <a:pt x="44" y="8"/>
                    </a:cubicBezTo>
                    <a:cubicBezTo>
                      <a:pt x="40" y="3"/>
                      <a:pt x="33" y="0"/>
                      <a:pt x="26" y="0"/>
                    </a:cubicBezTo>
                    <a:cubicBezTo>
                      <a:pt x="12" y="0"/>
                      <a:pt x="0" y="11"/>
                      <a:pt x="0" y="25"/>
                    </a:cubicBezTo>
                    <a:cubicBezTo>
                      <a:pt x="0" y="34"/>
                      <a:pt x="4" y="41"/>
                      <a:pt x="10" y="45"/>
                    </a:cubicBezTo>
                    <a:cubicBezTo>
                      <a:pt x="10" y="45"/>
                      <a:pt x="10" y="45"/>
                      <a:pt x="10" y="45"/>
                    </a:cubicBezTo>
                    <a:cubicBezTo>
                      <a:pt x="10" y="45"/>
                      <a:pt x="10" y="45"/>
                      <a:pt x="10" y="45"/>
                    </a:cubicBezTo>
                    <a:cubicBezTo>
                      <a:pt x="11" y="47"/>
                      <a:pt x="13" y="48"/>
                      <a:pt x="15" y="49"/>
                    </a:cubicBezTo>
                    <a:cubicBezTo>
                      <a:pt x="44" y="67"/>
                      <a:pt x="44" y="67"/>
                      <a:pt x="44" y="67"/>
                    </a:cubicBezTo>
                    <a:cubicBezTo>
                      <a:pt x="74" y="49"/>
                      <a:pt x="74" y="49"/>
                      <a:pt x="74" y="49"/>
                    </a:cubicBezTo>
                    <a:cubicBezTo>
                      <a:pt x="76" y="48"/>
                      <a:pt x="78" y="47"/>
                      <a:pt x="79" y="45"/>
                    </a:cubicBezTo>
                    <a:cubicBezTo>
                      <a:pt x="79" y="45"/>
                      <a:pt x="79" y="45"/>
                      <a:pt x="79" y="45"/>
                    </a:cubicBezTo>
                    <a:cubicBezTo>
                      <a:pt x="79" y="45"/>
                      <a:pt x="79" y="45"/>
                      <a:pt x="79" y="45"/>
                    </a:cubicBezTo>
                    <a:cubicBezTo>
                      <a:pt x="85" y="41"/>
                      <a:pt x="89" y="34"/>
                      <a:pt x="89" y="25"/>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30" name="Google Shape;430;p24"/>
            <p:cNvGrpSpPr/>
            <p:nvPr/>
          </p:nvGrpSpPr>
          <p:grpSpPr>
            <a:xfrm>
              <a:off x="723026" y="3156319"/>
              <a:ext cx="305264" cy="298207"/>
              <a:chOff x="935775" y="406510"/>
              <a:chExt cx="484546" cy="473345"/>
            </a:xfrm>
          </p:grpSpPr>
          <p:sp>
            <p:nvSpPr>
              <p:cNvPr id="431" name="Google Shape;431;p24"/>
              <p:cNvSpPr/>
              <p:nvPr/>
            </p:nvSpPr>
            <p:spPr>
              <a:xfrm>
                <a:off x="935775" y="616575"/>
                <a:ext cx="148445" cy="238073"/>
              </a:xfrm>
              <a:custGeom>
                <a:rect b="b" l="l" r="r" t="t"/>
                <a:pathLst>
                  <a:path extrusionOk="0" h="65" w="40">
                    <a:moveTo>
                      <a:pt x="40" y="65"/>
                    </a:moveTo>
                    <a:cubicBezTo>
                      <a:pt x="0" y="65"/>
                      <a:pt x="0" y="65"/>
                      <a:pt x="0" y="65"/>
                    </a:cubicBezTo>
                    <a:cubicBezTo>
                      <a:pt x="0" y="9"/>
                      <a:pt x="0" y="9"/>
                      <a:pt x="0" y="9"/>
                    </a:cubicBezTo>
                    <a:cubicBezTo>
                      <a:pt x="0" y="4"/>
                      <a:pt x="4" y="0"/>
                      <a:pt x="10" y="0"/>
                    </a:cubicBezTo>
                    <a:cubicBezTo>
                      <a:pt x="40" y="0"/>
                      <a:pt x="40" y="0"/>
                      <a:pt x="40" y="0"/>
                    </a:cubicBezTo>
                    <a:lnTo>
                      <a:pt x="40" y="65"/>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2" name="Google Shape;432;p24"/>
              <p:cNvSpPr/>
              <p:nvPr/>
            </p:nvSpPr>
            <p:spPr>
              <a:xfrm>
                <a:off x="935775" y="616575"/>
                <a:ext cx="148445" cy="33610"/>
              </a:xfrm>
              <a:custGeom>
                <a:rect b="b" l="l" r="r" t="t"/>
                <a:pathLst>
                  <a:path extrusionOk="0" h="9" w="40">
                    <a:moveTo>
                      <a:pt x="9" y="0"/>
                    </a:moveTo>
                    <a:cubicBezTo>
                      <a:pt x="4" y="0"/>
                      <a:pt x="0" y="3"/>
                      <a:pt x="0" y="8"/>
                    </a:cubicBezTo>
                    <a:cubicBezTo>
                      <a:pt x="0" y="9"/>
                      <a:pt x="0" y="9"/>
                      <a:pt x="0" y="9"/>
                    </a:cubicBezTo>
                    <a:cubicBezTo>
                      <a:pt x="0" y="4"/>
                      <a:pt x="4" y="0"/>
                      <a:pt x="9" y="0"/>
                    </a:cubicBezTo>
                    <a:cubicBezTo>
                      <a:pt x="40" y="0"/>
                      <a:pt x="40" y="0"/>
                      <a:pt x="40" y="0"/>
                    </a:cubicBezTo>
                    <a:cubicBezTo>
                      <a:pt x="40" y="0"/>
                      <a:pt x="40" y="0"/>
                      <a:pt x="40" y="0"/>
                    </a:cubicBezTo>
                    <a:lnTo>
                      <a:pt x="9" y="0"/>
                    </a:lnTo>
                    <a:close/>
                  </a:path>
                </a:pathLst>
              </a:custGeom>
              <a:solidFill>
                <a:srgbClr val="00A6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3" name="Google Shape;433;p24"/>
              <p:cNvSpPr/>
              <p:nvPr/>
            </p:nvSpPr>
            <p:spPr>
              <a:xfrm>
                <a:off x="966586" y="767821"/>
                <a:ext cx="64500" cy="645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4" name="Google Shape;434;p24"/>
              <p:cNvSpPr/>
              <p:nvPr/>
            </p:nvSpPr>
            <p:spPr>
              <a:xfrm>
                <a:off x="1064614" y="406510"/>
                <a:ext cx="355707" cy="473345"/>
              </a:xfrm>
              <a:custGeom>
                <a:rect b="b" l="l" r="r" t="t"/>
                <a:pathLst>
                  <a:path extrusionOk="0" h="130" w="97">
                    <a:moveTo>
                      <a:pt x="84" y="47"/>
                    </a:moveTo>
                    <a:cubicBezTo>
                      <a:pt x="35" y="47"/>
                      <a:pt x="35" y="47"/>
                      <a:pt x="35" y="47"/>
                    </a:cubicBezTo>
                    <a:cubicBezTo>
                      <a:pt x="40" y="39"/>
                      <a:pt x="40" y="39"/>
                      <a:pt x="40" y="39"/>
                    </a:cubicBezTo>
                    <a:cubicBezTo>
                      <a:pt x="41" y="38"/>
                      <a:pt x="41" y="36"/>
                      <a:pt x="42" y="35"/>
                    </a:cubicBezTo>
                    <a:cubicBezTo>
                      <a:pt x="45" y="16"/>
                      <a:pt x="45" y="16"/>
                      <a:pt x="45" y="16"/>
                    </a:cubicBezTo>
                    <a:cubicBezTo>
                      <a:pt x="46" y="9"/>
                      <a:pt x="41" y="2"/>
                      <a:pt x="34" y="1"/>
                    </a:cubicBezTo>
                    <a:cubicBezTo>
                      <a:pt x="27" y="0"/>
                      <a:pt x="21" y="5"/>
                      <a:pt x="20" y="12"/>
                    </a:cubicBezTo>
                    <a:cubicBezTo>
                      <a:pt x="17" y="28"/>
                      <a:pt x="17" y="28"/>
                      <a:pt x="17" y="28"/>
                    </a:cubicBezTo>
                    <a:cubicBezTo>
                      <a:pt x="2" y="52"/>
                      <a:pt x="2" y="52"/>
                      <a:pt x="2" y="52"/>
                    </a:cubicBezTo>
                    <a:cubicBezTo>
                      <a:pt x="1" y="55"/>
                      <a:pt x="0" y="58"/>
                      <a:pt x="1" y="61"/>
                    </a:cubicBezTo>
                    <a:cubicBezTo>
                      <a:pt x="1" y="112"/>
                      <a:pt x="1" y="112"/>
                      <a:pt x="1" y="112"/>
                    </a:cubicBezTo>
                    <a:cubicBezTo>
                      <a:pt x="1" y="122"/>
                      <a:pt x="9" y="130"/>
                      <a:pt x="19" y="130"/>
                    </a:cubicBezTo>
                    <a:cubicBezTo>
                      <a:pt x="64" y="130"/>
                      <a:pt x="64" y="130"/>
                      <a:pt x="64" y="130"/>
                    </a:cubicBezTo>
                    <a:cubicBezTo>
                      <a:pt x="73" y="130"/>
                      <a:pt x="81" y="122"/>
                      <a:pt x="81" y="113"/>
                    </a:cubicBezTo>
                    <a:cubicBezTo>
                      <a:pt x="81" y="74"/>
                      <a:pt x="81" y="74"/>
                      <a:pt x="81" y="74"/>
                    </a:cubicBezTo>
                    <a:cubicBezTo>
                      <a:pt x="84" y="74"/>
                      <a:pt x="84" y="74"/>
                      <a:pt x="84" y="74"/>
                    </a:cubicBezTo>
                    <a:cubicBezTo>
                      <a:pt x="91" y="74"/>
                      <a:pt x="97" y="68"/>
                      <a:pt x="97" y="61"/>
                    </a:cubicBezTo>
                    <a:cubicBezTo>
                      <a:pt x="97" y="53"/>
                      <a:pt x="91" y="47"/>
                      <a:pt x="84" y="47"/>
                    </a:cubicBezTo>
                    <a:close/>
                  </a:path>
                </a:pathLst>
              </a:custGeom>
              <a:solidFill>
                <a:srgbClr val="91634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5" name="Google Shape;435;p24"/>
              <p:cNvSpPr/>
              <p:nvPr/>
            </p:nvSpPr>
            <p:spPr>
              <a:xfrm>
                <a:off x="1322291" y="675392"/>
                <a:ext cx="39212" cy="19607"/>
              </a:xfrm>
              <a:custGeom>
                <a:rect b="b" l="l" r="r" t="t"/>
                <a:pathLst>
                  <a:path extrusionOk="0" h="7" w="14">
                    <a:moveTo>
                      <a:pt x="14" y="0"/>
                    </a:moveTo>
                    <a:lnTo>
                      <a:pt x="0" y="0"/>
                    </a:lnTo>
                    <a:lnTo>
                      <a:pt x="14" y="7"/>
                    </a:lnTo>
                    <a:lnTo>
                      <a:pt x="14" y="0"/>
                    </a:lnTo>
                    <a:close/>
                  </a:path>
                </a:pathLst>
              </a:custGeom>
              <a:solidFill>
                <a:srgbClr val="54392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9_1_1">
    <p:spTree>
      <p:nvGrpSpPr>
        <p:cNvPr id="436" name="Shape 436"/>
        <p:cNvGrpSpPr/>
        <p:nvPr/>
      </p:nvGrpSpPr>
      <p:grpSpPr>
        <a:xfrm>
          <a:off x="0" y="0"/>
          <a:ext cx="0" cy="0"/>
          <a:chOff x="0" y="0"/>
          <a:chExt cx="0" cy="0"/>
        </a:xfrm>
      </p:grpSpPr>
      <p:sp>
        <p:nvSpPr>
          <p:cNvPr id="437" name="Google Shape;437;p25"/>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25"/>
          <p:cNvSpPr/>
          <p:nvPr/>
        </p:nvSpPr>
        <p:spPr>
          <a:xfrm flipH="1">
            <a:off x="7839315"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4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39" name="Google Shape;439;p25"/>
          <p:cNvGrpSpPr/>
          <p:nvPr/>
        </p:nvGrpSpPr>
        <p:grpSpPr>
          <a:xfrm rot="10800000">
            <a:off x="8217943" y="419473"/>
            <a:ext cx="429322" cy="93999"/>
            <a:chOff x="5795037" y="809024"/>
            <a:chExt cx="431653" cy="94500"/>
          </a:xfrm>
        </p:grpSpPr>
        <p:sp>
          <p:nvSpPr>
            <p:cNvPr id="440" name="Google Shape;440;p25"/>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4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25"/>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4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25"/>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4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43" name="Google Shape;443;p25"/>
          <p:cNvSpPr/>
          <p:nvPr/>
        </p:nvSpPr>
        <p:spPr>
          <a:xfrm>
            <a:off x="429430" y="4440000"/>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4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44" name="Google Shape;444;p25"/>
          <p:cNvGrpSpPr/>
          <p:nvPr/>
        </p:nvGrpSpPr>
        <p:grpSpPr>
          <a:xfrm flipH="1" rot="10800000">
            <a:off x="494780" y="4466048"/>
            <a:ext cx="429322" cy="93999"/>
            <a:chOff x="5795037" y="809024"/>
            <a:chExt cx="431653" cy="94500"/>
          </a:xfrm>
        </p:grpSpPr>
        <p:sp>
          <p:nvSpPr>
            <p:cNvPr id="445" name="Google Shape;445;p25"/>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4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25"/>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4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25"/>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4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_3">
    <p:spTree>
      <p:nvGrpSpPr>
        <p:cNvPr id="448" name="Shape 448"/>
        <p:cNvGrpSpPr/>
        <p:nvPr/>
      </p:nvGrpSpPr>
      <p:grpSpPr>
        <a:xfrm>
          <a:off x="0" y="0"/>
          <a:ext cx="0" cy="0"/>
          <a:chOff x="0" y="0"/>
          <a:chExt cx="0" cy="0"/>
        </a:xfrm>
      </p:grpSpPr>
      <p:sp>
        <p:nvSpPr>
          <p:cNvPr id="449" name="Google Shape;449;p26"/>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2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sz="30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451" name="Google Shape;451;p26"/>
          <p:cNvSpPr txBox="1"/>
          <p:nvPr>
            <p:ph idx="2" type="title"/>
          </p:nvPr>
        </p:nvSpPr>
        <p:spPr>
          <a:xfrm>
            <a:off x="2159813" y="2517950"/>
            <a:ext cx="2305500" cy="251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18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452" name="Google Shape;452;p26"/>
          <p:cNvSpPr txBox="1"/>
          <p:nvPr>
            <p:ph idx="1" type="subTitle"/>
          </p:nvPr>
        </p:nvSpPr>
        <p:spPr>
          <a:xfrm>
            <a:off x="2159817" y="2809398"/>
            <a:ext cx="18663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453" name="Google Shape;453;p26"/>
          <p:cNvSpPr txBox="1"/>
          <p:nvPr>
            <p:ph idx="3" type="title"/>
          </p:nvPr>
        </p:nvSpPr>
        <p:spPr>
          <a:xfrm>
            <a:off x="5767658" y="1480217"/>
            <a:ext cx="2305500" cy="251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18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454" name="Google Shape;454;p26"/>
          <p:cNvSpPr txBox="1"/>
          <p:nvPr>
            <p:ph idx="4" type="subTitle"/>
          </p:nvPr>
        </p:nvSpPr>
        <p:spPr>
          <a:xfrm>
            <a:off x="5767661" y="1761942"/>
            <a:ext cx="18663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455" name="Google Shape;455;p26"/>
          <p:cNvSpPr txBox="1"/>
          <p:nvPr>
            <p:ph idx="5" type="title"/>
          </p:nvPr>
        </p:nvSpPr>
        <p:spPr>
          <a:xfrm>
            <a:off x="2159813" y="3555683"/>
            <a:ext cx="2305500" cy="251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18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456" name="Google Shape;456;p26"/>
          <p:cNvSpPr txBox="1"/>
          <p:nvPr>
            <p:ph idx="6" type="subTitle"/>
          </p:nvPr>
        </p:nvSpPr>
        <p:spPr>
          <a:xfrm>
            <a:off x="2159817" y="3856854"/>
            <a:ext cx="18663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457" name="Google Shape;457;p26"/>
          <p:cNvSpPr txBox="1"/>
          <p:nvPr>
            <p:ph idx="7" type="title"/>
          </p:nvPr>
        </p:nvSpPr>
        <p:spPr>
          <a:xfrm>
            <a:off x="2159813" y="1480217"/>
            <a:ext cx="2305500" cy="251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18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458" name="Google Shape;458;p26"/>
          <p:cNvSpPr txBox="1"/>
          <p:nvPr>
            <p:ph idx="8" type="subTitle"/>
          </p:nvPr>
        </p:nvSpPr>
        <p:spPr>
          <a:xfrm>
            <a:off x="2159812" y="1761942"/>
            <a:ext cx="18663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459" name="Google Shape;459;p26"/>
          <p:cNvSpPr txBox="1"/>
          <p:nvPr>
            <p:ph idx="9" type="title"/>
          </p:nvPr>
        </p:nvSpPr>
        <p:spPr>
          <a:xfrm>
            <a:off x="5767661" y="2517950"/>
            <a:ext cx="2305500" cy="251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18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460" name="Google Shape;460;p26"/>
          <p:cNvSpPr txBox="1"/>
          <p:nvPr>
            <p:ph idx="13" type="subTitle"/>
          </p:nvPr>
        </p:nvSpPr>
        <p:spPr>
          <a:xfrm>
            <a:off x="5767662" y="2809398"/>
            <a:ext cx="18663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461" name="Google Shape;461;p26"/>
          <p:cNvSpPr txBox="1"/>
          <p:nvPr>
            <p:ph idx="14" type="title"/>
          </p:nvPr>
        </p:nvSpPr>
        <p:spPr>
          <a:xfrm>
            <a:off x="5767662" y="3555683"/>
            <a:ext cx="2305500" cy="251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18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462" name="Google Shape;462;p26"/>
          <p:cNvSpPr txBox="1"/>
          <p:nvPr>
            <p:ph idx="15" type="subTitle"/>
          </p:nvPr>
        </p:nvSpPr>
        <p:spPr>
          <a:xfrm>
            <a:off x="5767662" y="3856854"/>
            <a:ext cx="18663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atin typeface="Darker Grotesque Medium"/>
                <a:ea typeface="Darker Grotesque Medium"/>
                <a:cs typeface="Darker Grotesque Medium"/>
                <a:sym typeface="Darker Grotesque Medium"/>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463" name="Google Shape;463;p26"/>
          <p:cNvSpPr txBox="1"/>
          <p:nvPr>
            <p:ph idx="16" type="title"/>
          </p:nvPr>
        </p:nvSpPr>
        <p:spPr>
          <a:xfrm>
            <a:off x="1070825" y="3555683"/>
            <a:ext cx="873300" cy="251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8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464" name="Google Shape;464;p26"/>
          <p:cNvSpPr txBox="1"/>
          <p:nvPr>
            <p:ph idx="17" type="title"/>
          </p:nvPr>
        </p:nvSpPr>
        <p:spPr>
          <a:xfrm>
            <a:off x="4679838" y="3555683"/>
            <a:ext cx="873300" cy="251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8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465" name="Google Shape;465;p26"/>
          <p:cNvSpPr txBox="1"/>
          <p:nvPr>
            <p:ph idx="18" type="title"/>
          </p:nvPr>
        </p:nvSpPr>
        <p:spPr>
          <a:xfrm>
            <a:off x="4679838" y="2517950"/>
            <a:ext cx="873300" cy="251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8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466" name="Google Shape;466;p26"/>
          <p:cNvSpPr txBox="1"/>
          <p:nvPr>
            <p:ph idx="19" type="title"/>
          </p:nvPr>
        </p:nvSpPr>
        <p:spPr>
          <a:xfrm>
            <a:off x="4679825" y="1480217"/>
            <a:ext cx="873300" cy="251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8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467" name="Google Shape;467;p26"/>
          <p:cNvSpPr txBox="1"/>
          <p:nvPr>
            <p:ph idx="20" type="title"/>
          </p:nvPr>
        </p:nvSpPr>
        <p:spPr>
          <a:xfrm>
            <a:off x="1070838" y="2517950"/>
            <a:ext cx="873300" cy="251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8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468" name="Google Shape;468;p26"/>
          <p:cNvSpPr txBox="1"/>
          <p:nvPr>
            <p:ph idx="21" type="title"/>
          </p:nvPr>
        </p:nvSpPr>
        <p:spPr>
          <a:xfrm>
            <a:off x="1070838" y="1480217"/>
            <a:ext cx="873300" cy="251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800"/>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469" name="Google Shape;469;p26"/>
          <p:cNvSpPr/>
          <p:nvPr/>
        </p:nvSpPr>
        <p:spPr>
          <a:xfrm>
            <a:off x="433200" y="393425"/>
            <a:ext cx="8733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4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70" name="Google Shape;470;p26"/>
          <p:cNvGrpSpPr/>
          <p:nvPr/>
        </p:nvGrpSpPr>
        <p:grpSpPr>
          <a:xfrm flipH="1" rot="10800000">
            <a:off x="498550" y="419473"/>
            <a:ext cx="429322" cy="93999"/>
            <a:chOff x="5795037" y="809024"/>
            <a:chExt cx="431653" cy="94500"/>
          </a:xfrm>
        </p:grpSpPr>
        <p:sp>
          <p:nvSpPr>
            <p:cNvPr id="471" name="Google Shape;471;p26"/>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4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26"/>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4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26"/>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4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74" name="Google Shape;474;p26"/>
          <p:cNvGrpSpPr/>
          <p:nvPr/>
        </p:nvGrpSpPr>
        <p:grpSpPr>
          <a:xfrm flipH="1" rot="-5400000">
            <a:off x="8191801" y="905321"/>
            <a:ext cx="825589" cy="93999"/>
            <a:chOff x="5718423" y="809024"/>
            <a:chExt cx="830071" cy="94500"/>
          </a:xfrm>
        </p:grpSpPr>
        <p:sp>
          <p:nvSpPr>
            <p:cNvPr id="475" name="Google Shape;475;p26"/>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4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26"/>
            <p:cNvSpPr/>
            <p:nvPr/>
          </p:nvSpPr>
          <p:spPr>
            <a:xfrm>
              <a:off x="5963614" y="809024"/>
              <a:ext cx="94500" cy="94500"/>
            </a:xfrm>
            <a:prstGeom prst="ellipse">
              <a:avLst/>
            </a:prstGeom>
            <a:solidFill>
              <a:schemeClr val="lt1">
                <a:alpha val="89410"/>
              </a:schemeClr>
            </a:solidFill>
            <a:ln>
              <a:noFill/>
            </a:ln>
            <a:effectLst>
              <a:outerShdw blurRad="57150" rotWithShape="0" algn="bl" dir="5400000" dist="19050">
                <a:schemeClr val="dk1">
                  <a:alpha val="4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26"/>
            <p:cNvSpPr/>
            <p:nvPr/>
          </p:nvSpPr>
          <p:spPr>
            <a:xfrm>
              <a:off x="6208804" y="809024"/>
              <a:ext cx="94500" cy="94500"/>
            </a:xfrm>
            <a:prstGeom prst="ellipse">
              <a:avLst/>
            </a:prstGeom>
            <a:solidFill>
              <a:schemeClr val="lt1">
                <a:alpha val="66270"/>
              </a:schemeClr>
            </a:solidFill>
            <a:ln>
              <a:noFill/>
            </a:ln>
            <a:effectLst>
              <a:outerShdw blurRad="57150" rotWithShape="0" algn="bl" dir="5400000" dist="19050">
                <a:schemeClr val="dk1">
                  <a:alpha val="4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26"/>
            <p:cNvSpPr/>
            <p:nvPr/>
          </p:nvSpPr>
          <p:spPr>
            <a:xfrm>
              <a:off x="6453994" y="809024"/>
              <a:ext cx="94500" cy="94500"/>
            </a:xfrm>
            <a:prstGeom prst="ellipse">
              <a:avLst/>
            </a:prstGeom>
            <a:solidFill>
              <a:schemeClr val="lt1">
                <a:alpha val="53730"/>
              </a:schemeClr>
            </a:solidFill>
            <a:ln>
              <a:noFill/>
            </a:ln>
            <a:effectLst>
              <a:outerShdw blurRad="57150" rotWithShape="0" algn="bl" dir="5400000" dist="19050">
                <a:schemeClr val="dk1">
                  <a:alpha val="4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79" name="Google Shape;479;p26"/>
          <p:cNvGrpSpPr/>
          <p:nvPr/>
        </p:nvGrpSpPr>
        <p:grpSpPr>
          <a:xfrm flipH="1" rot="-5400000">
            <a:off x="131143" y="4126296"/>
            <a:ext cx="825589" cy="93999"/>
            <a:chOff x="5718423" y="809024"/>
            <a:chExt cx="830071" cy="94500"/>
          </a:xfrm>
        </p:grpSpPr>
        <p:sp>
          <p:nvSpPr>
            <p:cNvPr id="480" name="Google Shape;480;p26"/>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4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26"/>
            <p:cNvSpPr/>
            <p:nvPr/>
          </p:nvSpPr>
          <p:spPr>
            <a:xfrm>
              <a:off x="5963614" y="809024"/>
              <a:ext cx="94500" cy="94500"/>
            </a:xfrm>
            <a:prstGeom prst="ellipse">
              <a:avLst/>
            </a:prstGeom>
            <a:solidFill>
              <a:schemeClr val="lt1">
                <a:alpha val="89410"/>
              </a:schemeClr>
            </a:solidFill>
            <a:ln>
              <a:noFill/>
            </a:ln>
            <a:effectLst>
              <a:outerShdw blurRad="57150" rotWithShape="0" algn="bl" dir="5400000" dist="19050">
                <a:schemeClr val="dk1">
                  <a:alpha val="4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26"/>
            <p:cNvSpPr/>
            <p:nvPr/>
          </p:nvSpPr>
          <p:spPr>
            <a:xfrm>
              <a:off x="6208804" y="809024"/>
              <a:ext cx="94500" cy="94500"/>
            </a:xfrm>
            <a:prstGeom prst="ellipse">
              <a:avLst/>
            </a:prstGeom>
            <a:solidFill>
              <a:schemeClr val="lt1">
                <a:alpha val="66270"/>
              </a:schemeClr>
            </a:solidFill>
            <a:ln>
              <a:noFill/>
            </a:ln>
            <a:effectLst>
              <a:outerShdw blurRad="57150" rotWithShape="0" algn="bl" dir="5400000" dist="19050">
                <a:schemeClr val="dk1">
                  <a:alpha val="4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26"/>
            <p:cNvSpPr/>
            <p:nvPr/>
          </p:nvSpPr>
          <p:spPr>
            <a:xfrm>
              <a:off x="6453994" y="809024"/>
              <a:ext cx="94500" cy="94500"/>
            </a:xfrm>
            <a:prstGeom prst="ellipse">
              <a:avLst/>
            </a:prstGeom>
            <a:solidFill>
              <a:schemeClr val="lt1">
                <a:alpha val="53730"/>
              </a:schemeClr>
            </a:solidFill>
            <a:ln>
              <a:noFill/>
            </a:ln>
            <a:effectLst>
              <a:outerShdw blurRad="57150" rotWithShape="0" algn="bl" dir="5400000" dist="19050">
                <a:schemeClr val="dk1">
                  <a:alpha val="4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BLANK_1_1_1_3">
    <p:spTree>
      <p:nvGrpSpPr>
        <p:cNvPr id="484" name="Shape 484"/>
        <p:cNvGrpSpPr/>
        <p:nvPr/>
      </p:nvGrpSpPr>
      <p:grpSpPr>
        <a:xfrm>
          <a:off x="0" y="0"/>
          <a:ext cx="0" cy="0"/>
          <a:chOff x="0" y="0"/>
          <a:chExt cx="0" cy="0"/>
        </a:xfrm>
      </p:grpSpPr>
      <p:sp>
        <p:nvSpPr>
          <p:cNvPr id="485" name="Google Shape;485;p27"/>
          <p:cNvSpPr/>
          <p:nvPr/>
        </p:nvSpPr>
        <p:spPr>
          <a:xfrm>
            <a:off x="284400" y="284400"/>
            <a:ext cx="8575200" cy="4574700"/>
          </a:xfrm>
          <a:prstGeom prst="roundRect">
            <a:avLst>
              <a:gd fmla="val 5555" name="adj"/>
            </a:avLst>
          </a:prstGeom>
          <a:gradFill>
            <a:gsLst>
              <a:gs pos="0">
                <a:srgbClr val="5352EE"/>
              </a:gs>
              <a:gs pos="100000">
                <a:srgbClr val="7882F3"/>
              </a:gs>
            </a:gsLst>
            <a:lin ang="10800025"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27"/>
          <p:cNvSpPr txBox="1"/>
          <p:nvPr>
            <p:ph type="title"/>
          </p:nvPr>
        </p:nvSpPr>
        <p:spPr>
          <a:xfrm flipH="1">
            <a:off x="5106280" y="3445970"/>
            <a:ext cx="2994600" cy="254100"/>
          </a:xfrm>
          <a:prstGeom prst="rect">
            <a:avLst/>
          </a:prstGeom>
          <a:solidFill>
            <a:schemeClr val="accent6"/>
          </a:solid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000"/>
              <a:buNone/>
              <a:defRPr sz="1600">
                <a:solidFill>
                  <a:schemeClr val="dk1"/>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487" name="Google Shape;487;p27"/>
          <p:cNvSpPr txBox="1"/>
          <p:nvPr>
            <p:ph idx="1" type="subTitle"/>
          </p:nvPr>
        </p:nvSpPr>
        <p:spPr>
          <a:xfrm flipH="1">
            <a:off x="2762580" y="1819588"/>
            <a:ext cx="5502000" cy="1478400"/>
          </a:xfrm>
          <a:prstGeom prst="rect">
            <a:avLst/>
          </a:prstGeom>
          <a:solidFill>
            <a:schemeClr val="lt1"/>
          </a:solid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000"/>
              <a:buNone/>
              <a:defRPr sz="3000">
                <a:solidFill>
                  <a:schemeClr val="dk1"/>
                </a:solidFill>
                <a:latin typeface="Darker Grotesque Medium"/>
                <a:ea typeface="Darker Grotesque Medium"/>
                <a:cs typeface="Darker Grotesque Medium"/>
                <a:sym typeface="Darker Grotesque Medium"/>
              </a:defRPr>
            </a:lvl1pPr>
            <a:lvl2pPr lvl="1" algn="ctr">
              <a:lnSpc>
                <a:spcPct val="100000"/>
              </a:lnSpc>
              <a:spcBef>
                <a:spcPts val="0"/>
              </a:spcBef>
              <a:spcAft>
                <a:spcPts val="0"/>
              </a:spcAft>
              <a:buSzPts val="3000"/>
              <a:buNone/>
              <a:defRPr sz="3000"/>
            </a:lvl2pPr>
            <a:lvl3pPr lvl="2" algn="ctr">
              <a:lnSpc>
                <a:spcPct val="100000"/>
              </a:lnSpc>
              <a:spcBef>
                <a:spcPts val="1600"/>
              </a:spcBef>
              <a:spcAft>
                <a:spcPts val="0"/>
              </a:spcAft>
              <a:buSzPts val="3000"/>
              <a:buNone/>
              <a:defRPr sz="3000"/>
            </a:lvl3pPr>
            <a:lvl4pPr lvl="3" algn="ctr">
              <a:lnSpc>
                <a:spcPct val="100000"/>
              </a:lnSpc>
              <a:spcBef>
                <a:spcPts val="1600"/>
              </a:spcBef>
              <a:spcAft>
                <a:spcPts val="0"/>
              </a:spcAft>
              <a:buSzPts val="3000"/>
              <a:buNone/>
              <a:defRPr sz="3000"/>
            </a:lvl4pPr>
            <a:lvl5pPr lvl="4" algn="ctr">
              <a:lnSpc>
                <a:spcPct val="100000"/>
              </a:lnSpc>
              <a:spcBef>
                <a:spcPts val="1600"/>
              </a:spcBef>
              <a:spcAft>
                <a:spcPts val="0"/>
              </a:spcAft>
              <a:buSzPts val="3000"/>
              <a:buNone/>
              <a:defRPr sz="3000"/>
            </a:lvl5pPr>
            <a:lvl6pPr lvl="5" algn="ctr">
              <a:lnSpc>
                <a:spcPct val="100000"/>
              </a:lnSpc>
              <a:spcBef>
                <a:spcPts val="1600"/>
              </a:spcBef>
              <a:spcAft>
                <a:spcPts val="0"/>
              </a:spcAft>
              <a:buSzPts val="3000"/>
              <a:buNone/>
              <a:defRPr sz="3000"/>
            </a:lvl6pPr>
            <a:lvl7pPr lvl="6" algn="ctr">
              <a:lnSpc>
                <a:spcPct val="100000"/>
              </a:lnSpc>
              <a:spcBef>
                <a:spcPts val="1600"/>
              </a:spcBef>
              <a:spcAft>
                <a:spcPts val="0"/>
              </a:spcAft>
              <a:buSzPts val="3000"/>
              <a:buNone/>
              <a:defRPr sz="3000"/>
            </a:lvl7pPr>
            <a:lvl8pPr lvl="7" algn="ctr">
              <a:lnSpc>
                <a:spcPct val="100000"/>
              </a:lnSpc>
              <a:spcBef>
                <a:spcPts val="1600"/>
              </a:spcBef>
              <a:spcAft>
                <a:spcPts val="0"/>
              </a:spcAft>
              <a:buSzPts val="3000"/>
              <a:buNone/>
              <a:defRPr sz="3000"/>
            </a:lvl8pPr>
            <a:lvl9pPr lvl="8" algn="ctr">
              <a:lnSpc>
                <a:spcPct val="100000"/>
              </a:lnSpc>
              <a:spcBef>
                <a:spcPts val="1600"/>
              </a:spcBef>
              <a:spcAft>
                <a:spcPts val="1600"/>
              </a:spcAft>
              <a:buSzPts val="3000"/>
              <a:buNone/>
              <a:defRPr sz="3000"/>
            </a:lvl9pPr>
          </a:lstStyle>
          <a:p/>
        </p:txBody>
      </p:sp>
      <p:grpSp>
        <p:nvGrpSpPr>
          <p:cNvPr id="488" name="Google Shape;488;p27"/>
          <p:cNvGrpSpPr/>
          <p:nvPr/>
        </p:nvGrpSpPr>
        <p:grpSpPr>
          <a:xfrm flipH="1" rot="-5400000">
            <a:off x="8191801" y="905321"/>
            <a:ext cx="825589" cy="93999"/>
            <a:chOff x="5718423" y="809024"/>
            <a:chExt cx="830071" cy="94500"/>
          </a:xfrm>
        </p:grpSpPr>
        <p:sp>
          <p:nvSpPr>
            <p:cNvPr id="489" name="Google Shape;489;p27"/>
            <p:cNvSpPr/>
            <p:nvPr/>
          </p:nvSpPr>
          <p:spPr>
            <a:xfrm>
              <a:off x="5718423" y="809024"/>
              <a:ext cx="94500" cy="94500"/>
            </a:xfrm>
            <a:prstGeom prst="ellipse">
              <a:avLst/>
            </a:prstGeom>
            <a:solidFill>
              <a:schemeClr val="lt1"/>
            </a:solidFill>
            <a:ln>
              <a:noFill/>
            </a:ln>
            <a:effectLst>
              <a:outerShdw blurRad="57150" rotWithShape="0" algn="bl" dir="5400000" dist="19050">
                <a:schemeClr val="dk1">
                  <a:alpha val="4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27"/>
            <p:cNvSpPr/>
            <p:nvPr/>
          </p:nvSpPr>
          <p:spPr>
            <a:xfrm>
              <a:off x="5963614" y="809024"/>
              <a:ext cx="94500" cy="94500"/>
            </a:xfrm>
            <a:prstGeom prst="ellipse">
              <a:avLst/>
            </a:prstGeom>
            <a:solidFill>
              <a:schemeClr val="lt1">
                <a:alpha val="89410"/>
              </a:schemeClr>
            </a:solidFill>
            <a:ln>
              <a:noFill/>
            </a:ln>
            <a:effectLst>
              <a:outerShdw blurRad="57150" rotWithShape="0" algn="bl" dir="5400000" dist="19050">
                <a:schemeClr val="dk1">
                  <a:alpha val="4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27"/>
            <p:cNvSpPr/>
            <p:nvPr/>
          </p:nvSpPr>
          <p:spPr>
            <a:xfrm>
              <a:off x="6208804" y="809024"/>
              <a:ext cx="94500" cy="94500"/>
            </a:xfrm>
            <a:prstGeom prst="ellipse">
              <a:avLst/>
            </a:prstGeom>
            <a:solidFill>
              <a:schemeClr val="lt1">
                <a:alpha val="66270"/>
              </a:schemeClr>
            </a:solidFill>
            <a:ln>
              <a:noFill/>
            </a:ln>
            <a:effectLst>
              <a:outerShdw blurRad="57150" rotWithShape="0" algn="bl" dir="5400000" dist="19050">
                <a:schemeClr val="dk1">
                  <a:alpha val="4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27"/>
            <p:cNvSpPr/>
            <p:nvPr/>
          </p:nvSpPr>
          <p:spPr>
            <a:xfrm>
              <a:off x="6453994" y="809024"/>
              <a:ext cx="94500" cy="94500"/>
            </a:xfrm>
            <a:prstGeom prst="ellipse">
              <a:avLst/>
            </a:prstGeom>
            <a:solidFill>
              <a:schemeClr val="lt1">
                <a:alpha val="53730"/>
              </a:schemeClr>
            </a:solidFill>
            <a:ln>
              <a:noFill/>
            </a:ln>
            <a:effectLst>
              <a:outerShdw blurRad="57150" rotWithShape="0" algn="bl" dir="5400000" dist="19050">
                <a:schemeClr val="dk1">
                  <a:alpha val="4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93" name="Google Shape;493;p27"/>
          <p:cNvSpPr/>
          <p:nvPr/>
        </p:nvSpPr>
        <p:spPr>
          <a:xfrm>
            <a:off x="433200" y="393425"/>
            <a:ext cx="2763900" cy="14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4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4" name="Google Shape;494;p27"/>
          <p:cNvGrpSpPr/>
          <p:nvPr/>
        </p:nvGrpSpPr>
        <p:grpSpPr>
          <a:xfrm flipH="1" rot="10800000">
            <a:off x="498550" y="419473"/>
            <a:ext cx="429322" cy="93999"/>
            <a:chOff x="5795037" y="809024"/>
            <a:chExt cx="431653" cy="94500"/>
          </a:xfrm>
        </p:grpSpPr>
        <p:sp>
          <p:nvSpPr>
            <p:cNvPr id="495" name="Google Shape;495;p27"/>
            <p:cNvSpPr/>
            <p:nvPr/>
          </p:nvSpPr>
          <p:spPr>
            <a:xfrm>
              <a:off x="5795037" y="809024"/>
              <a:ext cx="94500" cy="94500"/>
            </a:xfrm>
            <a:prstGeom prst="ellipse">
              <a:avLst/>
            </a:prstGeom>
            <a:solidFill>
              <a:schemeClr val="accent4"/>
            </a:solidFill>
            <a:ln>
              <a:noFill/>
            </a:ln>
            <a:effectLst>
              <a:outerShdw blurRad="57150" rotWithShape="0" algn="bl" dir="5400000" dist="19050">
                <a:schemeClr val="dk1">
                  <a:alpha val="4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27"/>
            <p:cNvSpPr/>
            <p:nvPr/>
          </p:nvSpPr>
          <p:spPr>
            <a:xfrm>
              <a:off x="5963614" y="809024"/>
              <a:ext cx="94500" cy="94500"/>
            </a:xfrm>
            <a:prstGeom prst="ellipse">
              <a:avLst/>
            </a:prstGeom>
            <a:solidFill>
              <a:schemeClr val="accent1"/>
            </a:solidFill>
            <a:ln>
              <a:noFill/>
            </a:ln>
            <a:effectLst>
              <a:outerShdw blurRad="57150" rotWithShape="0" algn="bl" dir="5400000" dist="19050">
                <a:schemeClr val="dk1">
                  <a:alpha val="4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27"/>
            <p:cNvSpPr/>
            <p:nvPr/>
          </p:nvSpPr>
          <p:spPr>
            <a:xfrm>
              <a:off x="6132190" y="809024"/>
              <a:ext cx="94500" cy="94500"/>
            </a:xfrm>
            <a:prstGeom prst="ellipse">
              <a:avLst/>
            </a:prstGeom>
            <a:solidFill>
              <a:schemeClr val="accent3"/>
            </a:solidFill>
            <a:ln>
              <a:noFill/>
            </a:ln>
            <a:effectLst>
              <a:outerShdw blurRad="57150" rotWithShape="0" algn="bl" dir="5400000" dist="19050">
                <a:schemeClr val="dk1">
                  <a:alpha val="4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0" name="Shape 30"/>
        <p:cNvGrpSpPr/>
        <p:nvPr/>
      </p:nvGrpSpPr>
      <p:grpSpPr>
        <a:xfrm>
          <a:off x="0" y="0"/>
          <a:ext cx="0" cy="0"/>
          <a:chOff x="0" y="0"/>
          <a:chExt cx="0" cy="0"/>
        </a:xfrm>
      </p:grpSpPr>
      <p:grpSp>
        <p:nvGrpSpPr>
          <p:cNvPr id="31" name="Google Shape;31;p4"/>
          <p:cNvGrpSpPr/>
          <p:nvPr/>
        </p:nvGrpSpPr>
        <p:grpSpPr>
          <a:xfrm>
            <a:off x="233650" y="111350"/>
            <a:ext cx="8675100" cy="4932325"/>
            <a:chOff x="233650" y="111350"/>
            <a:chExt cx="8675100" cy="4932325"/>
          </a:xfrm>
        </p:grpSpPr>
        <p:grpSp>
          <p:nvGrpSpPr>
            <p:cNvPr id="32" name="Google Shape;32;p4"/>
            <p:cNvGrpSpPr/>
            <p:nvPr/>
          </p:nvGrpSpPr>
          <p:grpSpPr>
            <a:xfrm>
              <a:off x="233650" y="111350"/>
              <a:ext cx="8675100" cy="4932325"/>
              <a:chOff x="233650" y="111350"/>
              <a:chExt cx="8675100" cy="4932325"/>
            </a:xfrm>
          </p:grpSpPr>
          <p:sp>
            <p:nvSpPr>
              <p:cNvPr id="33" name="Google Shape;33;p4"/>
              <p:cNvSpPr/>
              <p:nvPr/>
            </p:nvSpPr>
            <p:spPr>
              <a:xfrm flipH="1" rot="10800000">
                <a:off x="233650" y="292875"/>
                <a:ext cx="8675100" cy="4750800"/>
              </a:xfrm>
              <a:prstGeom prst="round2SameRect">
                <a:avLst>
                  <a:gd fmla="val 1911" name="adj1"/>
                  <a:gd fmla="val 0" name="adj2"/>
                </a:avLst>
              </a:prstGeom>
              <a:solidFill>
                <a:srgbClr val="DDD0FB">
                  <a:alpha val="15000"/>
                </a:srgbClr>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4" name="Google Shape;34;p4"/>
              <p:cNvSpPr/>
              <p:nvPr/>
            </p:nvSpPr>
            <p:spPr>
              <a:xfrm>
                <a:off x="233650" y="111350"/>
                <a:ext cx="8675100" cy="300000"/>
              </a:xfrm>
              <a:prstGeom prst="round2SameRect">
                <a:avLst>
                  <a:gd fmla="val 31225" name="adj1"/>
                  <a:gd fmla="val 0" name="adj2"/>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35" name="Google Shape;35;p4"/>
            <p:cNvGrpSpPr/>
            <p:nvPr/>
          </p:nvGrpSpPr>
          <p:grpSpPr>
            <a:xfrm>
              <a:off x="8249059" y="184274"/>
              <a:ext cx="571201" cy="152149"/>
              <a:chOff x="7873475" y="173025"/>
              <a:chExt cx="645425" cy="171900"/>
            </a:xfrm>
          </p:grpSpPr>
          <p:sp>
            <p:nvSpPr>
              <p:cNvPr id="36" name="Google Shape;36;p4"/>
              <p:cNvSpPr/>
              <p:nvPr/>
            </p:nvSpPr>
            <p:spPr>
              <a:xfrm>
                <a:off x="7873475" y="173025"/>
                <a:ext cx="171600" cy="171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7" name="Google Shape;37;p4"/>
              <p:cNvSpPr/>
              <p:nvPr/>
            </p:nvSpPr>
            <p:spPr>
              <a:xfrm>
                <a:off x="8110388" y="173025"/>
                <a:ext cx="171600" cy="171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8" name="Google Shape;38;p4"/>
              <p:cNvSpPr/>
              <p:nvPr/>
            </p:nvSpPr>
            <p:spPr>
              <a:xfrm>
                <a:off x="8347300" y="173025"/>
                <a:ext cx="171600" cy="171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sp>
        <p:nvSpPr>
          <p:cNvPr id="39" name="Google Shape;39;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p:txBody>
      </p:sp>
      <p:sp>
        <p:nvSpPr>
          <p:cNvPr id="40" name="Google Shape;40;p4"/>
          <p:cNvSpPr txBox="1"/>
          <p:nvPr>
            <p:ph idx="1" type="body"/>
          </p:nvPr>
        </p:nvSpPr>
        <p:spPr>
          <a:xfrm>
            <a:off x="720000" y="1152475"/>
            <a:ext cx="7704000" cy="3192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a:lvl1pPr>
            <a:lvl2pPr indent="-304800" lvl="1" marL="914400" rtl="0">
              <a:lnSpc>
                <a:spcPct val="100000"/>
              </a:lnSpc>
              <a:spcBef>
                <a:spcPts val="0"/>
              </a:spcBef>
              <a:spcAft>
                <a:spcPts val="0"/>
              </a:spcAft>
              <a:buSzPts val="1200"/>
              <a:buChar char="○"/>
              <a:defRPr/>
            </a:lvl2pPr>
            <a:lvl3pPr indent="-304800" lvl="2" marL="1371600" rtl="0">
              <a:lnSpc>
                <a:spcPct val="100000"/>
              </a:lnSpc>
              <a:spcBef>
                <a:spcPts val="0"/>
              </a:spcBef>
              <a:spcAft>
                <a:spcPts val="0"/>
              </a:spcAft>
              <a:buSzPts val="1200"/>
              <a:buChar char="■"/>
              <a:defRPr/>
            </a:lvl3pPr>
            <a:lvl4pPr indent="-304800" lvl="3" marL="1828800" rtl="0">
              <a:lnSpc>
                <a:spcPct val="100000"/>
              </a:lnSpc>
              <a:spcBef>
                <a:spcPts val="0"/>
              </a:spcBef>
              <a:spcAft>
                <a:spcPts val="0"/>
              </a:spcAft>
              <a:buSzPts val="1200"/>
              <a:buChar char="●"/>
              <a:defRPr/>
            </a:lvl4pPr>
            <a:lvl5pPr indent="-304800" lvl="4" marL="2286000" rtl="0">
              <a:lnSpc>
                <a:spcPct val="100000"/>
              </a:lnSpc>
              <a:spcBef>
                <a:spcPts val="0"/>
              </a:spcBef>
              <a:spcAft>
                <a:spcPts val="0"/>
              </a:spcAft>
              <a:buSzPts val="1200"/>
              <a:buChar char="○"/>
              <a:defRPr/>
            </a:lvl5pPr>
            <a:lvl6pPr indent="-304800" lvl="5" marL="2743200" rtl="0">
              <a:lnSpc>
                <a:spcPct val="100000"/>
              </a:lnSpc>
              <a:spcBef>
                <a:spcPts val="0"/>
              </a:spcBef>
              <a:spcAft>
                <a:spcPts val="0"/>
              </a:spcAft>
              <a:buSzPts val="1200"/>
              <a:buChar char="■"/>
              <a:defRPr/>
            </a:lvl6pPr>
            <a:lvl7pPr indent="-304800" lvl="6" marL="3200400" rtl="0">
              <a:lnSpc>
                <a:spcPct val="100000"/>
              </a:lnSpc>
              <a:spcBef>
                <a:spcPts val="0"/>
              </a:spcBef>
              <a:spcAft>
                <a:spcPts val="0"/>
              </a:spcAft>
              <a:buSzPts val="1200"/>
              <a:buChar char="●"/>
              <a:defRPr/>
            </a:lvl7pPr>
            <a:lvl8pPr indent="-304800" lvl="7" marL="3657600" rtl="0">
              <a:lnSpc>
                <a:spcPct val="100000"/>
              </a:lnSpc>
              <a:spcBef>
                <a:spcPts val="0"/>
              </a:spcBef>
              <a:spcAft>
                <a:spcPts val="0"/>
              </a:spcAft>
              <a:buSzPts val="1200"/>
              <a:buChar char="○"/>
              <a:defRPr/>
            </a:lvl8pPr>
            <a:lvl9pPr indent="-304800" lvl="8" marL="4114800" rtl="0">
              <a:lnSpc>
                <a:spcPct val="100000"/>
              </a:lnSpc>
              <a:spcBef>
                <a:spcPts val="0"/>
              </a:spcBef>
              <a:spcAft>
                <a:spcPts val="0"/>
              </a:spcAft>
              <a:buSzPts val="12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1" name="Shape 41"/>
        <p:cNvGrpSpPr/>
        <p:nvPr/>
      </p:nvGrpSpPr>
      <p:grpSpPr>
        <a:xfrm>
          <a:off x="0" y="0"/>
          <a:ext cx="0" cy="0"/>
          <a:chOff x="0" y="0"/>
          <a:chExt cx="0" cy="0"/>
        </a:xfrm>
      </p:grpSpPr>
      <p:grpSp>
        <p:nvGrpSpPr>
          <p:cNvPr id="42" name="Google Shape;42;p5"/>
          <p:cNvGrpSpPr/>
          <p:nvPr/>
        </p:nvGrpSpPr>
        <p:grpSpPr>
          <a:xfrm>
            <a:off x="233650" y="111350"/>
            <a:ext cx="8675100" cy="4932325"/>
            <a:chOff x="233650" y="111350"/>
            <a:chExt cx="8675100" cy="4932325"/>
          </a:xfrm>
        </p:grpSpPr>
        <p:grpSp>
          <p:nvGrpSpPr>
            <p:cNvPr id="43" name="Google Shape;43;p5"/>
            <p:cNvGrpSpPr/>
            <p:nvPr/>
          </p:nvGrpSpPr>
          <p:grpSpPr>
            <a:xfrm>
              <a:off x="233650" y="111350"/>
              <a:ext cx="8675100" cy="4932325"/>
              <a:chOff x="233650" y="111350"/>
              <a:chExt cx="8675100" cy="4932325"/>
            </a:xfrm>
          </p:grpSpPr>
          <p:sp>
            <p:nvSpPr>
              <p:cNvPr id="44" name="Google Shape;44;p5"/>
              <p:cNvSpPr/>
              <p:nvPr/>
            </p:nvSpPr>
            <p:spPr>
              <a:xfrm flipH="1" rot="10800000">
                <a:off x="233650" y="292875"/>
                <a:ext cx="8675100" cy="4750800"/>
              </a:xfrm>
              <a:prstGeom prst="round2SameRect">
                <a:avLst>
                  <a:gd fmla="val 1911" name="adj1"/>
                  <a:gd fmla="val 0" name="adj2"/>
                </a:avLst>
              </a:prstGeom>
              <a:solidFill>
                <a:srgbClr val="DDD0FB">
                  <a:alpha val="15000"/>
                </a:srgbClr>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5" name="Google Shape;45;p5"/>
              <p:cNvSpPr/>
              <p:nvPr/>
            </p:nvSpPr>
            <p:spPr>
              <a:xfrm>
                <a:off x="233650" y="111350"/>
                <a:ext cx="8675100" cy="300000"/>
              </a:xfrm>
              <a:prstGeom prst="round2SameRect">
                <a:avLst>
                  <a:gd fmla="val 31225" name="adj1"/>
                  <a:gd fmla="val 0" name="adj2"/>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46" name="Google Shape;46;p5"/>
            <p:cNvGrpSpPr/>
            <p:nvPr/>
          </p:nvGrpSpPr>
          <p:grpSpPr>
            <a:xfrm>
              <a:off x="8249059" y="184274"/>
              <a:ext cx="571201" cy="152149"/>
              <a:chOff x="7873475" y="173025"/>
              <a:chExt cx="645425" cy="171900"/>
            </a:xfrm>
          </p:grpSpPr>
          <p:sp>
            <p:nvSpPr>
              <p:cNvPr id="47" name="Google Shape;47;p5"/>
              <p:cNvSpPr/>
              <p:nvPr/>
            </p:nvSpPr>
            <p:spPr>
              <a:xfrm>
                <a:off x="7873475" y="173025"/>
                <a:ext cx="171600" cy="171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8" name="Google Shape;48;p5"/>
              <p:cNvSpPr/>
              <p:nvPr/>
            </p:nvSpPr>
            <p:spPr>
              <a:xfrm>
                <a:off x="8110388" y="173025"/>
                <a:ext cx="171600" cy="171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9" name="Google Shape;49;p5"/>
              <p:cNvSpPr/>
              <p:nvPr/>
            </p:nvSpPr>
            <p:spPr>
              <a:xfrm>
                <a:off x="8347300" y="173025"/>
                <a:ext cx="171600" cy="171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sp>
        <p:nvSpPr>
          <p:cNvPr id="50" name="Google Shape;50;p5"/>
          <p:cNvSpPr txBox="1"/>
          <p:nvPr>
            <p:ph idx="1" type="subTitle"/>
          </p:nvPr>
        </p:nvSpPr>
        <p:spPr>
          <a:xfrm>
            <a:off x="720000" y="2400800"/>
            <a:ext cx="3413400" cy="4773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Inter"/>
              <a:buNone/>
              <a:defRPr b="1" sz="1800">
                <a:solidFill>
                  <a:schemeClr val="dk1"/>
                </a:solidFill>
                <a:latin typeface="Inter"/>
                <a:ea typeface="Inter"/>
                <a:cs typeface="Inter"/>
                <a:sym typeface="Inter"/>
              </a:defRPr>
            </a:lvl1pPr>
            <a:lvl2pPr lvl="1"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2pPr>
            <a:lvl3pPr lvl="2"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3pPr>
            <a:lvl4pPr lvl="3"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4pPr>
            <a:lvl5pPr lvl="4"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5pPr>
            <a:lvl6pPr lvl="5"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6pPr>
            <a:lvl7pPr lvl="6"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7pPr>
            <a:lvl8pPr lvl="7"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8pPr>
            <a:lvl9pPr lvl="8"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9pPr>
          </a:lstStyle>
          <a:p/>
        </p:txBody>
      </p:sp>
      <p:sp>
        <p:nvSpPr>
          <p:cNvPr id="51" name="Google Shape;51;p5"/>
          <p:cNvSpPr txBox="1"/>
          <p:nvPr>
            <p:ph idx="2" type="subTitle"/>
          </p:nvPr>
        </p:nvSpPr>
        <p:spPr>
          <a:xfrm>
            <a:off x="4572003" y="2400800"/>
            <a:ext cx="3413400" cy="477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Inter"/>
              <a:buNone/>
              <a:defRPr b="1" sz="1800">
                <a:solidFill>
                  <a:schemeClr val="dk1"/>
                </a:solidFill>
                <a:latin typeface="Inter"/>
                <a:ea typeface="Inter"/>
                <a:cs typeface="Inter"/>
                <a:sym typeface="Inter"/>
              </a:defRPr>
            </a:lvl1pPr>
            <a:lvl2pPr lvl="1"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2pPr>
            <a:lvl3pPr lvl="2"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3pPr>
            <a:lvl4pPr lvl="3"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4pPr>
            <a:lvl5pPr lvl="4"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5pPr>
            <a:lvl6pPr lvl="5"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6pPr>
            <a:lvl7pPr lvl="6"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7pPr>
            <a:lvl8pPr lvl="7"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8pPr>
            <a:lvl9pPr lvl="8" rtl="0" algn="ctr">
              <a:lnSpc>
                <a:spcPct val="100000"/>
              </a:lnSpc>
              <a:spcBef>
                <a:spcPts val="0"/>
              </a:spcBef>
              <a:spcAft>
                <a:spcPts val="0"/>
              </a:spcAft>
              <a:buClr>
                <a:schemeClr val="dk1"/>
              </a:buClr>
              <a:buSzPts val="2400"/>
              <a:buFont typeface="Inter"/>
              <a:buNone/>
              <a:defRPr b="1" sz="2400">
                <a:solidFill>
                  <a:schemeClr val="dk1"/>
                </a:solidFill>
                <a:latin typeface="Inter"/>
                <a:ea typeface="Inter"/>
                <a:cs typeface="Inter"/>
                <a:sym typeface="Inter"/>
              </a:defRPr>
            </a:lvl9pPr>
          </a:lstStyle>
          <a:p/>
        </p:txBody>
      </p:sp>
      <p:sp>
        <p:nvSpPr>
          <p:cNvPr id="52" name="Google Shape;52;p5"/>
          <p:cNvSpPr txBox="1"/>
          <p:nvPr>
            <p:ph idx="3" type="subTitle"/>
          </p:nvPr>
        </p:nvSpPr>
        <p:spPr>
          <a:xfrm>
            <a:off x="720000" y="2878100"/>
            <a:ext cx="3413400" cy="1259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3" name="Google Shape;53;p5"/>
          <p:cNvSpPr txBox="1"/>
          <p:nvPr>
            <p:ph idx="4" type="subTitle"/>
          </p:nvPr>
        </p:nvSpPr>
        <p:spPr>
          <a:xfrm>
            <a:off x="4572003" y="2878100"/>
            <a:ext cx="3413400" cy="1259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4" name="Google Shape;54;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grpSp>
        <p:nvGrpSpPr>
          <p:cNvPr id="56" name="Google Shape;56;p6"/>
          <p:cNvGrpSpPr/>
          <p:nvPr/>
        </p:nvGrpSpPr>
        <p:grpSpPr>
          <a:xfrm>
            <a:off x="233650" y="111350"/>
            <a:ext cx="8675100" cy="4932325"/>
            <a:chOff x="233650" y="111350"/>
            <a:chExt cx="8675100" cy="4932325"/>
          </a:xfrm>
        </p:grpSpPr>
        <p:grpSp>
          <p:nvGrpSpPr>
            <p:cNvPr id="57" name="Google Shape;57;p6"/>
            <p:cNvGrpSpPr/>
            <p:nvPr/>
          </p:nvGrpSpPr>
          <p:grpSpPr>
            <a:xfrm>
              <a:off x="233650" y="111350"/>
              <a:ext cx="8675100" cy="4932325"/>
              <a:chOff x="233650" y="111350"/>
              <a:chExt cx="8675100" cy="4932325"/>
            </a:xfrm>
          </p:grpSpPr>
          <p:sp>
            <p:nvSpPr>
              <p:cNvPr id="58" name="Google Shape;58;p6"/>
              <p:cNvSpPr/>
              <p:nvPr/>
            </p:nvSpPr>
            <p:spPr>
              <a:xfrm flipH="1" rot="10800000">
                <a:off x="233650" y="292875"/>
                <a:ext cx="8675100" cy="4750800"/>
              </a:xfrm>
              <a:prstGeom prst="round2SameRect">
                <a:avLst>
                  <a:gd fmla="val 1911" name="adj1"/>
                  <a:gd fmla="val 0" name="adj2"/>
                </a:avLst>
              </a:prstGeom>
              <a:solidFill>
                <a:srgbClr val="DDD0FB">
                  <a:alpha val="15000"/>
                </a:srgbClr>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9" name="Google Shape;59;p6"/>
              <p:cNvSpPr/>
              <p:nvPr/>
            </p:nvSpPr>
            <p:spPr>
              <a:xfrm>
                <a:off x="233650" y="111350"/>
                <a:ext cx="8675100" cy="300000"/>
              </a:xfrm>
              <a:prstGeom prst="round2SameRect">
                <a:avLst>
                  <a:gd fmla="val 31225" name="adj1"/>
                  <a:gd fmla="val 0" name="adj2"/>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60" name="Google Shape;60;p6"/>
            <p:cNvGrpSpPr/>
            <p:nvPr/>
          </p:nvGrpSpPr>
          <p:grpSpPr>
            <a:xfrm>
              <a:off x="8249059" y="184274"/>
              <a:ext cx="571201" cy="152149"/>
              <a:chOff x="7873475" y="173025"/>
              <a:chExt cx="645425" cy="171900"/>
            </a:xfrm>
          </p:grpSpPr>
          <p:sp>
            <p:nvSpPr>
              <p:cNvPr id="61" name="Google Shape;61;p6"/>
              <p:cNvSpPr/>
              <p:nvPr/>
            </p:nvSpPr>
            <p:spPr>
              <a:xfrm>
                <a:off x="7873475" y="173025"/>
                <a:ext cx="171600" cy="171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2" name="Google Shape;62;p6"/>
              <p:cNvSpPr/>
              <p:nvPr/>
            </p:nvSpPr>
            <p:spPr>
              <a:xfrm>
                <a:off x="8110388" y="173025"/>
                <a:ext cx="171600" cy="171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3" name="Google Shape;63;p6"/>
              <p:cNvSpPr/>
              <p:nvPr/>
            </p:nvSpPr>
            <p:spPr>
              <a:xfrm>
                <a:off x="8347300" y="173025"/>
                <a:ext cx="171600" cy="171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sp>
        <p:nvSpPr>
          <p:cNvPr id="64" name="Google Shape;64;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65" name="Google Shape;65;p6"/>
          <p:cNvGrpSpPr/>
          <p:nvPr/>
        </p:nvGrpSpPr>
        <p:grpSpPr>
          <a:xfrm flipH="1">
            <a:off x="8282243" y="4127874"/>
            <a:ext cx="552498" cy="824489"/>
            <a:chOff x="521091" y="295974"/>
            <a:chExt cx="804804" cy="1201003"/>
          </a:xfrm>
        </p:grpSpPr>
        <p:grpSp>
          <p:nvGrpSpPr>
            <p:cNvPr id="66" name="Google Shape;66;p6"/>
            <p:cNvGrpSpPr/>
            <p:nvPr/>
          </p:nvGrpSpPr>
          <p:grpSpPr>
            <a:xfrm>
              <a:off x="521091" y="642074"/>
              <a:ext cx="480545" cy="481555"/>
              <a:chOff x="5471892" y="3290059"/>
              <a:chExt cx="174300" cy="174654"/>
            </a:xfrm>
          </p:grpSpPr>
          <p:sp>
            <p:nvSpPr>
              <p:cNvPr id="67" name="Google Shape;67;p6"/>
              <p:cNvSpPr/>
              <p:nvPr/>
            </p:nvSpPr>
            <p:spPr>
              <a:xfrm>
                <a:off x="5471892" y="3290059"/>
                <a:ext cx="174300" cy="174300"/>
              </a:xfrm>
              <a:prstGeom prst="ellipse">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 name="Google Shape;68;p6"/>
              <p:cNvSpPr/>
              <p:nvPr/>
            </p:nvSpPr>
            <p:spPr>
              <a:xfrm>
                <a:off x="5529353" y="3328218"/>
                <a:ext cx="58800" cy="57600"/>
              </a:xfrm>
              <a:prstGeom prst="ellipse">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 name="Google Shape;69;p6"/>
              <p:cNvSpPr/>
              <p:nvPr/>
            </p:nvSpPr>
            <p:spPr>
              <a:xfrm>
                <a:off x="5522965" y="3396863"/>
                <a:ext cx="71826" cy="67850"/>
              </a:xfrm>
              <a:custGeom>
                <a:rect b="b" l="l" r="r" t="t"/>
                <a:pathLst>
                  <a:path extrusionOk="0" h="25" w="21">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0" name="Google Shape;70;p6"/>
            <p:cNvGrpSpPr/>
            <p:nvPr/>
          </p:nvGrpSpPr>
          <p:grpSpPr>
            <a:xfrm>
              <a:off x="825789" y="295974"/>
              <a:ext cx="243759" cy="244271"/>
              <a:chOff x="5404415" y="3299980"/>
              <a:chExt cx="174300" cy="174654"/>
            </a:xfrm>
          </p:grpSpPr>
          <p:sp>
            <p:nvSpPr>
              <p:cNvPr id="71" name="Google Shape;71;p6"/>
              <p:cNvSpPr/>
              <p:nvPr/>
            </p:nvSpPr>
            <p:spPr>
              <a:xfrm>
                <a:off x="5404415" y="3299980"/>
                <a:ext cx="174300" cy="1743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 name="Google Shape;72;p6"/>
              <p:cNvSpPr/>
              <p:nvPr/>
            </p:nvSpPr>
            <p:spPr>
              <a:xfrm>
                <a:off x="5461877" y="3343752"/>
                <a:ext cx="58800" cy="57600"/>
              </a:xfrm>
              <a:prstGeom prst="ellipse">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 name="Google Shape;73;p6"/>
              <p:cNvSpPr/>
              <p:nvPr/>
            </p:nvSpPr>
            <p:spPr>
              <a:xfrm>
                <a:off x="5455489" y="3406785"/>
                <a:ext cx="71826" cy="67850"/>
              </a:xfrm>
              <a:custGeom>
                <a:rect b="b" l="l" r="r" t="t"/>
                <a:pathLst>
                  <a:path extrusionOk="0" h="25" w="21">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4" name="Google Shape;74;p6"/>
            <p:cNvGrpSpPr/>
            <p:nvPr/>
          </p:nvGrpSpPr>
          <p:grpSpPr>
            <a:xfrm>
              <a:off x="953295" y="1123620"/>
              <a:ext cx="372601" cy="373357"/>
              <a:chOff x="5449281" y="3276071"/>
              <a:chExt cx="174300" cy="174654"/>
            </a:xfrm>
          </p:grpSpPr>
          <p:sp>
            <p:nvSpPr>
              <p:cNvPr id="75" name="Google Shape;75;p6"/>
              <p:cNvSpPr/>
              <p:nvPr/>
            </p:nvSpPr>
            <p:spPr>
              <a:xfrm>
                <a:off x="5449281" y="3276071"/>
                <a:ext cx="174300" cy="1743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 name="Google Shape;76;p6"/>
              <p:cNvSpPr/>
              <p:nvPr/>
            </p:nvSpPr>
            <p:spPr>
              <a:xfrm>
                <a:off x="5506742" y="3319843"/>
                <a:ext cx="58800" cy="57600"/>
              </a:xfrm>
              <a:prstGeom prst="ellipse">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 name="Google Shape;77;p6"/>
              <p:cNvSpPr/>
              <p:nvPr/>
            </p:nvSpPr>
            <p:spPr>
              <a:xfrm>
                <a:off x="5500354" y="3382875"/>
                <a:ext cx="71826" cy="67850"/>
              </a:xfrm>
              <a:custGeom>
                <a:rect b="b" l="l" r="r" t="t"/>
                <a:pathLst>
                  <a:path extrusionOk="0" h="25" w="21">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8" name="Shape 78"/>
        <p:cNvGrpSpPr/>
        <p:nvPr/>
      </p:nvGrpSpPr>
      <p:grpSpPr>
        <a:xfrm>
          <a:off x="0" y="0"/>
          <a:ext cx="0" cy="0"/>
          <a:chOff x="0" y="0"/>
          <a:chExt cx="0" cy="0"/>
        </a:xfrm>
      </p:grpSpPr>
      <p:grpSp>
        <p:nvGrpSpPr>
          <p:cNvPr id="79" name="Google Shape;79;p7"/>
          <p:cNvGrpSpPr/>
          <p:nvPr/>
        </p:nvGrpSpPr>
        <p:grpSpPr>
          <a:xfrm>
            <a:off x="233650" y="111350"/>
            <a:ext cx="8675100" cy="4932325"/>
            <a:chOff x="233650" y="111350"/>
            <a:chExt cx="8675100" cy="4932325"/>
          </a:xfrm>
        </p:grpSpPr>
        <p:grpSp>
          <p:nvGrpSpPr>
            <p:cNvPr id="80" name="Google Shape;80;p7"/>
            <p:cNvGrpSpPr/>
            <p:nvPr/>
          </p:nvGrpSpPr>
          <p:grpSpPr>
            <a:xfrm>
              <a:off x="233650" y="111350"/>
              <a:ext cx="8675100" cy="4932325"/>
              <a:chOff x="233650" y="111350"/>
              <a:chExt cx="8675100" cy="4932325"/>
            </a:xfrm>
          </p:grpSpPr>
          <p:sp>
            <p:nvSpPr>
              <p:cNvPr id="81" name="Google Shape;81;p7"/>
              <p:cNvSpPr/>
              <p:nvPr/>
            </p:nvSpPr>
            <p:spPr>
              <a:xfrm flipH="1" rot="10800000">
                <a:off x="233650" y="292875"/>
                <a:ext cx="8675100" cy="4750800"/>
              </a:xfrm>
              <a:prstGeom prst="round2SameRect">
                <a:avLst>
                  <a:gd fmla="val 1911" name="adj1"/>
                  <a:gd fmla="val 0" name="adj2"/>
                </a:avLst>
              </a:prstGeom>
              <a:solidFill>
                <a:srgbClr val="DDD0FB">
                  <a:alpha val="15000"/>
                </a:srgbClr>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2" name="Google Shape;82;p7"/>
              <p:cNvSpPr/>
              <p:nvPr/>
            </p:nvSpPr>
            <p:spPr>
              <a:xfrm>
                <a:off x="233650" y="111350"/>
                <a:ext cx="8675100" cy="300000"/>
              </a:xfrm>
              <a:prstGeom prst="round2SameRect">
                <a:avLst>
                  <a:gd fmla="val 31225" name="adj1"/>
                  <a:gd fmla="val 0" name="adj2"/>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83" name="Google Shape;83;p7"/>
            <p:cNvGrpSpPr/>
            <p:nvPr/>
          </p:nvGrpSpPr>
          <p:grpSpPr>
            <a:xfrm>
              <a:off x="8249059" y="184274"/>
              <a:ext cx="571201" cy="152149"/>
              <a:chOff x="7873475" y="173025"/>
              <a:chExt cx="645425" cy="171900"/>
            </a:xfrm>
          </p:grpSpPr>
          <p:sp>
            <p:nvSpPr>
              <p:cNvPr id="84" name="Google Shape;84;p7"/>
              <p:cNvSpPr/>
              <p:nvPr/>
            </p:nvSpPr>
            <p:spPr>
              <a:xfrm>
                <a:off x="7873475" y="173025"/>
                <a:ext cx="171600" cy="171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5" name="Google Shape;85;p7"/>
              <p:cNvSpPr/>
              <p:nvPr/>
            </p:nvSpPr>
            <p:spPr>
              <a:xfrm>
                <a:off x="8110388" y="173025"/>
                <a:ext cx="171600" cy="171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6" name="Google Shape;86;p7"/>
              <p:cNvSpPr/>
              <p:nvPr/>
            </p:nvSpPr>
            <p:spPr>
              <a:xfrm>
                <a:off x="8347300" y="173025"/>
                <a:ext cx="171600" cy="171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sp>
        <p:nvSpPr>
          <p:cNvPr id="87" name="Google Shape;87;p7"/>
          <p:cNvSpPr txBox="1"/>
          <p:nvPr>
            <p:ph type="title"/>
          </p:nvPr>
        </p:nvSpPr>
        <p:spPr>
          <a:xfrm>
            <a:off x="720000" y="445025"/>
            <a:ext cx="4549500" cy="583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3000"/>
              <a:buNone/>
              <a:defRPr sz="2900"/>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p:txBody>
      </p:sp>
      <p:sp>
        <p:nvSpPr>
          <p:cNvPr id="88" name="Google Shape;88;p7"/>
          <p:cNvSpPr txBox="1"/>
          <p:nvPr>
            <p:ph idx="1" type="body"/>
          </p:nvPr>
        </p:nvSpPr>
        <p:spPr>
          <a:xfrm>
            <a:off x="720000" y="1420500"/>
            <a:ext cx="4244400" cy="26646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accent2"/>
              </a:buClr>
              <a:buSzPts val="1200"/>
              <a:buFont typeface="Nunito Light"/>
              <a:buChar char="●"/>
              <a:defRPr/>
            </a:lvl1pPr>
            <a:lvl2pPr indent="-304800" lvl="1" marL="914400" rtl="0">
              <a:lnSpc>
                <a:spcPct val="100000"/>
              </a:lnSpc>
              <a:spcBef>
                <a:spcPts val="0"/>
              </a:spcBef>
              <a:spcAft>
                <a:spcPts val="0"/>
              </a:spcAft>
              <a:buClr>
                <a:srgbClr val="E76A28"/>
              </a:buClr>
              <a:buSzPts val="1200"/>
              <a:buFont typeface="Nunito Light"/>
              <a:buChar char="○"/>
              <a:defRPr/>
            </a:lvl2pPr>
            <a:lvl3pPr indent="-304800" lvl="2" marL="1371600" rtl="0">
              <a:lnSpc>
                <a:spcPct val="100000"/>
              </a:lnSpc>
              <a:spcBef>
                <a:spcPts val="0"/>
              </a:spcBef>
              <a:spcAft>
                <a:spcPts val="0"/>
              </a:spcAft>
              <a:buClr>
                <a:srgbClr val="E76A28"/>
              </a:buClr>
              <a:buSzPts val="1200"/>
              <a:buFont typeface="Nunito Light"/>
              <a:buChar char="■"/>
              <a:defRPr/>
            </a:lvl3pPr>
            <a:lvl4pPr indent="-304800" lvl="3" marL="1828800" rtl="0">
              <a:lnSpc>
                <a:spcPct val="100000"/>
              </a:lnSpc>
              <a:spcBef>
                <a:spcPts val="0"/>
              </a:spcBef>
              <a:spcAft>
                <a:spcPts val="0"/>
              </a:spcAft>
              <a:buClr>
                <a:srgbClr val="E76A28"/>
              </a:buClr>
              <a:buSzPts val="1200"/>
              <a:buFont typeface="Nunito Light"/>
              <a:buChar char="●"/>
              <a:defRPr/>
            </a:lvl4pPr>
            <a:lvl5pPr indent="-304800" lvl="4" marL="2286000" rtl="0">
              <a:lnSpc>
                <a:spcPct val="100000"/>
              </a:lnSpc>
              <a:spcBef>
                <a:spcPts val="0"/>
              </a:spcBef>
              <a:spcAft>
                <a:spcPts val="0"/>
              </a:spcAft>
              <a:buClr>
                <a:srgbClr val="E76A28"/>
              </a:buClr>
              <a:buSzPts val="1200"/>
              <a:buFont typeface="Nunito Light"/>
              <a:buChar char="○"/>
              <a:defRPr/>
            </a:lvl5pPr>
            <a:lvl6pPr indent="-304800" lvl="5" marL="2743200" rtl="0">
              <a:lnSpc>
                <a:spcPct val="100000"/>
              </a:lnSpc>
              <a:spcBef>
                <a:spcPts val="0"/>
              </a:spcBef>
              <a:spcAft>
                <a:spcPts val="0"/>
              </a:spcAft>
              <a:buClr>
                <a:srgbClr val="999999"/>
              </a:buClr>
              <a:buSzPts val="1200"/>
              <a:buFont typeface="Nunito Light"/>
              <a:buChar char="■"/>
              <a:defRPr/>
            </a:lvl6pPr>
            <a:lvl7pPr indent="-304800" lvl="6" marL="3200400" rtl="0">
              <a:lnSpc>
                <a:spcPct val="100000"/>
              </a:lnSpc>
              <a:spcBef>
                <a:spcPts val="0"/>
              </a:spcBef>
              <a:spcAft>
                <a:spcPts val="0"/>
              </a:spcAft>
              <a:buClr>
                <a:srgbClr val="999999"/>
              </a:buClr>
              <a:buSzPts val="1200"/>
              <a:buFont typeface="Nunito Light"/>
              <a:buChar char="●"/>
              <a:defRPr/>
            </a:lvl7pPr>
            <a:lvl8pPr indent="-304800" lvl="7" marL="3657600" rtl="0">
              <a:lnSpc>
                <a:spcPct val="100000"/>
              </a:lnSpc>
              <a:spcBef>
                <a:spcPts val="0"/>
              </a:spcBef>
              <a:spcAft>
                <a:spcPts val="0"/>
              </a:spcAft>
              <a:buClr>
                <a:srgbClr val="999999"/>
              </a:buClr>
              <a:buSzPts val="1200"/>
              <a:buFont typeface="Nunito Light"/>
              <a:buChar char="○"/>
              <a:defRPr/>
            </a:lvl8pPr>
            <a:lvl9pPr indent="-304800" lvl="8" marL="4114800" rtl="0">
              <a:lnSpc>
                <a:spcPct val="100000"/>
              </a:lnSpc>
              <a:spcBef>
                <a:spcPts val="0"/>
              </a:spcBef>
              <a:spcAft>
                <a:spcPts val="0"/>
              </a:spcAft>
              <a:buClr>
                <a:srgbClr val="999999"/>
              </a:buClr>
              <a:buSzPts val="1200"/>
              <a:buFont typeface="Nunito Light"/>
              <a:buChar char="■"/>
              <a:defRPr/>
            </a:lvl9pPr>
          </a:lstStyle>
          <a:p/>
        </p:txBody>
      </p:sp>
      <p:sp>
        <p:nvSpPr>
          <p:cNvPr id="89" name="Google Shape;89;p7"/>
          <p:cNvSpPr/>
          <p:nvPr>
            <p:ph idx="2" type="pic"/>
          </p:nvPr>
        </p:nvSpPr>
        <p:spPr>
          <a:xfrm>
            <a:off x="5945700" y="1234550"/>
            <a:ext cx="2310000" cy="3382200"/>
          </a:xfrm>
          <a:prstGeom prst="roundRect">
            <a:avLst>
              <a:gd fmla="val 16667" name="adj"/>
            </a:avLst>
          </a:prstGeom>
          <a:noFill/>
          <a:ln cap="flat" cmpd="sng" w="38100">
            <a:solidFill>
              <a:schemeClr val="accent3"/>
            </a:solidFill>
            <a:prstDash val="solid"/>
            <a:round/>
            <a:headEnd len="sm" w="sm" type="none"/>
            <a:tailEnd len="sm" w="sm" type="none"/>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0" name="Shape 90"/>
        <p:cNvGrpSpPr/>
        <p:nvPr/>
      </p:nvGrpSpPr>
      <p:grpSpPr>
        <a:xfrm>
          <a:off x="0" y="0"/>
          <a:ext cx="0" cy="0"/>
          <a:chOff x="0" y="0"/>
          <a:chExt cx="0" cy="0"/>
        </a:xfrm>
      </p:grpSpPr>
      <p:grpSp>
        <p:nvGrpSpPr>
          <p:cNvPr id="91" name="Google Shape;91;p8"/>
          <p:cNvGrpSpPr/>
          <p:nvPr/>
        </p:nvGrpSpPr>
        <p:grpSpPr>
          <a:xfrm>
            <a:off x="233650" y="111350"/>
            <a:ext cx="8675100" cy="4932325"/>
            <a:chOff x="233650" y="111350"/>
            <a:chExt cx="8675100" cy="4932325"/>
          </a:xfrm>
        </p:grpSpPr>
        <p:grpSp>
          <p:nvGrpSpPr>
            <p:cNvPr id="92" name="Google Shape;92;p8"/>
            <p:cNvGrpSpPr/>
            <p:nvPr/>
          </p:nvGrpSpPr>
          <p:grpSpPr>
            <a:xfrm>
              <a:off x="233650" y="111350"/>
              <a:ext cx="8675100" cy="4932325"/>
              <a:chOff x="233650" y="111350"/>
              <a:chExt cx="8675100" cy="4932325"/>
            </a:xfrm>
          </p:grpSpPr>
          <p:sp>
            <p:nvSpPr>
              <p:cNvPr id="93" name="Google Shape;93;p8"/>
              <p:cNvSpPr/>
              <p:nvPr/>
            </p:nvSpPr>
            <p:spPr>
              <a:xfrm flipH="1" rot="10800000">
                <a:off x="233650" y="292875"/>
                <a:ext cx="8675100" cy="4750800"/>
              </a:xfrm>
              <a:prstGeom prst="round2SameRect">
                <a:avLst>
                  <a:gd fmla="val 1911" name="adj1"/>
                  <a:gd fmla="val 0" name="adj2"/>
                </a:avLst>
              </a:prstGeom>
              <a:solidFill>
                <a:srgbClr val="DDD0FB">
                  <a:alpha val="15000"/>
                </a:srgbClr>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4" name="Google Shape;94;p8"/>
              <p:cNvSpPr/>
              <p:nvPr/>
            </p:nvSpPr>
            <p:spPr>
              <a:xfrm>
                <a:off x="233650" y="111350"/>
                <a:ext cx="8675100" cy="300000"/>
              </a:xfrm>
              <a:prstGeom prst="round2SameRect">
                <a:avLst>
                  <a:gd fmla="val 31225" name="adj1"/>
                  <a:gd fmla="val 0" name="adj2"/>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95" name="Google Shape;95;p8"/>
            <p:cNvGrpSpPr/>
            <p:nvPr/>
          </p:nvGrpSpPr>
          <p:grpSpPr>
            <a:xfrm>
              <a:off x="8249059" y="184274"/>
              <a:ext cx="571201" cy="152149"/>
              <a:chOff x="7873475" y="173025"/>
              <a:chExt cx="645425" cy="171900"/>
            </a:xfrm>
          </p:grpSpPr>
          <p:sp>
            <p:nvSpPr>
              <p:cNvPr id="96" name="Google Shape;96;p8"/>
              <p:cNvSpPr/>
              <p:nvPr/>
            </p:nvSpPr>
            <p:spPr>
              <a:xfrm>
                <a:off x="7873475" y="173025"/>
                <a:ext cx="171600" cy="171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7" name="Google Shape;97;p8"/>
              <p:cNvSpPr/>
              <p:nvPr/>
            </p:nvSpPr>
            <p:spPr>
              <a:xfrm>
                <a:off x="8110388" y="173025"/>
                <a:ext cx="171600" cy="171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8" name="Google Shape;98;p8"/>
              <p:cNvSpPr/>
              <p:nvPr/>
            </p:nvSpPr>
            <p:spPr>
              <a:xfrm>
                <a:off x="8347300" y="173025"/>
                <a:ext cx="171600" cy="171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sp>
        <p:nvSpPr>
          <p:cNvPr id="99" name="Google Shape;99;p8"/>
          <p:cNvSpPr txBox="1"/>
          <p:nvPr>
            <p:ph type="title"/>
          </p:nvPr>
        </p:nvSpPr>
        <p:spPr>
          <a:xfrm>
            <a:off x="715100" y="1307100"/>
            <a:ext cx="4987200" cy="25293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grpSp>
        <p:nvGrpSpPr>
          <p:cNvPr id="100" name="Google Shape;100;p8"/>
          <p:cNvGrpSpPr/>
          <p:nvPr/>
        </p:nvGrpSpPr>
        <p:grpSpPr>
          <a:xfrm>
            <a:off x="6866163" y="2116831"/>
            <a:ext cx="1467536" cy="1659770"/>
            <a:chOff x="6866163" y="2116831"/>
            <a:chExt cx="1467536" cy="1659770"/>
          </a:xfrm>
        </p:grpSpPr>
        <p:sp>
          <p:nvSpPr>
            <p:cNvPr id="101" name="Google Shape;101;p8"/>
            <p:cNvSpPr/>
            <p:nvPr/>
          </p:nvSpPr>
          <p:spPr>
            <a:xfrm>
              <a:off x="7019556" y="2460219"/>
              <a:ext cx="1314143" cy="1316382"/>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 name="Google Shape;102;p8"/>
            <p:cNvSpPr/>
            <p:nvPr/>
          </p:nvSpPr>
          <p:spPr>
            <a:xfrm>
              <a:off x="7148588" y="2590812"/>
              <a:ext cx="1053255" cy="1055121"/>
            </a:xfrm>
            <a:prstGeom prst="ellipse">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 name="Google Shape;103;p8"/>
            <p:cNvSpPr/>
            <p:nvPr/>
          </p:nvSpPr>
          <p:spPr>
            <a:xfrm>
              <a:off x="7578365" y="2988661"/>
              <a:ext cx="194080" cy="9815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 name="Google Shape;104;p8"/>
            <p:cNvSpPr/>
            <p:nvPr/>
          </p:nvSpPr>
          <p:spPr>
            <a:xfrm>
              <a:off x="7665549" y="2172089"/>
              <a:ext cx="22021" cy="188854"/>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 name="Google Shape;105;p8"/>
            <p:cNvSpPr/>
            <p:nvPr/>
          </p:nvSpPr>
          <p:spPr>
            <a:xfrm>
              <a:off x="7627482" y="2116831"/>
              <a:ext cx="95920" cy="98159"/>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 name="Google Shape;106;p8"/>
            <p:cNvSpPr/>
            <p:nvPr/>
          </p:nvSpPr>
          <p:spPr>
            <a:xfrm>
              <a:off x="7595556" y="2340315"/>
              <a:ext cx="159631" cy="87183"/>
            </a:xfrm>
            <a:custGeom>
              <a:rect b="b" l="l" r="r" t="t"/>
              <a:pathLst>
                <a:path extrusionOk="0" h="30" w="55">
                  <a:moveTo>
                    <a:pt x="55" y="30"/>
                  </a:moveTo>
                  <a:cubicBezTo>
                    <a:pt x="0" y="30"/>
                    <a:pt x="0" y="30"/>
                    <a:pt x="0" y="30"/>
                  </a:cubicBezTo>
                  <a:cubicBezTo>
                    <a:pt x="0" y="10"/>
                    <a:pt x="0" y="10"/>
                    <a:pt x="0" y="10"/>
                  </a:cubicBezTo>
                  <a:cubicBezTo>
                    <a:pt x="0" y="5"/>
                    <a:pt x="5" y="0"/>
                    <a:pt x="10" y="0"/>
                  </a:cubicBezTo>
                  <a:cubicBezTo>
                    <a:pt x="45" y="0"/>
                    <a:pt x="45" y="0"/>
                    <a:pt x="45" y="0"/>
                  </a:cubicBezTo>
                  <a:cubicBezTo>
                    <a:pt x="51" y="0"/>
                    <a:pt x="55" y="5"/>
                    <a:pt x="55" y="10"/>
                  </a:cubicBezTo>
                  <a:lnTo>
                    <a:pt x="55" y="3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 name="Google Shape;107;p8"/>
            <p:cNvSpPr/>
            <p:nvPr/>
          </p:nvSpPr>
          <p:spPr>
            <a:xfrm>
              <a:off x="7249279" y="2587129"/>
              <a:ext cx="82272" cy="238218"/>
            </a:xfrm>
            <a:custGeom>
              <a:rect b="b" l="l" r="r" t="t"/>
              <a:pathLst>
                <a:path extrusionOk="0" h="82" w="28">
                  <a:moveTo>
                    <a:pt x="28" y="82"/>
                  </a:moveTo>
                  <a:cubicBezTo>
                    <a:pt x="11" y="82"/>
                    <a:pt x="11" y="82"/>
                    <a:pt x="11" y="82"/>
                  </a:cubicBezTo>
                  <a:cubicBezTo>
                    <a:pt x="5" y="82"/>
                    <a:pt x="0" y="77"/>
                    <a:pt x="0" y="71"/>
                  </a:cubicBezTo>
                  <a:cubicBezTo>
                    <a:pt x="0" y="11"/>
                    <a:pt x="0" y="11"/>
                    <a:pt x="0" y="11"/>
                  </a:cubicBezTo>
                  <a:cubicBezTo>
                    <a:pt x="0" y="5"/>
                    <a:pt x="5" y="0"/>
                    <a:pt x="11" y="0"/>
                  </a:cubicBezTo>
                  <a:cubicBezTo>
                    <a:pt x="28" y="0"/>
                    <a:pt x="28" y="0"/>
                    <a:pt x="28" y="0"/>
                  </a:cubicBezTo>
                  <a:lnTo>
                    <a:pt x="28" y="82"/>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 name="Google Shape;108;p8"/>
            <p:cNvSpPr/>
            <p:nvPr/>
          </p:nvSpPr>
          <p:spPr>
            <a:xfrm>
              <a:off x="8019194" y="2587129"/>
              <a:ext cx="81044" cy="238218"/>
            </a:xfrm>
            <a:custGeom>
              <a:rect b="b" l="l" r="r" t="t"/>
              <a:pathLst>
                <a:path extrusionOk="0" h="82" w="28">
                  <a:moveTo>
                    <a:pt x="17" y="82"/>
                  </a:moveTo>
                  <a:cubicBezTo>
                    <a:pt x="0" y="82"/>
                    <a:pt x="0" y="82"/>
                    <a:pt x="0" y="82"/>
                  </a:cubicBezTo>
                  <a:cubicBezTo>
                    <a:pt x="0" y="0"/>
                    <a:pt x="0" y="0"/>
                    <a:pt x="0" y="0"/>
                  </a:cubicBezTo>
                  <a:cubicBezTo>
                    <a:pt x="17" y="0"/>
                    <a:pt x="17" y="0"/>
                    <a:pt x="17" y="0"/>
                  </a:cubicBezTo>
                  <a:cubicBezTo>
                    <a:pt x="23" y="0"/>
                    <a:pt x="28" y="5"/>
                    <a:pt x="28" y="11"/>
                  </a:cubicBezTo>
                  <a:cubicBezTo>
                    <a:pt x="28" y="71"/>
                    <a:pt x="28" y="71"/>
                    <a:pt x="28" y="71"/>
                  </a:cubicBezTo>
                  <a:cubicBezTo>
                    <a:pt x="28" y="77"/>
                    <a:pt x="23" y="82"/>
                    <a:pt x="17" y="82"/>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 name="Google Shape;109;p8"/>
            <p:cNvSpPr/>
            <p:nvPr/>
          </p:nvSpPr>
          <p:spPr>
            <a:xfrm>
              <a:off x="7331551" y="2425042"/>
              <a:ext cx="690099" cy="572215"/>
            </a:xfrm>
            <a:custGeom>
              <a:rect b="b" l="l" r="r" t="t"/>
              <a:pathLst>
                <a:path extrusionOk="0" h="197" w="238">
                  <a:moveTo>
                    <a:pt x="209" y="197"/>
                  </a:moveTo>
                  <a:cubicBezTo>
                    <a:pt x="29" y="197"/>
                    <a:pt x="29" y="197"/>
                    <a:pt x="29" y="197"/>
                  </a:cubicBezTo>
                  <a:cubicBezTo>
                    <a:pt x="13" y="197"/>
                    <a:pt x="0" y="184"/>
                    <a:pt x="0" y="168"/>
                  </a:cubicBezTo>
                  <a:cubicBezTo>
                    <a:pt x="0" y="29"/>
                    <a:pt x="0" y="29"/>
                    <a:pt x="0" y="29"/>
                  </a:cubicBezTo>
                  <a:cubicBezTo>
                    <a:pt x="0" y="13"/>
                    <a:pt x="13" y="0"/>
                    <a:pt x="29" y="0"/>
                  </a:cubicBezTo>
                  <a:cubicBezTo>
                    <a:pt x="209" y="0"/>
                    <a:pt x="209" y="0"/>
                    <a:pt x="209" y="0"/>
                  </a:cubicBezTo>
                  <a:cubicBezTo>
                    <a:pt x="225" y="0"/>
                    <a:pt x="238" y="13"/>
                    <a:pt x="238" y="29"/>
                  </a:cubicBezTo>
                  <a:cubicBezTo>
                    <a:pt x="238" y="168"/>
                    <a:pt x="238" y="168"/>
                    <a:pt x="238" y="168"/>
                  </a:cubicBezTo>
                  <a:cubicBezTo>
                    <a:pt x="238" y="184"/>
                    <a:pt x="225" y="197"/>
                    <a:pt x="209" y="197"/>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 name="Google Shape;110;p8"/>
            <p:cNvSpPr/>
            <p:nvPr/>
          </p:nvSpPr>
          <p:spPr>
            <a:xfrm>
              <a:off x="7525564" y="2550291"/>
              <a:ext cx="61397" cy="127705"/>
            </a:xfrm>
            <a:custGeom>
              <a:rect b="b" l="l" r="r" t="t"/>
              <a:pathLst>
                <a:path extrusionOk="0" h="44" w="21">
                  <a:moveTo>
                    <a:pt x="13" y="44"/>
                  </a:moveTo>
                  <a:cubicBezTo>
                    <a:pt x="8" y="44"/>
                    <a:pt x="8" y="44"/>
                    <a:pt x="8" y="44"/>
                  </a:cubicBezTo>
                  <a:cubicBezTo>
                    <a:pt x="4" y="44"/>
                    <a:pt x="0" y="40"/>
                    <a:pt x="0" y="36"/>
                  </a:cubicBezTo>
                  <a:cubicBezTo>
                    <a:pt x="0" y="9"/>
                    <a:pt x="0" y="9"/>
                    <a:pt x="0" y="9"/>
                  </a:cubicBezTo>
                  <a:cubicBezTo>
                    <a:pt x="0" y="4"/>
                    <a:pt x="4" y="0"/>
                    <a:pt x="8" y="0"/>
                  </a:cubicBezTo>
                  <a:cubicBezTo>
                    <a:pt x="13" y="0"/>
                    <a:pt x="13" y="0"/>
                    <a:pt x="13" y="0"/>
                  </a:cubicBezTo>
                  <a:cubicBezTo>
                    <a:pt x="17" y="0"/>
                    <a:pt x="21" y="4"/>
                    <a:pt x="21" y="9"/>
                  </a:cubicBezTo>
                  <a:cubicBezTo>
                    <a:pt x="21" y="36"/>
                    <a:pt x="21" y="36"/>
                    <a:pt x="21" y="36"/>
                  </a:cubicBezTo>
                  <a:cubicBezTo>
                    <a:pt x="21" y="40"/>
                    <a:pt x="17" y="44"/>
                    <a:pt x="13" y="44"/>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 name="Google Shape;111;p8"/>
            <p:cNvSpPr/>
            <p:nvPr/>
          </p:nvSpPr>
          <p:spPr>
            <a:xfrm>
              <a:off x="7763784" y="2550291"/>
              <a:ext cx="61397" cy="127705"/>
            </a:xfrm>
            <a:custGeom>
              <a:rect b="b" l="l" r="r" t="t"/>
              <a:pathLst>
                <a:path extrusionOk="0" h="44" w="21">
                  <a:moveTo>
                    <a:pt x="13" y="44"/>
                  </a:moveTo>
                  <a:cubicBezTo>
                    <a:pt x="9" y="44"/>
                    <a:pt x="9" y="44"/>
                    <a:pt x="9" y="44"/>
                  </a:cubicBezTo>
                  <a:cubicBezTo>
                    <a:pt x="4" y="44"/>
                    <a:pt x="0" y="40"/>
                    <a:pt x="0" y="36"/>
                  </a:cubicBezTo>
                  <a:cubicBezTo>
                    <a:pt x="0" y="9"/>
                    <a:pt x="0" y="9"/>
                    <a:pt x="0" y="9"/>
                  </a:cubicBezTo>
                  <a:cubicBezTo>
                    <a:pt x="0" y="4"/>
                    <a:pt x="4" y="0"/>
                    <a:pt x="9" y="0"/>
                  </a:cubicBezTo>
                  <a:cubicBezTo>
                    <a:pt x="13" y="0"/>
                    <a:pt x="13" y="0"/>
                    <a:pt x="13" y="0"/>
                  </a:cubicBezTo>
                  <a:cubicBezTo>
                    <a:pt x="18" y="0"/>
                    <a:pt x="21" y="4"/>
                    <a:pt x="21" y="9"/>
                  </a:cubicBezTo>
                  <a:cubicBezTo>
                    <a:pt x="21" y="36"/>
                    <a:pt x="21" y="36"/>
                    <a:pt x="21" y="36"/>
                  </a:cubicBezTo>
                  <a:cubicBezTo>
                    <a:pt x="21" y="40"/>
                    <a:pt x="18" y="44"/>
                    <a:pt x="13" y="44"/>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 name="Google Shape;112;p8"/>
            <p:cNvSpPr/>
            <p:nvPr/>
          </p:nvSpPr>
          <p:spPr>
            <a:xfrm>
              <a:off x="7438381" y="2773774"/>
              <a:ext cx="473983" cy="147352"/>
            </a:xfrm>
            <a:custGeom>
              <a:rect b="b" l="l" r="r" t="t"/>
              <a:pathLst>
                <a:path extrusionOk="0" h="51" w="163">
                  <a:moveTo>
                    <a:pt x="163" y="0"/>
                  </a:moveTo>
                  <a:cubicBezTo>
                    <a:pt x="148" y="30"/>
                    <a:pt x="117" y="51"/>
                    <a:pt x="82" y="51"/>
                  </a:cubicBezTo>
                  <a:cubicBezTo>
                    <a:pt x="46" y="51"/>
                    <a:pt x="15" y="30"/>
                    <a:pt x="0" y="1"/>
                  </a:cubicBezTo>
                  <a:lnTo>
                    <a:pt x="163"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 name="Google Shape;113;p8"/>
            <p:cNvSpPr/>
            <p:nvPr/>
          </p:nvSpPr>
          <p:spPr>
            <a:xfrm>
              <a:off x="6866163" y="2517136"/>
              <a:ext cx="493629" cy="752722"/>
            </a:xfrm>
            <a:custGeom>
              <a:rect b="b" l="l" r="r" t="t"/>
              <a:pathLst>
                <a:path extrusionOk="0" h="259" w="170">
                  <a:moveTo>
                    <a:pt x="163" y="259"/>
                  </a:moveTo>
                  <a:cubicBezTo>
                    <a:pt x="108" y="259"/>
                    <a:pt x="56" y="224"/>
                    <a:pt x="29" y="170"/>
                  </a:cubicBezTo>
                  <a:cubicBezTo>
                    <a:pt x="0" y="112"/>
                    <a:pt x="8" y="49"/>
                    <a:pt x="48" y="0"/>
                  </a:cubicBezTo>
                  <a:cubicBezTo>
                    <a:pt x="67" y="16"/>
                    <a:pt x="67" y="16"/>
                    <a:pt x="67" y="16"/>
                  </a:cubicBezTo>
                  <a:cubicBezTo>
                    <a:pt x="33" y="57"/>
                    <a:pt x="27" y="110"/>
                    <a:pt x="51" y="159"/>
                  </a:cubicBezTo>
                  <a:cubicBezTo>
                    <a:pt x="75" y="207"/>
                    <a:pt x="121" y="236"/>
                    <a:pt x="169" y="234"/>
                  </a:cubicBezTo>
                  <a:cubicBezTo>
                    <a:pt x="170" y="258"/>
                    <a:pt x="170" y="258"/>
                    <a:pt x="170" y="258"/>
                  </a:cubicBezTo>
                  <a:cubicBezTo>
                    <a:pt x="168" y="258"/>
                    <a:pt x="165" y="259"/>
                    <a:pt x="163" y="259"/>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 name="Google Shape;114;p8"/>
            <p:cNvSpPr/>
            <p:nvPr/>
          </p:nvSpPr>
          <p:spPr>
            <a:xfrm>
              <a:off x="6988957" y="2334175"/>
              <a:ext cx="243131" cy="235762"/>
            </a:xfrm>
            <a:custGeom>
              <a:rect b="b" l="l" r="r" t="t"/>
              <a:pathLst>
                <a:path extrusionOk="0" h="81" w="84">
                  <a:moveTo>
                    <a:pt x="23" y="69"/>
                  </a:moveTo>
                  <a:cubicBezTo>
                    <a:pt x="4" y="57"/>
                    <a:pt x="0" y="33"/>
                    <a:pt x="12" y="14"/>
                  </a:cubicBezTo>
                  <a:cubicBezTo>
                    <a:pt x="16" y="8"/>
                    <a:pt x="23" y="2"/>
                    <a:pt x="30" y="0"/>
                  </a:cubicBezTo>
                  <a:cubicBezTo>
                    <a:pt x="39" y="21"/>
                    <a:pt x="39" y="21"/>
                    <a:pt x="39" y="21"/>
                  </a:cubicBezTo>
                  <a:cubicBezTo>
                    <a:pt x="35" y="22"/>
                    <a:pt x="33" y="24"/>
                    <a:pt x="31" y="27"/>
                  </a:cubicBezTo>
                  <a:cubicBezTo>
                    <a:pt x="26" y="35"/>
                    <a:pt x="28" y="45"/>
                    <a:pt x="35" y="50"/>
                  </a:cubicBezTo>
                  <a:cubicBezTo>
                    <a:pt x="43" y="55"/>
                    <a:pt x="53" y="53"/>
                    <a:pt x="58" y="45"/>
                  </a:cubicBezTo>
                  <a:cubicBezTo>
                    <a:pt x="60" y="42"/>
                    <a:pt x="61" y="39"/>
                    <a:pt x="61" y="35"/>
                  </a:cubicBezTo>
                  <a:cubicBezTo>
                    <a:pt x="84" y="34"/>
                    <a:pt x="84" y="34"/>
                    <a:pt x="84" y="34"/>
                  </a:cubicBezTo>
                  <a:cubicBezTo>
                    <a:pt x="84" y="43"/>
                    <a:pt x="82" y="51"/>
                    <a:pt x="77" y="58"/>
                  </a:cubicBezTo>
                  <a:cubicBezTo>
                    <a:pt x="65" y="76"/>
                    <a:pt x="41" y="81"/>
                    <a:pt x="23" y="69"/>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 name="Google Shape;115;p8"/>
            <p:cNvSpPr/>
            <p:nvPr/>
          </p:nvSpPr>
          <p:spPr>
            <a:xfrm>
              <a:off x="6991412" y="2497490"/>
              <a:ext cx="87184" cy="84728"/>
            </a:xfrm>
            <a:custGeom>
              <a:rect b="b" l="l" r="r" t="t"/>
              <a:pathLst>
                <a:path extrusionOk="0" h="29" w="30">
                  <a:moveTo>
                    <a:pt x="19" y="28"/>
                  </a:moveTo>
                  <a:cubicBezTo>
                    <a:pt x="2" y="13"/>
                    <a:pt x="2" y="13"/>
                    <a:pt x="2" y="13"/>
                  </a:cubicBezTo>
                  <a:cubicBezTo>
                    <a:pt x="0" y="12"/>
                    <a:pt x="0" y="9"/>
                    <a:pt x="1" y="7"/>
                  </a:cubicBezTo>
                  <a:cubicBezTo>
                    <a:pt x="5" y="2"/>
                    <a:pt x="5" y="2"/>
                    <a:pt x="5" y="2"/>
                  </a:cubicBezTo>
                  <a:cubicBezTo>
                    <a:pt x="7" y="1"/>
                    <a:pt x="9" y="0"/>
                    <a:pt x="11" y="2"/>
                  </a:cubicBezTo>
                  <a:cubicBezTo>
                    <a:pt x="28" y="16"/>
                    <a:pt x="28" y="16"/>
                    <a:pt x="28" y="16"/>
                  </a:cubicBezTo>
                  <a:cubicBezTo>
                    <a:pt x="30" y="18"/>
                    <a:pt x="30" y="20"/>
                    <a:pt x="29" y="22"/>
                  </a:cubicBezTo>
                  <a:cubicBezTo>
                    <a:pt x="25" y="27"/>
                    <a:pt x="25" y="27"/>
                    <a:pt x="25" y="27"/>
                  </a:cubicBezTo>
                  <a:cubicBezTo>
                    <a:pt x="23" y="29"/>
                    <a:pt x="21" y="29"/>
                    <a:pt x="19" y="28"/>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 name="Google Shape;116;p8"/>
            <p:cNvSpPr/>
            <p:nvPr/>
          </p:nvSpPr>
          <p:spPr>
            <a:xfrm>
              <a:off x="7353653" y="3159344"/>
              <a:ext cx="84728" cy="142440"/>
            </a:xfrm>
            <a:custGeom>
              <a:rect b="b" l="l" r="r" t="t"/>
              <a:pathLst>
                <a:path extrusionOk="0" h="49" w="29">
                  <a:moveTo>
                    <a:pt x="29" y="49"/>
                  </a:moveTo>
                  <a:cubicBezTo>
                    <a:pt x="7" y="49"/>
                    <a:pt x="7" y="49"/>
                    <a:pt x="7" y="49"/>
                  </a:cubicBezTo>
                  <a:cubicBezTo>
                    <a:pt x="3" y="49"/>
                    <a:pt x="0" y="46"/>
                    <a:pt x="0" y="41"/>
                  </a:cubicBezTo>
                  <a:cubicBezTo>
                    <a:pt x="0" y="8"/>
                    <a:pt x="0" y="8"/>
                    <a:pt x="0" y="8"/>
                  </a:cubicBezTo>
                  <a:cubicBezTo>
                    <a:pt x="0" y="4"/>
                    <a:pt x="3" y="0"/>
                    <a:pt x="7" y="0"/>
                  </a:cubicBezTo>
                  <a:cubicBezTo>
                    <a:pt x="29" y="0"/>
                    <a:pt x="29" y="0"/>
                    <a:pt x="29" y="0"/>
                  </a:cubicBezTo>
                  <a:lnTo>
                    <a:pt x="29" y="49"/>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 name="Google Shape;117;p8"/>
            <p:cNvSpPr/>
            <p:nvPr/>
          </p:nvSpPr>
          <p:spPr>
            <a:xfrm>
              <a:off x="7972532" y="3186359"/>
              <a:ext cx="214889" cy="133845"/>
            </a:xfrm>
            <a:custGeom>
              <a:rect b="b" l="l" r="r" t="t"/>
              <a:pathLst>
                <a:path extrusionOk="0" h="46" w="74">
                  <a:moveTo>
                    <a:pt x="0" y="6"/>
                  </a:moveTo>
                  <a:cubicBezTo>
                    <a:pt x="6" y="30"/>
                    <a:pt x="6" y="30"/>
                    <a:pt x="6" y="30"/>
                  </a:cubicBezTo>
                  <a:cubicBezTo>
                    <a:pt x="27" y="25"/>
                    <a:pt x="50" y="31"/>
                    <a:pt x="65" y="46"/>
                  </a:cubicBezTo>
                  <a:cubicBezTo>
                    <a:pt x="69" y="38"/>
                    <a:pt x="72" y="30"/>
                    <a:pt x="74" y="21"/>
                  </a:cubicBezTo>
                  <a:cubicBezTo>
                    <a:pt x="53" y="6"/>
                    <a:pt x="25" y="0"/>
                    <a:pt x="0" y="6"/>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 name="Google Shape;118;p8"/>
            <p:cNvSpPr/>
            <p:nvPr/>
          </p:nvSpPr>
          <p:spPr>
            <a:xfrm>
              <a:off x="7914819" y="3159344"/>
              <a:ext cx="81044" cy="142440"/>
            </a:xfrm>
            <a:custGeom>
              <a:rect b="b" l="l" r="r" t="t"/>
              <a:pathLst>
                <a:path extrusionOk="0" h="49" w="28">
                  <a:moveTo>
                    <a:pt x="0" y="49"/>
                  </a:moveTo>
                  <a:cubicBezTo>
                    <a:pt x="21" y="49"/>
                    <a:pt x="21" y="49"/>
                    <a:pt x="21" y="49"/>
                  </a:cubicBezTo>
                  <a:cubicBezTo>
                    <a:pt x="25" y="49"/>
                    <a:pt x="28" y="46"/>
                    <a:pt x="28" y="41"/>
                  </a:cubicBezTo>
                  <a:cubicBezTo>
                    <a:pt x="28" y="8"/>
                    <a:pt x="28" y="8"/>
                    <a:pt x="28" y="8"/>
                  </a:cubicBezTo>
                  <a:cubicBezTo>
                    <a:pt x="28" y="4"/>
                    <a:pt x="25" y="0"/>
                    <a:pt x="21" y="0"/>
                  </a:cubicBezTo>
                  <a:cubicBezTo>
                    <a:pt x="0" y="0"/>
                    <a:pt x="0" y="0"/>
                    <a:pt x="0" y="0"/>
                  </a:cubicBezTo>
                  <a:lnTo>
                    <a:pt x="0" y="49"/>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 name="Google Shape;119;p8"/>
            <p:cNvSpPr/>
            <p:nvPr/>
          </p:nvSpPr>
          <p:spPr>
            <a:xfrm>
              <a:off x="7412594" y="3063566"/>
              <a:ext cx="525556" cy="582038"/>
            </a:xfrm>
            <a:custGeom>
              <a:rect b="b" l="l" r="r" t="t"/>
              <a:pathLst>
                <a:path extrusionOk="0" h="200" w="181">
                  <a:moveTo>
                    <a:pt x="164" y="0"/>
                  </a:moveTo>
                  <a:cubicBezTo>
                    <a:pt x="17" y="0"/>
                    <a:pt x="17" y="0"/>
                    <a:pt x="17" y="0"/>
                  </a:cubicBezTo>
                  <a:cubicBezTo>
                    <a:pt x="8" y="0"/>
                    <a:pt x="0" y="8"/>
                    <a:pt x="0" y="17"/>
                  </a:cubicBezTo>
                  <a:cubicBezTo>
                    <a:pt x="0" y="176"/>
                    <a:pt x="0" y="176"/>
                    <a:pt x="0" y="176"/>
                  </a:cubicBezTo>
                  <a:cubicBezTo>
                    <a:pt x="27" y="192"/>
                    <a:pt x="58" y="200"/>
                    <a:pt x="91" y="200"/>
                  </a:cubicBezTo>
                  <a:cubicBezTo>
                    <a:pt x="124" y="200"/>
                    <a:pt x="155" y="192"/>
                    <a:pt x="181" y="176"/>
                  </a:cubicBezTo>
                  <a:cubicBezTo>
                    <a:pt x="181" y="17"/>
                    <a:pt x="181" y="17"/>
                    <a:pt x="181" y="17"/>
                  </a:cubicBezTo>
                  <a:cubicBezTo>
                    <a:pt x="181" y="8"/>
                    <a:pt x="174" y="0"/>
                    <a:pt x="164"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 name="Google Shape;120;p8"/>
            <p:cNvSpPr/>
            <p:nvPr/>
          </p:nvSpPr>
          <p:spPr>
            <a:xfrm>
              <a:off x="7502233" y="3150748"/>
              <a:ext cx="345050" cy="494856"/>
            </a:xfrm>
            <a:custGeom>
              <a:rect b="b" l="l" r="r" t="t"/>
              <a:pathLst>
                <a:path extrusionOk="0" h="170" w="119">
                  <a:moveTo>
                    <a:pt x="104" y="0"/>
                  </a:moveTo>
                  <a:cubicBezTo>
                    <a:pt x="15" y="0"/>
                    <a:pt x="15" y="0"/>
                    <a:pt x="15" y="0"/>
                  </a:cubicBezTo>
                  <a:cubicBezTo>
                    <a:pt x="7" y="0"/>
                    <a:pt x="0" y="6"/>
                    <a:pt x="0" y="14"/>
                  </a:cubicBezTo>
                  <a:cubicBezTo>
                    <a:pt x="0" y="160"/>
                    <a:pt x="0" y="160"/>
                    <a:pt x="0" y="160"/>
                  </a:cubicBezTo>
                  <a:cubicBezTo>
                    <a:pt x="19" y="167"/>
                    <a:pt x="39" y="170"/>
                    <a:pt x="60" y="170"/>
                  </a:cubicBezTo>
                  <a:cubicBezTo>
                    <a:pt x="81" y="170"/>
                    <a:pt x="101" y="167"/>
                    <a:pt x="119" y="160"/>
                  </a:cubicBezTo>
                  <a:cubicBezTo>
                    <a:pt x="119" y="14"/>
                    <a:pt x="119" y="14"/>
                    <a:pt x="119" y="14"/>
                  </a:cubicBezTo>
                  <a:cubicBezTo>
                    <a:pt x="119" y="6"/>
                    <a:pt x="113" y="0"/>
                    <a:pt x="104" y="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 name="Google Shape;121;p8"/>
            <p:cNvSpPr/>
            <p:nvPr/>
          </p:nvSpPr>
          <p:spPr>
            <a:xfrm>
              <a:off x="7740452" y="3206005"/>
              <a:ext cx="40682" cy="227297"/>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 name="Google Shape;122;p8"/>
            <p:cNvSpPr/>
            <p:nvPr/>
          </p:nvSpPr>
          <p:spPr>
            <a:xfrm>
              <a:off x="7647129" y="3203550"/>
              <a:ext cx="46654" cy="42921"/>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 name="Google Shape;123;p8"/>
            <p:cNvSpPr/>
            <p:nvPr/>
          </p:nvSpPr>
          <p:spPr>
            <a:xfrm>
              <a:off x="7647129" y="3275997"/>
              <a:ext cx="46654" cy="15713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 name="Google Shape;124;p8"/>
            <p:cNvSpPr/>
            <p:nvPr/>
          </p:nvSpPr>
          <p:spPr>
            <a:xfrm>
              <a:off x="7568542" y="3206005"/>
              <a:ext cx="35457" cy="137349"/>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 name="Google Shape;125;p8"/>
            <p:cNvSpPr/>
            <p:nvPr/>
          </p:nvSpPr>
          <p:spPr>
            <a:xfrm>
              <a:off x="7568542" y="3371776"/>
              <a:ext cx="35457" cy="61583"/>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 name="Google Shape;126;p8"/>
            <p:cNvSpPr/>
            <p:nvPr/>
          </p:nvSpPr>
          <p:spPr>
            <a:xfrm>
              <a:off x="7568542" y="3465098"/>
              <a:ext cx="212368" cy="42921"/>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 name="Google Shape;127;p8"/>
            <p:cNvSpPr/>
            <p:nvPr/>
          </p:nvSpPr>
          <p:spPr>
            <a:xfrm>
              <a:off x="7572226" y="3543686"/>
              <a:ext cx="209009" cy="46654"/>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28" name="Google Shape;128;p8"/>
          <p:cNvGrpSpPr/>
          <p:nvPr/>
        </p:nvGrpSpPr>
        <p:grpSpPr>
          <a:xfrm>
            <a:off x="5944556" y="1378331"/>
            <a:ext cx="1270410" cy="863625"/>
            <a:chOff x="1227909" y="519121"/>
            <a:chExt cx="1584250" cy="1076973"/>
          </a:xfrm>
        </p:grpSpPr>
        <p:sp>
          <p:nvSpPr>
            <p:cNvPr id="129" name="Google Shape;129;p8"/>
            <p:cNvSpPr/>
            <p:nvPr/>
          </p:nvSpPr>
          <p:spPr>
            <a:xfrm>
              <a:off x="1227909" y="519121"/>
              <a:ext cx="1584250" cy="1076973"/>
            </a:xfrm>
            <a:custGeom>
              <a:rect b="b" l="l" r="r" t="t"/>
              <a:pathLst>
                <a:path extrusionOk="0" h="408" w="601">
                  <a:moveTo>
                    <a:pt x="547" y="0"/>
                  </a:moveTo>
                  <a:cubicBezTo>
                    <a:pt x="55" y="0"/>
                    <a:pt x="55" y="0"/>
                    <a:pt x="55" y="0"/>
                  </a:cubicBezTo>
                  <a:cubicBezTo>
                    <a:pt x="24" y="0"/>
                    <a:pt x="0" y="25"/>
                    <a:pt x="0" y="55"/>
                  </a:cubicBezTo>
                  <a:cubicBezTo>
                    <a:pt x="0" y="285"/>
                    <a:pt x="0" y="285"/>
                    <a:pt x="0" y="285"/>
                  </a:cubicBezTo>
                  <a:cubicBezTo>
                    <a:pt x="0" y="315"/>
                    <a:pt x="24" y="339"/>
                    <a:pt x="55" y="339"/>
                  </a:cubicBezTo>
                  <a:cubicBezTo>
                    <a:pt x="508" y="339"/>
                    <a:pt x="508" y="339"/>
                    <a:pt x="508" y="339"/>
                  </a:cubicBezTo>
                  <a:cubicBezTo>
                    <a:pt x="564" y="394"/>
                    <a:pt x="564" y="394"/>
                    <a:pt x="564" y="394"/>
                  </a:cubicBezTo>
                  <a:cubicBezTo>
                    <a:pt x="577" y="408"/>
                    <a:pt x="601" y="399"/>
                    <a:pt x="601" y="379"/>
                  </a:cubicBezTo>
                  <a:cubicBezTo>
                    <a:pt x="601" y="285"/>
                    <a:pt x="601" y="285"/>
                    <a:pt x="601" y="285"/>
                  </a:cubicBezTo>
                  <a:cubicBezTo>
                    <a:pt x="601" y="189"/>
                    <a:pt x="601" y="189"/>
                    <a:pt x="601" y="189"/>
                  </a:cubicBezTo>
                  <a:cubicBezTo>
                    <a:pt x="601" y="55"/>
                    <a:pt x="601" y="55"/>
                    <a:pt x="601" y="55"/>
                  </a:cubicBezTo>
                  <a:cubicBezTo>
                    <a:pt x="601" y="25"/>
                    <a:pt x="577" y="0"/>
                    <a:pt x="547"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30" name="Google Shape;130;p8"/>
            <p:cNvGrpSpPr/>
            <p:nvPr/>
          </p:nvGrpSpPr>
          <p:grpSpPr>
            <a:xfrm>
              <a:off x="1411722" y="835588"/>
              <a:ext cx="1216601" cy="297517"/>
              <a:chOff x="4942131" y="1560511"/>
              <a:chExt cx="867947" cy="212270"/>
            </a:xfrm>
          </p:grpSpPr>
          <p:sp>
            <p:nvSpPr>
              <p:cNvPr id="131" name="Google Shape;131;p8"/>
              <p:cNvSpPr/>
              <p:nvPr/>
            </p:nvSpPr>
            <p:spPr>
              <a:xfrm>
                <a:off x="4942131" y="1560511"/>
                <a:ext cx="867947" cy="23586"/>
              </a:xfrm>
              <a:custGeom>
                <a:rect b="b" l="l" r="r" t="t"/>
                <a:pathLst>
                  <a:path extrusionOk="0" h="8" w="277">
                    <a:moveTo>
                      <a:pt x="274" y="8"/>
                    </a:moveTo>
                    <a:cubicBezTo>
                      <a:pt x="3" y="8"/>
                      <a:pt x="3" y="8"/>
                      <a:pt x="3" y="8"/>
                    </a:cubicBezTo>
                    <a:cubicBezTo>
                      <a:pt x="2" y="8"/>
                      <a:pt x="0" y="7"/>
                      <a:pt x="0" y="4"/>
                    </a:cubicBezTo>
                    <a:cubicBezTo>
                      <a:pt x="0" y="2"/>
                      <a:pt x="2" y="0"/>
                      <a:pt x="3" y="0"/>
                    </a:cubicBezTo>
                    <a:cubicBezTo>
                      <a:pt x="274" y="0"/>
                      <a:pt x="274" y="0"/>
                      <a:pt x="274" y="0"/>
                    </a:cubicBezTo>
                    <a:cubicBezTo>
                      <a:pt x="275" y="0"/>
                      <a:pt x="277" y="2"/>
                      <a:pt x="277" y="4"/>
                    </a:cubicBezTo>
                    <a:cubicBezTo>
                      <a:pt x="277" y="7"/>
                      <a:pt x="275" y="8"/>
                      <a:pt x="274" y="8"/>
                    </a:cubicBezTo>
                    <a:close/>
                  </a:path>
                </a:pathLst>
              </a:custGeom>
              <a:solidFill>
                <a:schemeClr val="dk1"/>
              </a:solidFill>
              <a:ln cap="flat" cmpd="sng" w="190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 name="Google Shape;132;p8"/>
              <p:cNvSpPr/>
              <p:nvPr/>
            </p:nvSpPr>
            <p:spPr>
              <a:xfrm>
                <a:off x="4942131" y="1652494"/>
                <a:ext cx="867947" cy="25944"/>
              </a:xfrm>
              <a:custGeom>
                <a:rect b="b" l="l" r="r" t="t"/>
                <a:pathLst>
                  <a:path extrusionOk="0" h="8" w="277">
                    <a:moveTo>
                      <a:pt x="274" y="8"/>
                    </a:moveTo>
                    <a:cubicBezTo>
                      <a:pt x="3" y="8"/>
                      <a:pt x="3" y="8"/>
                      <a:pt x="3" y="8"/>
                    </a:cubicBezTo>
                    <a:cubicBezTo>
                      <a:pt x="2" y="8"/>
                      <a:pt x="0" y="7"/>
                      <a:pt x="0" y="4"/>
                    </a:cubicBezTo>
                    <a:cubicBezTo>
                      <a:pt x="0" y="2"/>
                      <a:pt x="2" y="0"/>
                      <a:pt x="3" y="0"/>
                    </a:cubicBezTo>
                    <a:cubicBezTo>
                      <a:pt x="274" y="0"/>
                      <a:pt x="274" y="0"/>
                      <a:pt x="274" y="0"/>
                    </a:cubicBezTo>
                    <a:cubicBezTo>
                      <a:pt x="275" y="0"/>
                      <a:pt x="277" y="2"/>
                      <a:pt x="277" y="4"/>
                    </a:cubicBezTo>
                    <a:cubicBezTo>
                      <a:pt x="277" y="7"/>
                      <a:pt x="275" y="8"/>
                      <a:pt x="274" y="8"/>
                    </a:cubicBezTo>
                    <a:close/>
                  </a:path>
                </a:pathLst>
              </a:custGeom>
              <a:solidFill>
                <a:schemeClr val="dk1"/>
              </a:solidFill>
              <a:ln cap="flat" cmpd="sng" w="190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 name="Google Shape;133;p8"/>
              <p:cNvSpPr/>
              <p:nvPr/>
            </p:nvSpPr>
            <p:spPr>
              <a:xfrm>
                <a:off x="4942131" y="1746837"/>
                <a:ext cx="867947" cy="25944"/>
              </a:xfrm>
              <a:custGeom>
                <a:rect b="b" l="l" r="r" t="t"/>
                <a:pathLst>
                  <a:path extrusionOk="0" h="8" w="277">
                    <a:moveTo>
                      <a:pt x="274" y="8"/>
                    </a:moveTo>
                    <a:cubicBezTo>
                      <a:pt x="3" y="8"/>
                      <a:pt x="3" y="8"/>
                      <a:pt x="3" y="8"/>
                    </a:cubicBezTo>
                    <a:cubicBezTo>
                      <a:pt x="2" y="8"/>
                      <a:pt x="0" y="6"/>
                      <a:pt x="0" y="4"/>
                    </a:cubicBezTo>
                    <a:cubicBezTo>
                      <a:pt x="0" y="2"/>
                      <a:pt x="2" y="0"/>
                      <a:pt x="3" y="0"/>
                    </a:cubicBezTo>
                    <a:cubicBezTo>
                      <a:pt x="274" y="0"/>
                      <a:pt x="274" y="0"/>
                      <a:pt x="274" y="0"/>
                    </a:cubicBezTo>
                    <a:cubicBezTo>
                      <a:pt x="275" y="0"/>
                      <a:pt x="277" y="2"/>
                      <a:pt x="277" y="4"/>
                    </a:cubicBezTo>
                    <a:cubicBezTo>
                      <a:pt x="277" y="6"/>
                      <a:pt x="275" y="8"/>
                      <a:pt x="274" y="8"/>
                    </a:cubicBezTo>
                    <a:close/>
                  </a:path>
                </a:pathLst>
              </a:custGeom>
              <a:solidFill>
                <a:schemeClr val="dk1"/>
              </a:solidFill>
              <a:ln cap="flat" cmpd="sng" w="190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4" name="Shape 134"/>
        <p:cNvGrpSpPr/>
        <p:nvPr/>
      </p:nvGrpSpPr>
      <p:grpSpPr>
        <a:xfrm>
          <a:off x="0" y="0"/>
          <a:ext cx="0" cy="0"/>
          <a:chOff x="0" y="0"/>
          <a:chExt cx="0" cy="0"/>
        </a:xfrm>
      </p:grpSpPr>
      <p:grpSp>
        <p:nvGrpSpPr>
          <p:cNvPr id="135" name="Google Shape;135;p9"/>
          <p:cNvGrpSpPr/>
          <p:nvPr/>
        </p:nvGrpSpPr>
        <p:grpSpPr>
          <a:xfrm>
            <a:off x="233650" y="111350"/>
            <a:ext cx="8675100" cy="4932325"/>
            <a:chOff x="233650" y="111350"/>
            <a:chExt cx="8675100" cy="4932325"/>
          </a:xfrm>
        </p:grpSpPr>
        <p:grpSp>
          <p:nvGrpSpPr>
            <p:cNvPr id="136" name="Google Shape;136;p9"/>
            <p:cNvGrpSpPr/>
            <p:nvPr/>
          </p:nvGrpSpPr>
          <p:grpSpPr>
            <a:xfrm>
              <a:off x="233650" y="111350"/>
              <a:ext cx="8675100" cy="4932325"/>
              <a:chOff x="233650" y="111350"/>
              <a:chExt cx="8675100" cy="4932325"/>
            </a:xfrm>
          </p:grpSpPr>
          <p:sp>
            <p:nvSpPr>
              <p:cNvPr id="137" name="Google Shape;137;p9"/>
              <p:cNvSpPr/>
              <p:nvPr/>
            </p:nvSpPr>
            <p:spPr>
              <a:xfrm flipH="1" rot="10800000">
                <a:off x="233650" y="292875"/>
                <a:ext cx="8675100" cy="4750800"/>
              </a:xfrm>
              <a:prstGeom prst="round2SameRect">
                <a:avLst>
                  <a:gd fmla="val 1911" name="adj1"/>
                  <a:gd fmla="val 0" name="adj2"/>
                </a:avLst>
              </a:prstGeom>
              <a:solidFill>
                <a:srgbClr val="DDD0FB">
                  <a:alpha val="15000"/>
                </a:srgbClr>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8" name="Google Shape;138;p9"/>
              <p:cNvSpPr/>
              <p:nvPr/>
            </p:nvSpPr>
            <p:spPr>
              <a:xfrm>
                <a:off x="233650" y="111350"/>
                <a:ext cx="8675100" cy="300000"/>
              </a:xfrm>
              <a:prstGeom prst="round2SameRect">
                <a:avLst>
                  <a:gd fmla="val 31225" name="adj1"/>
                  <a:gd fmla="val 0" name="adj2"/>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nvGrpSpPr>
            <p:cNvPr id="139" name="Google Shape;139;p9"/>
            <p:cNvGrpSpPr/>
            <p:nvPr/>
          </p:nvGrpSpPr>
          <p:grpSpPr>
            <a:xfrm>
              <a:off x="8249059" y="184274"/>
              <a:ext cx="571201" cy="152149"/>
              <a:chOff x="7873475" y="173025"/>
              <a:chExt cx="645425" cy="171900"/>
            </a:xfrm>
          </p:grpSpPr>
          <p:sp>
            <p:nvSpPr>
              <p:cNvPr id="140" name="Google Shape;140;p9"/>
              <p:cNvSpPr/>
              <p:nvPr/>
            </p:nvSpPr>
            <p:spPr>
              <a:xfrm>
                <a:off x="7873475" y="173025"/>
                <a:ext cx="171600" cy="171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1" name="Google Shape;141;p9"/>
              <p:cNvSpPr/>
              <p:nvPr/>
            </p:nvSpPr>
            <p:spPr>
              <a:xfrm>
                <a:off x="8110388" y="173025"/>
                <a:ext cx="171600" cy="171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2" name="Google Shape;142;p9"/>
              <p:cNvSpPr/>
              <p:nvPr/>
            </p:nvSpPr>
            <p:spPr>
              <a:xfrm>
                <a:off x="8347300" y="173025"/>
                <a:ext cx="171600" cy="171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grpSp>
      <p:sp>
        <p:nvSpPr>
          <p:cNvPr id="143" name="Google Shape;143;p9"/>
          <p:cNvSpPr txBox="1"/>
          <p:nvPr>
            <p:ph type="title"/>
          </p:nvPr>
        </p:nvSpPr>
        <p:spPr>
          <a:xfrm>
            <a:off x="2241425" y="1293100"/>
            <a:ext cx="46611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44" name="Google Shape;144;p9"/>
          <p:cNvSpPr txBox="1"/>
          <p:nvPr>
            <p:ph idx="1" type="subTitle"/>
          </p:nvPr>
        </p:nvSpPr>
        <p:spPr>
          <a:xfrm>
            <a:off x="2241475" y="2168600"/>
            <a:ext cx="4661100" cy="168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145" name="Google Shape;145;p9"/>
          <p:cNvGrpSpPr/>
          <p:nvPr/>
        </p:nvGrpSpPr>
        <p:grpSpPr>
          <a:xfrm>
            <a:off x="1034636" y="642332"/>
            <a:ext cx="1874069" cy="605026"/>
            <a:chOff x="5920514" y="3046552"/>
            <a:chExt cx="2337911" cy="754773"/>
          </a:xfrm>
        </p:grpSpPr>
        <p:sp>
          <p:nvSpPr>
            <p:cNvPr id="146" name="Google Shape;146;p9"/>
            <p:cNvSpPr/>
            <p:nvPr/>
          </p:nvSpPr>
          <p:spPr>
            <a:xfrm>
              <a:off x="5920514" y="3231622"/>
              <a:ext cx="2150611" cy="569703"/>
            </a:xfrm>
            <a:custGeom>
              <a:rect b="b" l="l" r="r" t="t"/>
              <a:pathLst>
                <a:path extrusionOk="0" h="216" w="816">
                  <a:moveTo>
                    <a:pt x="747" y="0"/>
                  </a:moveTo>
                  <a:cubicBezTo>
                    <a:pt x="110" y="0"/>
                    <a:pt x="110" y="0"/>
                    <a:pt x="110" y="0"/>
                  </a:cubicBezTo>
                  <a:cubicBezTo>
                    <a:pt x="77" y="0"/>
                    <a:pt x="50" y="27"/>
                    <a:pt x="50" y="60"/>
                  </a:cubicBezTo>
                  <a:cubicBezTo>
                    <a:pt x="50" y="156"/>
                    <a:pt x="50" y="156"/>
                    <a:pt x="50" y="156"/>
                  </a:cubicBezTo>
                  <a:cubicBezTo>
                    <a:pt x="50" y="160"/>
                    <a:pt x="51" y="163"/>
                    <a:pt x="51" y="166"/>
                  </a:cubicBezTo>
                  <a:cubicBezTo>
                    <a:pt x="6" y="203"/>
                    <a:pt x="6" y="203"/>
                    <a:pt x="6" y="203"/>
                  </a:cubicBezTo>
                  <a:cubicBezTo>
                    <a:pt x="0" y="207"/>
                    <a:pt x="3" y="216"/>
                    <a:pt x="10" y="216"/>
                  </a:cubicBezTo>
                  <a:cubicBezTo>
                    <a:pt x="110" y="216"/>
                    <a:pt x="110" y="216"/>
                    <a:pt x="110" y="216"/>
                  </a:cubicBezTo>
                  <a:cubicBezTo>
                    <a:pt x="139" y="216"/>
                    <a:pt x="139" y="216"/>
                    <a:pt x="139" y="216"/>
                  </a:cubicBezTo>
                  <a:cubicBezTo>
                    <a:pt x="747" y="216"/>
                    <a:pt x="747" y="216"/>
                    <a:pt x="747" y="216"/>
                  </a:cubicBezTo>
                  <a:cubicBezTo>
                    <a:pt x="785" y="216"/>
                    <a:pt x="816" y="185"/>
                    <a:pt x="816" y="147"/>
                  </a:cubicBezTo>
                  <a:cubicBezTo>
                    <a:pt x="816" y="70"/>
                    <a:pt x="816" y="70"/>
                    <a:pt x="816" y="70"/>
                  </a:cubicBezTo>
                  <a:cubicBezTo>
                    <a:pt x="816" y="31"/>
                    <a:pt x="785" y="0"/>
                    <a:pt x="747"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 name="Google Shape;147;p9"/>
            <p:cNvSpPr/>
            <p:nvPr/>
          </p:nvSpPr>
          <p:spPr>
            <a:xfrm>
              <a:off x="7966325" y="3046552"/>
              <a:ext cx="34562" cy="150509"/>
            </a:xfrm>
            <a:custGeom>
              <a:rect b="b" l="l" r="r" t="t"/>
              <a:pathLst>
                <a:path extrusionOk="0" h="57" w="13">
                  <a:moveTo>
                    <a:pt x="7" y="57"/>
                  </a:moveTo>
                  <a:cubicBezTo>
                    <a:pt x="3" y="57"/>
                    <a:pt x="0" y="54"/>
                    <a:pt x="0" y="51"/>
                  </a:cubicBezTo>
                  <a:cubicBezTo>
                    <a:pt x="0" y="6"/>
                    <a:pt x="0" y="6"/>
                    <a:pt x="0" y="6"/>
                  </a:cubicBezTo>
                  <a:cubicBezTo>
                    <a:pt x="0" y="3"/>
                    <a:pt x="3" y="0"/>
                    <a:pt x="7" y="0"/>
                  </a:cubicBezTo>
                  <a:cubicBezTo>
                    <a:pt x="10" y="0"/>
                    <a:pt x="13" y="3"/>
                    <a:pt x="13" y="6"/>
                  </a:cubicBezTo>
                  <a:cubicBezTo>
                    <a:pt x="13" y="51"/>
                    <a:pt x="13" y="51"/>
                    <a:pt x="13" y="51"/>
                  </a:cubicBezTo>
                  <a:cubicBezTo>
                    <a:pt x="13" y="54"/>
                    <a:pt x="10" y="57"/>
                    <a:pt x="7" y="57"/>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 name="Google Shape;148;p9"/>
            <p:cNvSpPr/>
            <p:nvPr/>
          </p:nvSpPr>
          <p:spPr>
            <a:xfrm>
              <a:off x="8087847" y="3125709"/>
              <a:ext cx="108144" cy="111488"/>
            </a:xfrm>
            <a:custGeom>
              <a:rect b="b" l="l" r="r" t="t"/>
              <a:pathLst>
                <a:path extrusionOk="0" h="42" w="41">
                  <a:moveTo>
                    <a:pt x="7" y="42"/>
                  </a:moveTo>
                  <a:cubicBezTo>
                    <a:pt x="5" y="42"/>
                    <a:pt x="3" y="42"/>
                    <a:pt x="2" y="41"/>
                  </a:cubicBezTo>
                  <a:cubicBezTo>
                    <a:pt x="0" y="38"/>
                    <a:pt x="0" y="34"/>
                    <a:pt x="2" y="32"/>
                  </a:cubicBezTo>
                  <a:cubicBezTo>
                    <a:pt x="30" y="3"/>
                    <a:pt x="30" y="3"/>
                    <a:pt x="30" y="3"/>
                  </a:cubicBezTo>
                  <a:cubicBezTo>
                    <a:pt x="32" y="0"/>
                    <a:pt x="36" y="0"/>
                    <a:pt x="39" y="3"/>
                  </a:cubicBezTo>
                  <a:cubicBezTo>
                    <a:pt x="41" y="5"/>
                    <a:pt x="41" y="9"/>
                    <a:pt x="39" y="12"/>
                  </a:cubicBezTo>
                  <a:cubicBezTo>
                    <a:pt x="11" y="40"/>
                    <a:pt x="11" y="40"/>
                    <a:pt x="11" y="40"/>
                  </a:cubicBezTo>
                  <a:cubicBezTo>
                    <a:pt x="10" y="42"/>
                    <a:pt x="8" y="42"/>
                    <a:pt x="7" y="42"/>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 name="Google Shape;149;p9"/>
            <p:cNvSpPr/>
            <p:nvPr/>
          </p:nvSpPr>
          <p:spPr>
            <a:xfrm>
              <a:off x="8124638" y="3331962"/>
              <a:ext cx="133786" cy="33446"/>
            </a:xfrm>
            <a:custGeom>
              <a:rect b="b" l="l" r="r" t="t"/>
              <a:pathLst>
                <a:path extrusionOk="0" h="13" w="51">
                  <a:moveTo>
                    <a:pt x="44" y="13"/>
                  </a:moveTo>
                  <a:cubicBezTo>
                    <a:pt x="6" y="13"/>
                    <a:pt x="6" y="13"/>
                    <a:pt x="6" y="13"/>
                  </a:cubicBezTo>
                  <a:cubicBezTo>
                    <a:pt x="3" y="13"/>
                    <a:pt x="0" y="10"/>
                    <a:pt x="0" y="7"/>
                  </a:cubicBezTo>
                  <a:cubicBezTo>
                    <a:pt x="0" y="3"/>
                    <a:pt x="3" y="0"/>
                    <a:pt x="6" y="0"/>
                  </a:cubicBezTo>
                  <a:cubicBezTo>
                    <a:pt x="44" y="0"/>
                    <a:pt x="44" y="0"/>
                    <a:pt x="44" y="0"/>
                  </a:cubicBezTo>
                  <a:cubicBezTo>
                    <a:pt x="48" y="0"/>
                    <a:pt x="51" y="3"/>
                    <a:pt x="51" y="7"/>
                  </a:cubicBezTo>
                  <a:cubicBezTo>
                    <a:pt x="51" y="10"/>
                    <a:pt x="48" y="13"/>
                    <a:pt x="44" y="13"/>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 name="Google Shape;150;p9"/>
            <p:cNvSpPr/>
            <p:nvPr/>
          </p:nvSpPr>
          <p:spPr>
            <a:xfrm>
              <a:off x="6273932" y="3355374"/>
              <a:ext cx="1570871" cy="28987"/>
            </a:xfrm>
            <a:custGeom>
              <a:rect b="b" l="l" r="r" t="t"/>
              <a:pathLst>
                <a:path extrusionOk="0" h="11" w="596">
                  <a:moveTo>
                    <a:pt x="590" y="0"/>
                  </a:moveTo>
                  <a:cubicBezTo>
                    <a:pt x="473" y="0"/>
                    <a:pt x="473" y="0"/>
                    <a:pt x="473" y="0"/>
                  </a:cubicBezTo>
                  <a:cubicBezTo>
                    <a:pt x="458" y="0"/>
                    <a:pt x="458" y="0"/>
                    <a:pt x="458" y="0"/>
                  </a:cubicBezTo>
                  <a:cubicBezTo>
                    <a:pt x="6" y="0"/>
                    <a:pt x="6" y="0"/>
                    <a:pt x="6" y="0"/>
                  </a:cubicBezTo>
                  <a:cubicBezTo>
                    <a:pt x="3" y="0"/>
                    <a:pt x="0" y="2"/>
                    <a:pt x="0" y="5"/>
                  </a:cubicBezTo>
                  <a:cubicBezTo>
                    <a:pt x="0" y="9"/>
                    <a:pt x="3" y="11"/>
                    <a:pt x="6" y="11"/>
                  </a:cubicBezTo>
                  <a:cubicBezTo>
                    <a:pt x="458" y="11"/>
                    <a:pt x="458" y="11"/>
                    <a:pt x="458" y="11"/>
                  </a:cubicBezTo>
                  <a:cubicBezTo>
                    <a:pt x="473" y="11"/>
                    <a:pt x="473" y="11"/>
                    <a:pt x="473" y="11"/>
                  </a:cubicBezTo>
                  <a:cubicBezTo>
                    <a:pt x="590" y="11"/>
                    <a:pt x="590" y="11"/>
                    <a:pt x="590" y="11"/>
                  </a:cubicBezTo>
                  <a:cubicBezTo>
                    <a:pt x="594" y="11"/>
                    <a:pt x="596" y="9"/>
                    <a:pt x="596" y="5"/>
                  </a:cubicBezTo>
                  <a:cubicBezTo>
                    <a:pt x="596" y="2"/>
                    <a:pt x="594" y="0"/>
                    <a:pt x="590"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 name="Google Shape;151;p9"/>
            <p:cNvSpPr/>
            <p:nvPr/>
          </p:nvSpPr>
          <p:spPr>
            <a:xfrm>
              <a:off x="6273932" y="3490274"/>
              <a:ext cx="1570871" cy="28987"/>
            </a:xfrm>
            <a:custGeom>
              <a:rect b="b" l="l" r="r" t="t"/>
              <a:pathLst>
                <a:path extrusionOk="0" h="11" w="596">
                  <a:moveTo>
                    <a:pt x="590" y="0"/>
                  </a:moveTo>
                  <a:cubicBezTo>
                    <a:pt x="462" y="0"/>
                    <a:pt x="462" y="0"/>
                    <a:pt x="462" y="0"/>
                  </a:cubicBezTo>
                  <a:cubicBezTo>
                    <a:pt x="458" y="0"/>
                    <a:pt x="458" y="0"/>
                    <a:pt x="458" y="0"/>
                  </a:cubicBezTo>
                  <a:cubicBezTo>
                    <a:pt x="6" y="0"/>
                    <a:pt x="6" y="0"/>
                    <a:pt x="6" y="0"/>
                  </a:cubicBezTo>
                  <a:cubicBezTo>
                    <a:pt x="3" y="0"/>
                    <a:pt x="0" y="2"/>
                    <a:pt x="0" y="5"/>
                  </a:cubicBezTo>
                  <a:cubicBezTo>
                    <a:pt x="0" y="8"/>
                    <a:pt x="3" y="11"/>
                    <a:pt x="6" y="11"/>
                  </a:cubicBezTo>
                  <a:cubicBezTo>
                    <a:pt x="458" y="11"/>
                    <a:pt x="458" y="11"/>
                    <a:pt x="458" y="11"/>
                  </a:cubicBezTo>
                  <a:cubicBezTo>
                    <a:pt x="462" y="11"/>
                    <a:pt x="462" y="11"/>
                    <a:pt x="462" y="11"/>
                  </a:cubicBezTo>
                  <a:cubicBezTo>
                    <a:pt x="590" y="11"/>
                    <a:pt x="590" y="11"/>
                    <a:pt x="590" y="11"/>
                  </a:cubicBezTo>
                  <a:cubicBezTo>
                    <a:pt x="594" y="11"/>
                    <a:pt x="596" y="8"/>
                    <a:pt x="596" y="5"/>
                  </a:cubicBezTo>
                  <a:cubicBezTo>
                    <a:pt x="596" y="2"/>
                    <a:pt x="594" y="0"/>
                    <a:pt x="590"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 name="Google Shape;152;p9"/>
            <p:cNvSpPr/>
            <p:nvPr/>
          </p:nvSpPr>
          <p:spPr>
            <a:xfrm>
              <a:off x="6273932" y="3621830"/>
              <a:ext cx="1093701" cy="31217"/>
            </a:xfrm>
            <a:custGeom>
              <a:rect b="b" l="l" r="r" t="t"/>
              <a:pathLst>
                <a:path extrusionOk="0" h="12" w="415">
                  <a:moveTo>
                    <a:pt x="410" y="0"/>
                  </a:moveTo>
                  <a:cubicBezTo>
                    <a:pt x="396" y="0"/>
                    <a:pt x="396" y="0"/>
                    <a:pt x="396" y="0"/>
                  </a:cubicBezTo>
                  <a:cubicBezTo>
                    <a:pt x="277" y="0"/>
                    <a:pt x="277" y="0"/>
                    <a:pt x="277" y="0"/>
                  </a:cubicBezTo>
                  <a:cubicBezTo>
                    <a:pt x="6" y="0"/>
                    <a:pt x="6" y="0"/>
                    <a:pt x="6" y="0"/>
                  </a:cubicBezTo>
                  <a:cubicBezTo>
                    <a:pt x="3" y="0"/>
                    <a:pt x="0" y="3"/>
                    <a:pt x="0" y="6"/>
                  </a:cubicBezTo>
                  <a:cubicBezTo>
                    <a:pt x="0" y="9"/>
                    <a:pt x="3" y="12"/>
                    <a:pt x="6" y="12"/>
                  </a:cubicBezTo>
                  <a:cubicBezTo>
                    <a:pt x="277" y="12"/>
                    <a:pt x="277" y="12"/>
                    <a:pt x="277" y="12"/>
                  </a:cubicBezTo>
                  <a:cubicBezTo>
                    <a:pt x="396" y="12"/>
                    <a:pt x="396" y="12"/>
                    <a:pt x="396" y="12"/>
                  </a:cubicBezTo>
                  <a:cubicBezTo>
                    <a:pt x="410" y="12"/>
                    <a:pt x="410" y="12"/>
                    <a:pt x="410" y="12"/>
                  </a:cubicBezTo>
                  <a:cubicBezTo>
                    <a:pt x="413" y="12"/>
                    <a:pt x="415" y="9"/>
                    <a:pt x="415" y="6"/>
                  </a:cubicBezTo>
                  <a:cubicBezTo>
                    <a:pt x="415" y="3"/>
                    <a:pt x="413" y="0"/>
                    <a:pt x="410"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 name="Google Shape;153;p9"/>
            <p:cNvSpPr/>
            <p:nvPr/>
          </p:nvSpPr>
          <p:spPr>
            <a:xfrm>
              <a:off x="7470201" y="3621830"/>
              <a:ext cx="374601" cy="31217"/>
            </a:xfrm>
            <a:custGeom>
              <a:rect b="b" l="l" r="r" t="t"/>
              <a:pathLst>
                <a:path extrusionOk="0" h="12" w="142">
                  <a:moveTo>
                    <a:pt x="137" y="0"/>
                  </a:moveTo>
                  <a:cubicBezTo>
                    <a:pt x="123" y="0"/>
                    <a:pt x="123" y="0"/>
                    <a:pt x="123" y="0"/>
                  </a:cubicBezTo>
                  <a:cubicBezTo>
                    <a:pt x="5" y="0"/>
                    <a:pt x="5" y="0"/>
                    <a:pt x="5" y="0"/>
                  </a:cubicBezTo>
                  <a:cubicBezTo>
                    <a:pt x="2" y="0"/>
                    <a:pt x="0" y="3"/>
                    <a:pt x="0" y="6"/>
                  </a:cubicBezTo>
                  <a:cubicBezTo>
                    <a:pt x="0" y="6"/>
                    <a:pt x="0" y="6"/>
                    <a:pt x="0" y="6"/>
                  </a:cubicBezTo>
                  <a:cubicBezTo>
                    <a:pt x="0" y="9"/>
                    <a:pt x="2" y="12"/>
                    <a:pt x="5" y="12"/>
                  </a:cubicBezTo>
                  <a:cubicBezTo>
                    <a:pt x="123" y="12"/>
                    <a:pt x="123" y="12"/>
                    <a:pt x="123" y="12"/>
                  </a:cubicBezTo>
                  <a:cubicBezTo>
                    <a:pt x="137" y="12"/>
                    <a:pt x="137" y="12"/>
                    <a:pt x="137" y="12"/>
                  </a:cubicBezTo>
                  <a:cubicBezTo>
                    <a:pt x="140" y="12"/>
                    <a:pt x="142" y="9"/>
                    <a:pt x="142" y="6"/>
                  </a:cubicBezTo>
                  <a:cubicBezTo>
                    <a:pt x="142" y="3"/>
                    <a:pt x="140" y="0"/>
                    <a:pt x="137"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54" name="Google Shape;154;p9"/>
          <p:cNvGrpSpPr/>
          <p:nvPr/>
        </p:nvGrpSpPr>
        <p:grpSpPr>
          <a:xfrm>
            <a:off x="615857" y="872472"/>
            <a:ext cx="372601" cy="373357"/>
            <a:chOff x="5471892" y="3290059"/>
            <a:chExt cx="174300" cy="174654"/>
          </a:xfrm>
        </p:grpSpPr>
        <p:sp>
          <p:nvSpPr>
            <p:cNvPr id="155" name="Google Shape;155;p9"/>
            <p:cNvSpPr/>
            <p:nvPr/>
          </p:nvSpPr>
          <p:spPr>
            <a:xfrm>
              <a:off x="5471892" y="3290059"/>
              <a:ext cx="174300" cy="1743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 name="Google Shape;156;p9"/>
            <p:cNvSpPr/>
            <p:nvPr/>
          </p:nvSpPr>
          <p:spPr>
            <a:xfrm>
              <a:off x="5529353" y="3333831"/>
              <a:ext cx="58800" cy="57600"/>
            </a:xfrm>
            <a:prstGeom prst="ellipse">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 name="Google Shape;157;p9"/>
            <p:cNvSpPr/>
            <p:nvPr/>
          </p:nvSpPr>
          <p:spPr>
            <a:xfrm>
              <a:off x="5522965" y="3396863"/>
              <a:ext cx="71826" cy="67850"/>
            </a:xfrm>
            <a:custGeom>
              <a:rect b="b" l="l" r="r" t="t"/>
              <a:pathLst>
                <a:path extrusionOk="0" h="25" w="21">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58" name="Shape 158"/>
        <p:cNvGrpSpPr/>
        <p:nvPr/>
      </p:nvGrpSpPr>
      <p:grpSpPr>
        <a:xfrm>
          <a:off x="0" y="0"/>
          <a:ext cx="0" cy="0"/>
          <a:chOff x="0" y="0"/>
          <a:chExt cx="0" cy="0"/>
        </a:xfrm>
      </p:grpSpPr>
      <p:sp>
        <p:nvSpPr>
          <p:cNvPr id="159" name="Google Shape;159;p10"/>
          <p:cNvSpPr/>
          <p:nvPr>
            <p:ph idx="2" type="pic"/>
          </p:nvPr>
        </p:nvSpPr>
        <p:spPr>
          <a:xfrm>
            <a:off x="-16312" y="0"/>
            <a:ext cx="9176700" cy="5143500"/>
          </a:xfrm>
          <a:prstGeom prst="rect">
            <a:avLst/>
          </a:prstGeom>
          <a:noFill/>
          <a:ln>
            <a:noFill/>
          </a:ln>
        </p:spPr>
      </p:sp>
      <p:sp>
        <p:nvSpPr>
          <p:cNvPr id="160" name="Google Shape;160;p10"/>
          <p:cNvSpPr txBox="1"/>
          <p:nvPr>
            <p:ph type="title"/>
          </p:nvPr>
        </p:nvSpPr>
        <p:spPr>
          <a:xfrm>
            <a:off x="720000" y="4140600"/>
            <a:ext cx="7704000" cy="468000"/>
          </a:xfrm>
          <a:prstGeom prst="rect">
            <a:avLst/>
          </a:prstGeom>
          <a:solidFill>
            <a:schemeClr val="lt1"/>
          </a:solidFill>
          <a:ln cap="flat" cmpd="sng" w="7620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24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100" y="445025"/>
            <a:ext cx="77139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Inter"/>
              <a:buNone/>
              <a:defRPr b="1" sz="3000">
                <a:solidFill>
                  <a:schemeClr val="dk1"/>
                </a:solidFill>
                <a:latin typeface="Inter"/>
                <a:ea typeface="Inter"/>
                <a:cs typeface="Inter"/>
                <a:sym typeface="Inter"/>
              </a:defRPr>
            </a:lvl1pPr>
            <a:lvl2pPr lvl="1" rtl="0">
              <a:spcBef>
                <a:spcPts val="0"/>
              </a:spcBef>
              <a:spcAft>
                <a:spcPts val="0"/>
              </a:spcAft>
              <a:buClr>
                <a:schemeClr val="dk1"/>
              </a:buClr>
              <a:buSzPts val="3000"/>
              <a:buFont typeface="Inter"/>
              <a:buNone/>
              <a:defRPr b="1" sz="3000">
                <a:solidFill>
                  <a:schemeClr val="dk1"/>
                </a:solidFill>
                <a:latin typeface="Inter"/>
                <a:ea typeface="Inter"/>
                <a:cs typeface="Inter"/>
                <a:sym typeface="Inter"/>
              </a:defRPr>
            </a:lvl2pPr>
            <a:lvl3pPr lvl="2" rtl="0">
              <a:spcBef>
                <a:spcPts val="0"/>
              </a:spcBef>
              <a:spcAft>
                <a:spcPts val="0"/>
              </a:spcAft>
              <a:buClr>
                <a:schemeClr val="dk1"/>
              </a:buClr>
              <a:buSzPts val="3000"/>
              <a:buFont typeface="Inter"/>
              <a:buNone/>
              <a:defRPr b="1" sz="3000">
                <a:solidFill>
                  <a:schemeClr val="dk1"/>
                </a:solidFill>
                <a:latin typeface="Inter"/>
                <a:ea typeface="Inter"/>
                <a:cs typeface="Inter"/>
                <a:sym typeface="Inter"/>
              </a:defRPr>
            </a:lvl3pPr>
            <a:lvl4pPr lvl="3" rtl="0">
              <a:spcBef>
                <a:spcPts val="0"/>
              </a:spcBef>
              <a:spcAft>
                <a:spcPts val="0"/>
              </a:spcAft>
              <a:buClr>
                <a:schemeClr val="dk1"/>
              </a:buClr>
              <a:buSzPts val="3000"/>
              <a:buFont typeface="Inter"/>
              <a:buNone/>
              <a:defRPr b="1" sz="3000">
                <a:solidFill>
                  <a:schemeClr val="dk1"/>
                </a:solidFill>
                <a:latin typeface="Inter"/>
                <a:ea typeface="Inter"/>
                <a:cs typeface="Inter"/>
                <a:sym typeface="Inter"/>
              </a:defRPr>
            </a:lvl4pPr>
            <a:lvl5pPr lvl="4" rtl="0">
              <a:spcBef>
                <a:spcPts val="0"/>
              </a:spcBef>
              <a:spcAft>
                <a:spcPts val="0"/>
              </a:spcAft>
              <a:buClr>
                <a:schemeClr val="dk1"/>
              </a:buClr>
              <a:buSzPts val="3000"/>
              <a:buFont typeface="Inter"/>
              <a:buNone/>
              <a:defRPr b="1" sz="3000">
                <a:solidFill>
                  <a:schemeClr val="dk1"/>
                </a:solidFill>
                <a:latin typeface="Inter"/>
                <a:ea typeface="Inter"/>
                <a:cs typeface="Inter"/>
                <a:sym typeface="Inter"/>
              </a:defRPr>
            </a:lvl5pPr>
            <a:lvl6pPr lvl="5" rtl="0">
              <a:spcBef>
                <a:spcPts val="0"/>
              </a:spcBef>
              <a:spcAft>
                <a:spcPts val="0"/>
              </a:spcAft>
              <a:buClr>
                <a:schemeClr val="dk1"/>
              </a:buClr>
              <a:buSzPts val="3000"/>
              <a:buFont typeface="Inter"/>
              <a:buNone/>
              <a:defRPr b="1" sz="3000">
                <a:solidFill>
                  <a:schemeClr val="dk1"/>
                </a:solidFill>
                <a:latin typeface="Inter"/>
                <a:ea typeface="Inter"/>
                <a:cs typeface="Inter"/>
                <a:sym typeface="Inter"/>
              </a:defRPr>
            </a:lvl6pPr>
            <a:lvl7pPr lvl="6" rtl="0">
              <a:spcBef>
                <a:spcPts val="0"/>
              </a:spcBef>
              <a:spcAft>
                <a:spcPts val="0"/>
              </a:spcAft>
              <a:buClr>
                <a:schemeClr val="dk1"/>
              </a:buClr>
              <a:buSzPts val="3000"/>
              <a:buFont typeface="Inter"/>
              <a:buNone/>
              <a:defRPr b="1" sz="3000">
                <a:solidFill>
                  <a:schemeClr val="dk1"/>
                </a:solidFill>
                <a:latin typeface="Inter"/>
                <a:ea typeface="Inter"/>
                <a:cs typeface="Inter"/>
                <a:sym typeface="Inter"/>
              </a:defRPr>
            </a:lvl7pPr>
            <a:lvl8pPr lvl="7" rtl="0">
              <a:spcBef>
                <a:spcPts val="0"/>
              </a:spcBef>
              <a:spcAft>
                <a:spcPts val="0"/>
              </a:spcAft>
              <a:buClr>
                <a:schemeClr val="dk1"/>
              </a:buClr>
              <a:buSzPts val="3000"/>
              <a:buFont typeface="Inter"/>
              <a:buNone/>
              <a:defRPr b="1" sz="3000">
                <a:solidFill>
                  <a:schemeClr val="dk1"/>
                </a:solidFill>
                <a:latin typeface="Inter"/>
                <a:ea typeface="Inter"/>
                <a:cs typeface="Inter"/>
                <a:sym typeface="Inter"/>
              </a:defRPr>
            </a:lvl8pPr>
            <a:lvl9pPr lvl="8" rtl="0">
              <a:spcBef>
                <a:spcPts val="0"/>
              </a:spcBef>
              <a:spcAft>
                <a:spcPts val="0"/>
              </a:spcAft>
              <a:buClr>
                <a:schemeClr val="dk1"/>
              </a:buClr>
              <a:buSzPts val="3000"/>
              <a:buFont typeface="Inter"/>
              <a:buNone/>
              <a:defRPr b="1" sz="3000">
                <a:solidFill>
                  <a:schemeClr val="dk1"/>
                </a:solidFill>
                <a:latin typeface="Inter"/>
                <a:ea typeface="Inter"/>
                <a:cs typeface="Inter"/>
                <a:sym typeface="Inter"/>
              </a:defRPr>
            </a:lvl9pPr>
          </a:lstStyle>
          <a:p/>
        </p:txBody>
      </p:sp>
      <p:sp>
        <p:nvSpPr>
          <p:cNvPr id="7" name="Google Shape;7;p1"/>
          <p:cNvSpPr txBox="1"/>
          <p:nvPr>
            <p:ph idx="1" type="body"/>
          </p:nvPr>
        </p:nvSpPr>
        <p:spPr>
          <a:xfrm>
            <a:off x="715100" y="1152475"/>
            <a:ext cx="77139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1pPr>
            <a:lvl2pPr indent="-304800" lvl="1" marL="9144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2pPr>
            <a:lvl3pPr indent="-304800" lvl="2" marL="13716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3pPr>
            <a:lvl4pPr indent="-304800" lvl="3" marL="1828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4pPr>
            <a:lvl5pPr indent="-304800" lvl="4" marL="22860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5pPr>
            <a:lvl6pPr indent="-304800" lvl="5" marL="27432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6pPr>
            <a:lvl7pPr indent="-304800" lvl="6" marL="32004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7pPr>
            <a:lvl8pPr indent="-304800" lvl="7" marL="36576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8pPr>
            <a:lvl9pPr indent="-304800" lvl="8" marL="411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3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3.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20.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24.png"/><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24.png"/><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24.png"/><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24.png"/><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24.pn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24.png"/><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24.png"/><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24.png"/><Relationship Id="rId4" Type="http://schemas.openxmlformats.org/officeDocument/2006/relationships/image" Target="../media/image3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24.png"/><Relationship Id="rId4" Type="http://schemas.openxmlformats.org/officeDocument/2006/relationships/image" Target="../media/image3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24.png"/><Relationship Id="rId4" Type="http://schemas.openxmlformats.org/officeDocument/2006/relationships/image" Target="../media/image4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24.png"/><Relationship Id="rId4" Type="http://schemas.openxmlformats.org/officeDocument/2006/relationships/image" Target="../media/image4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 Id="rId3" Type="http://schemas.openxmlformats.org/officeDocument/2006/relationships/image" Target="../media/image24.png"/><Relationship Id="rId4" Type="http://schemas.openxmlformats.org/officeDocument/2006/relationships/image" Target="../media/image4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image" Target="../media/image24.png"/><Relationship Id="rId4" Type="http://schemas.openxmlformats.org/officeDocument/2006/relationships/image" Target="../media/image39.png"/><Relationship Id="rId5" Type="http://schemas.openxmlformats.org/officeDocument/2006/relationships/image" Target="../media/image3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 Id="rId3" Type="http://schemas.openxmlformats.org/officeDocument/2006/relationships/image" Target="../media/image24.png"/><Relationship Id="rId4" Type="http://schemas.openxmlformats.org/officeDocument/2006/relationships/image" Target="../media/image3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 Id="rId3" Type="http://schemas.openxmlformats.org/officeDocument/2006/relationships/image" Target="../media/image3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7.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 Id="rId3" Type="http://schemas.openxmlformats.org/officeDocument/2006/relationships/image" Target="../media/image24.png"/><Relationship Id="rId4" Type="http://schemas.openxmlformats.org/officeDocument/2006/relationships/image" Target="../media/image2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 Id="rId3" Type="http://schemas.openxmlformats.org/officeDocument/2006/relationships/image" Target="../media/image24.png"/><Relationship Id="rId4" Type="http://schemas.openxmlformats.org/officeDocument/2006/relationships/image" Target="../media/image3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 Id="rId3" Type="http://schemas.openxmlformats.org/officeDocument/2006/relationships/hyperlink" Target="https://python.langchain.com/v0.1/docs/use_cases/sql/agents/"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4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28"/>
          <p:cNvSpPr txBox="1"/>
          <p:nvPr>
            <p:ph type="ctrTitle"/>
          </p:nvPr>
        </p:nvSpPr>
        <p:spPr>
          <a:xfrm>
            <a:off x="748950" y="1115275"/>
            <a:ext cx="4300800" cy="144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Chatbot Asistente</a:t>
            </a:r>
            <a:endParaRPr/>
          </a:p>
        </p:txBody>
      </p:sp>
      <p:sp>
        <p:nvSpPr>
          <p:cNvPr id="503" name="Google Shape;503;p28"/>
          <p:cNvSpPr txBox="1"/>
          <p:nvPr>
            <p:ph idx="1" type="subTitle"/>
          </p:nvPr>
        </p:nvSpPr>
        <p:spPr>
          <a:xfrm>
            <a:off x="849300" y="2939825"/>
            <a:ext cx="4100100" cy="88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Diego Moreno</a:t>
            </a:r>
            <a:br>
              <a:rPr lang="en"/>
            </a:br>
            <a:r>
              <a:rPr lang="en"/>
              <a:t>Johan Andrés Camilo</a:t>
            </a:r>
            <a:endParaRPr/>
          </a:p>
          <a:p>
            <a:pPr indent="0" lvl="0" marL="0" rtl="0" algn="l">
              <a:spcBef>
                <a:spcPts val="0"/>
              </a:spcBef>
              <a:spcAft>
                <a:spcPts val="0"/>
              </a:spcAft>
              <a:buNone/>
            </a:pPr>
            <a:r>
              <a:rPr lang="en"/>
              <a:t>Karen Vargas Hurtado</a:t>
            </a:r>
            <a:endParaRPr/>
          </a:p>
        </p:txBody>
      </p:sp>
      <p:grpSp>
        <p:nvGrpSpPr>
          <p:cNvPr id="504" name="Google Shape;504;p28"/>
          <p:cNvGrpSpPr/>
          <p:nvPr/>
        </p:nvGrpSpPr>
        <p:grpSpPr>
          <a:xfrm>
            <a:off x="5510716" y="813523"/>
            <a:ext cx="2918183" cy="3563253"/>
            <a:chOff x="5510716" y="813523"/>
            <a:chExt cx="2918183" cy="3563253"/>
          </a:xfrm>
        </p:grpSpPr>
        <p:grpSp>
          <p:nvGrpSpPr>
            <p:cNvPr id="505" name="Google Shape;505;p28"/>
            <p:cNvGrpSpPr/>
            <p:nvPr/>
          </p:nvGrpSpPr>
          <p:grpSpPr>
            <a:xfrm>
              <a:off x="5689100" y="1251675"/>
              <a:ext cx="2739800" cy="3125101"/>
              <a:chOff x="6016800" y="1068375"/>
              <a:chExt cx="2739800" cy="3125101"/>
            </a:xfrm>
          </p:grpSpPr>
          <p:sp>
            <p:nvSpPr>
              <p:cNvPr id="506" name="Google Shape;506;p28"/>
              <p:cNvSpPr/>
              <p:nvPr/>
            </p:nvSpPr>
            <p:spPr>
              <a:xfrm>
                <a:off x="7000525" y="1275929"/>
                <a:ext cx="1756075" cy="2917547"/>
              </a:xfrm>
              <a:custGeom>
                <a:rect b="b" l="l" r="r" t="t"/>
                <a:pathLst>
                  <a:path extrusionOk="0" h="930" w="559">
                    <a:moveTo>
                      <a:pt x="36" y="930"/>
                    </a:moveTo>
                    <a:cubicBezTo>
                      <a:pt x="523" y="930"/>
                      <a:pt x="523" y="930"/>
                      <a:pt x="523" y="930"/>
                    </a:cubicBezTo>
                    <a:cubicBezTo>
                      <a:pt x="543" y="930"/>
                      <a:pt x="559" y="914"/>
                      <a:pt x="559" y="894"/>
                    </a:cubicBezTo>
                    <a:cubicBezTo>
                      <a:pt x="559" y="36"/>
                      <a:pt x="559" y="36"/>
                      <a:pt x="559" y="36"/>
                    </a:cubicBezTo>
                    <a:cubicBezTo>
                      <a:pt x="559" y="16"/>
                      <a:pt x="543" y="0"/>
                      <a:pt x="523" y="0"/>
                    </a:cubicBezTo>
                    <a:cubicBezTo>
                      <a:pt x="36" y="0"/>
                      <a:pt x="36" y="0"/>
                      <a:pt x="36" y="0"/>
                    </a:cubicBezTo>
                    <a:cubicBezTo>
                      <a:pt x="16" y="0"/>
                      <a:pt x="0" y="16"/>
                      <a:pt x="0" y="36"/>
                    </a:cubicBezTo>
                    <a:cubicBezTo>
                      <a:pt x="0" y="894"/>
                      <a:pt x="0" y="894"/>
                      <a:pt x="0" y="894"/>
                    </a:cubicBezTo>
                    <a:cubicBezTo>
                      <a:pt x="0" y="914"/>
                      <a:pt x="16" y="930"/>
                      <a:pt x="36" y="93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7" name="Google Shape;507;p28"/>
              <p:cNvSpPr/>
              <p:nvPr/>
            </p:nvSpPr>
            <p:spPr>
              <a:xfrm>
                <a:off x="7000525" y="1068375"/>
                <a:ext cx="1756075" cy="3056704"/>
              </a:xfrm>
              <a:custGeom>
                <a:rect b="b" l="l" r="r" t="t"/>
                <a:pathLst>
                  <a:path extrusionOk="0" h="974" w="559">
                    <a:moveTo>
                      <a:pt x="26" y="974"/>
                    </a:moveTo>
                    <a:cubicBezTo>
                      <a:pt x="533" y="974"/>
                      <a:pt x="533" y="974"/>
                      <a:pt x="533" y="974"/>
                    </a:cubicBezTo>
                    <a:cubicBezTo>
                      <a:pt x="547" y="974"/>
                      <a:pt x="559" y="963"/>
                      <a:pt x="559" y="948"/>
                    </a:cubicBezTo>
                    <a:cubicBezTo>
                      <a:pt x="559" y="26"/>
                      <a:pt x="559" y="26"/>
                      <a:pt x="559" y="26"/>
                    </a:cubicBezTo>
                    <a:cubicBezTo>
                      <a:pt x="559" y="12"/>
                      <a:pt x="547" y="0"/>
                      <a:pt x="533" y="0"/>
                    </a:cubicBezTo>
                    <a:cubicBezTo>
                      <a:pt x="26" y="0"/>
                      <a:pt x="26" y="0"/>
                      <a:pt x="26" y="0"/>
                    </a:cubicBezTo>
                    <a:cubicBezTo>
                      <a:pt x="11" y="0"/>
                      <a:pt x="0" y="12"/>
                      <a:pt x="0" y="26"/>
                    </a:cubicBezTo>
                    <a:cubicBezTo>
                      <a:pt x="0" y="948"/>
                      <a:pt x="0" y="948"/>
                      <a:pt x="0" y="948"/>
                    </a:cubicBezTo>
                    <a:cubicBezTo>
                      <a:pt x="0" y="963"/>
                      <a:pt x="11" y="974"/>
                      <a:pt x="26" y="974"/>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8" name="Google Shape;508;p28"/>
              <p:cNvSpPr/>
              <p:nvPr/>
            </p:nvSpPr>
            <p:spPr>
              <a:xfrm>
                <a:off x="7018350" y="1695750"/>
                <a:ext cx="1716900" cy="2040000"/>
              </a:xfrm>
              <a:prstGeom prst="rect">
                <a:avLst/>
              </a:prstGeom>
              <a:solidFill>
                <a:srgbClr val="FFFFFF">
                  <a:alpha val="8563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9" name="Google Shape;509;p28"/>
              <p:cNvSpPr/>
              <p:nvPr/>
            </p:nvSpPr>
            <p:spPr>
              <a:xfrm>
                <a:off x="7023066" y="1377348"/>
                <a:ext cx="1714800" cy="2805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0" name="Google Shape;510;p28"/>
              <p:cNvSpPr/>
              <p:nvPr/>
            </p:nvSpPr>
            <p:spPr>
              <a:xfrm>
                <a:off x="7181088" y="1443388"/>
                <a:ext cx="1021254" cy="134438"/>
              </a:xfrm>
              <a:custGeom>
                <a:rect b="b" l="l" r="r" t="t"/>
                <a:pathLst>
                  <a:path extrusionOk="0" h="43" w="326">
                    <a:moveTo>
                      <a:pt x="22" y="43"/>
                    </a:moveTo>
                    <a:cubicBezTo>
                      <a:pt x="305" y="43"/>
                      <a:pt x="305" y="43"/>
                      <a:pt x="305" y="43"/>
                    </a:cubicBezTo>
                    <a:cubicBezTo>
                      <a:pt x="317" y="43"/>
                      <a:pt x="326" y="33"/>
                      <a:pt x="326" y="21"/>
                    </a:cubicBezTo>
                    <a:cubicBezTo>
                      <a:pt x="326" y="9"/>
                      <a:pt x="317" y="0"/>
                      <a:pt x="305" y="0"/>
                    </a:cubicBezTo>
                    <a:cubicBezTo>
                      <a:pt x="22" y="0"/>
                      <a:pt x="22" y="0"/>
                      <a:pt x="22" y="0"/>
                    </a:cubicBezTo>
                    <a:cubicBezTo>
                      <a:pt x="10" y="0"/>
                      <a:pt x="0" y="9"/>
                      <a:pt x="0" y="21"/>
                    </a:cubicBezTo>
                    <a:cubicBezTo>
                      <a:pt x="0" y="33"/>
                      <a:pt x="10" y="43"/>
                      <a:pt x="22" y="43"/>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1" name="Google Shape;511;p28"/>
              <p:cNvSpPr/>
              <p:nvPr/>
            </p:nvSpPr>
            <p:spPr>
              <a:xfrm>
                <a:off x="7506568" y="3851484"/>
                <a:ext cx="754737" cy="150948"/>
              </a:xfrm>
              <a:custGeom>
                <a:rect b="b" l="l" r="r" t="t"/>
                <a:pathLst>
                  <a:path extrusionOk="0" h="48" w="241">
                    <a:moveTo>
                      <a:pt x="24" y="48"/>
                    </a:moveTo>
                    <a:cubicBezTo>
                      <a:pt x="217" y="48"/>
                      <a:pt x="217" y="48"/>
                      <a:pt x="217" y="48"/>
                    </a:cubicBezTo>
                    <a:cubicBezTo>
                      <a:pt x="230" y="48"/>
                      <a:pt x="241" y="37"/>
                      <a:pt x="241" y="24"/>
                    </a:cubicBezTo>
                    <a:cubicBezTo>
                      <a:pt x="241" y="10"/>
                      <a:pt x="230" y="0"/>
                      <a:pt x="217" y="0"/>
                    </a:cubicBezTo>
                    <a:cubicBezTo>
                      <a:pt x="24" y="0"/>
                      <a:pt x="24" y="0"/>
                      <a:pt x="24" y="0"/>
                    </a:cubicBezTo>
                    <a:cubicBezTo>
                      <a:pt x="11" y="0"/>
                      <a:pt x="0" y="10"/>
                      <a:pt x="0" y="24"/>
                    </a:cubicBezTo>
                    <a:cubicBezTo>
                      <a:pt x="0" y="37"/>
                      <a:pt x="11" y="48"/>
                      <a:pt x="24" y="48"/>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2" name="Google Shape;512;p28"/>
              <p:cNvSpPr/>
              <p:nvPr/>
            </p:nvSpPr>
            <p:spPr>
              <a:xfrm>
                <a:off x="7572607" y="1186303"/>
                <a:ext cx="617941" cy="49529"/>
              </a:xfrm>
              <a:custGeom>
                <a:rect b="b" l="l" r="r" t="t"/>
                <a:pathLst>
                  <a:path extrusionOk="0" h="16" w="197">
                    <a:moveTo>
                      <a:pt x="8" y="16"/>
                    </a:moveTo>
                    <a:cubicBezTo>
                      <a:pt x="189" y="16"/>
                      <a:pt x="189" y="16"/>
                      <a:pt x="189" y="16"/>
                    </a:cubicBezTo>
                    <a:cubicBezTo>
                      <a:pt x="193" y="16"/>
                      <a:pt x="197" y="13"/>
                      <a:pt x="197" y="8"/>
                    </a:cubicBezTo>
                    <a:cubicBezTo>
                      <a:pt x="197" y="4"/>
                      <a:pt x="193" y="0"/>
                      <a:pt x="189" y="0"/>
                    </a:cubicBezTo>
                    <a:cubicBezTo>
                      <a:pt x="8" y="0"/>
                      <a:pt x="8" y="0"/>
                      <a:pt x="8" y="0"/>
                    </a:cubicBezTo>
                    <a:cubicBezTo>
                      <a:pt x="3" y="0"/>
                      <a:pt x="0" y="4"/>
                      <a:pt x="0" y="8"/>
                    </a:cubicBezTo>
                    <a:cubicBezTo>
                      <a:pt x="0" y="13"/>
                      <a:pt x="3" y="16"/>
                      <a:pt x="8" y="16"/>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3" name="Google Shape;513;p28"/>
              <p:cNvSpPr/>
              <p:nvPr/>
            </p:nvSpPr>
            <p:spPr>
              <a:xfrm>
                <a:off x="8584426" y="1186303"/>
                <a:ext cx="54300" cy="49500"/>
              </a:xfrm>
              <a:prstGeom prst="ellipse">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4" name="Google Shape;514;p28"/>
              <p:cNvSpPr/>
              <p:nvPr/>
            </p:nvSpPr>
            <p:spPr>
              <a:xfrm>
                <a:off x="8492442" y="1186303"/>
                <a:ext cx="54300" cy="49500"/>
              </a:xfrm>
              <a:prstGeom prst="ellipse">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5" name="Google Shape;515;p28"/>
              <p:cNvSpPr/>
              <p:nvPr/>
            </p:nvSpPr>
            <p:spPr>
              <a:xfrm>
                <a:off x="7501851" y="1608488"/>
                <a:ext cx="2359" cy="7075"/>
              </a:xfrm>
              <a:custGeom>
                <a:rect b="b" l="l" r="r" t="t"/>
                <a:pathLst>
                  <a:path extrusionOk="0" h="2" w="1">
                    <a:moveTo>
                      <a:pt x="0" y="1"/>
                    </a:moveTo>
                    <a:cubicBezTo>
                      <a:pt x="1" y="0"/>
                      <a:pt x="1" y="0"/>
                      <a:pt x="1" y="0"/>
                    </a:cubicBezTo>
                    <a:cubicBezTo>
                      <a:pt x="0" y="1"/>
                      <a:pt x="0" y="2"/>
                      <a:pt x="0" y="2"/>
                    </a:cubicBezTo>
                    <a:lnTo>
                      <a:pt x="0" y="1"/>
                    </a:lnTo>
                    <a:close/>
                  </a:path>
                </a:pathLst>
              </a:custGeom>
              <a:solidFill>
                <a:srgbClr val="7A2B0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6" name="Google Shape;516;p28"/>
              <p:cNvSpPr/>
              <p:nvPr/>
            </p:nvSpPr>
            <p:spPr>
              <a:xfrm>
                <a:off x="6883910" y="2813715"/>
                <a:ext cx="7076" cy="2358"/>
              </a:xfrm>
              <a:custGeom>
                <a:rect b="b" l="l" r="r" t="t"/>
                <a:pathLst>
                  <a:path extrusionOk="0" h="1" w="2">
                    <a:moveTo>
                      <a:pt x="2" y="0"/>
                    </a:moveTo>
                    <a:cubicBezTo>
                      <a:pt x="2" y="0"/>
                      <a:pt x="1" y="1"/>
                      <a:pt x="1" y="1"/>
                    </a:cubicBezTo>
                    <a:cubicBezTo>
                      <a:pt x="0" y="0"/>
                      <a:pt x="0" y="0"/>
                      <a:pt x="0" y="0"/>
                    </a:cubicBezTo>
                    <a:cubicBezTo>
                      <a:pt x="1" y="0"/>
                      <a:pt x="2" y="0"/>
                      <a:pt x="2" y="0"/>
                    </a:cubicBezTo>
                    <a:close/>
                  </a:path>
                </a:pathLst>
              </a:custGeom>
              <a:solidFill>
                <a:srgbClr val="224B5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7" name="Google Shape;517;p28"/>
              <p:cNvSpPr/>
              <p:nvPr/>
            </p:nvSpPr>
            <p:spPr>
              <a:xfrm>
                <a:off x="8405132" y="2955229"/>
                <a:ext cx="320763" cy="780683"/>
              </a:xfrm>
              <a:custGeom>
                <a:rect b="b" l="l" r="r" t="t"/>
                <a:pathLst>
                  <a:path extrusionOk="0" h="331" w="136">
                    <a:moveTo>
                      <a:pt x="136" y="331"/>
                    </a:moveTo>
                    <a:lnTo>
                      <a:pt x="61" y="331"/>
                    </a:lnTo>
                    <a:lnTo>
                      <a:pt x="0" y="56"/>
                    </a:lnTo>
                    <a:lnTo>
                      <a:pt x="14" y="44"/>
                    </a:lnTo>
                    <a:lnTo>
                      <a:pt x="70" y="0"/>
                    </a:lnTo>
                    <a:lnTo>
                      <a:pt x="75" y="29"/>
                    </a:lnTo>
                    <a:lnTo>
                      <a:pt x="136" y="331"/>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8" name="Google Shape;518;p28"/>
              <p:cNvSpPr/>
              <p:nvPr/>
            </p:nvSpPr>
            <p:spPr>
              <a:xfrm>
                <a:off x="8280128" y="2792488"/>
                <a:ext cx="289800" cy="294600"/>
              </a:xfrm>
              <a:prstGeom prst="ellipse">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9" name="Google Shape;519;p28"/>
              <p:cNvSpPr/>
              <p:nvPr/>
            </p:nvSpPr>
            <p:spPr>
              <a:xfrm>
                <a:off x="7650396" y="1988216"/>
                <a:ext cx="823135" cy="672191"/>
              </a:xfrm>
              <a:custGeom>
                <a:rect b="b" l="l" r="r" t="t"/>
                <a:pathLst>
                  <a:path extrusionOk="0" h="214" w="263">
                    <a:moveTo>
                      <a:pt x="238" y="214"/>
                    </a:moveTo>
                    <a:cubicBezTo>
                      <a:pt x="25" y="214"/>
                      <a:pt x="25" y="214"/>
                      <a:pt x="25" y="214"/>
                    </a:cubicBezTo>
                    <a:cubicBezTo>
                      <a:pt x="12" y="214"/>
                      <a:pt x="0" y="203"/>
                      <a:pt x="0" y="190"/>
                    </a:cubicBezTo>
                    <a:cubicBezTo>
                      <a:pt x="0" y="24"/>
                      <a:pt x="0" y="24"/>
                      <a:pt x="0" y="24"/>
                    </a:cubicBezTo>
                    <a:cubicBezTo>
                      <a:pt x="0" y="11"/>
                      <a:pt x="12" y="0"/>
                      <a:pt x="25" y="0"/>
                    </a:cubicBezTo>
                    <a:cubicBezTo>
                      <a:pt x="238" y="0"/>
                      <a:pt x="238" y="0"/>
                      <a:pt x="238" y="0"/>
                    </a:cubicBezTo>
                    <a:cubicBezTo>
                      <a:pt x="252" y="0"/>
                      <a:pt x="263" y="11"/>
                      <a:pt x="263" y="24"/>
                    </a:cubicBezTo>
                    <a:cubicBezTo>
                      <a:pt x="263" y="190"/>
                      <a:pt x="263" y="190"/>
                      <a:pt x="263" y="190"/>
                    </a:cubicBezTo>
                    <a:cubicBezTo>
                      <a:pt x="263" y="203"/>
                      <a:pt x="252" y="214"/>
                      <a:pt x="238" y="214"/>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0" name="Google Shape;520;p28"/>
              <p:cNvSpPr/>
              <p:nvPr/>
            </p:nvSpPr>
            <p:spPr>
              <a:xfrm>
                <a:off x="7482938" y="2297189"/>
                <a:ext cx="89625" cy="82549"/>
              </a:xfrm>
              <a:custGeom>
                <a:rect b="b" l="l" r="r" t="t"/>
                <a:pathLst>
                  <a:path extrusionOk="0" h="27" w="28">
                    <a:moveTo>
                      <a:pt x="16" y="27"/>
                    </a:moveTo>
                    <a:cubicBezTo>
                      <a:pt x="12" y="27"/>
                      <a:pt x="12" y="27"/>
                      <a:pt x="12" y="27"/>
                    </a:cubicBezTo>
                    <a:cubicBezTo>
                      <a:pt x="5" y="27"/>
                      <a:pt x="0" y="22"/>
                      <a:pt x="0" y="16"/>
                    </a:cubicBezTo>
                    <a:cubicBezTo>
                      <a:pt x="0" y="11"/>
                      <a:pt x="0" y="11"/>
                      <a:pt x="0" y="11"/>
                    </a:cubicBezTo>
                    <a:cubicBezTo>
                      <a:pt x="0" y="5"/>
                      <a:pt x="5" y="0"/>
                      <a:pt x="12" y="0"/>
                    </a:cubicBezTo>
                    <a:cubicBezTo>
                      <a:pt x="16" y="0"/>
                      <a:pt x="16" y="0"/>
                      <a:pt x="16" y="0"/>
                    </a:cubicBezTo>
                    <a:cubicBezTo>
                      <a:pt x="23" y="0"/>
                      <a:pt x="28" y="5"/>
                      <a:pt x="28" y="11"/>
                    </a:cubicBezTo>
                    <a:cubicBezTo>
                      <a:pt x="28" y="16"/>
                      <a:pt x="28" y="16"/>
                      <a:pt x="28" y="16"/>
                    </a:cubicBezTo>
                    <a:cubicBezTo>
                      <a:pt x="28" y="22"/>
                      <a:pt x="23" y="27"/>
                      <a:pt x="16" y="27"/>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1" name="Google Shape;521;p28"/>
              <p:cNvSpPr/>
              <p:nvPr/>
            </p:nvSpPr>
            <p:spPr>
              <a:xfrm>
                <a:off x="8551362" y="2297189"/>
                <a:ext cx="87267" cy="82549"/>
              </a:xfrm>
              <a:custGeom>
                <a:rect b="b" l="l" r="r" t="t"/>
                <a:pathLst>
                  <a:path extrusionOk="0" h="27" w="28">
                    <a:moveTo>
                      <a:pt x="17" y="27"/>
                    </a:moveTo>
                    <a:cubicBezTo>
                      <a:pt x="12" y="27"/>
                      <a:pt x="12" y="27"/>
                      <a:pt x="12" y="27"/>
                    </a:cubicBezTo>
                    <a:cubicBezTo>
                      <a:pt x="6" y="27"/>
                      <a:pt x="0" y="22"/>
                      <a:pt x="0" y="16"/>
                    </a:cubicBezTo>
                    <a:cubicBezTo>
                      <a:pt x="0" y="11"/>
                      <a:pt x="0" y="11"/>
                      <a:pt x="0" y="11"/>
                    </a:cubicBezTo>
                    <a:cubicBezTo>
                      <a:pt x="0" y="5"/>
                      <a:pt x="6" y="0"/>
                      <a:pt x="12" y="0"/>
                    </a:cubicBezTo>
                    <a:cubicBezTo>
                      <a:pt x="17" y="0"/>
                      <a:pt x="17" y="0"/>
                      <a:pt x="17" y="0"/>
                    </a:cubicBezTo>
                    <a:cubicBezTo>
                      <a:pt x="23" y="0"/>
                      <a:pt x="28" y="5"/>
                      <a:pt x="28" y="11"/>
                    </a:cubicBezTo>
                    <a:cubicBezTo>
                      <a:pt x="28" y="16"/>
                      <a:pt x="28" y="16"/>
                      <a:pt x="28" y="16"/>
                    </a:cubicBezTo>
                    <a:cubicBezTo>
                      <a:pt x="28" y="22"/>
                      <a:pt x="23" y="27"/>
                      <a:pt x="17" y="27"/>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2" name="Google Shape;522;p28"/>
              <p:cNvSpPr/>
              <p:nvPr/>
            </p:nvSpPr>
            <p:spPr>
              <a:xfrm>
                <a:off x="8473530" y="2179261"/>
                <a:ext cx="122645" cy="311331"/>
              </a:xfrm>
              <a:custGeom>
                <a:rect b="b" l="l" r="r" t="t"/>
                <a:pathLst>
                  <a:path extrusionOk="0" h="99" w="39">
                    <a:moveTo>
                      <a:pt x="7" y="99"/>
                    </a:moveTo>
                    <a:cubicBezTo>
                      <a:pt x="0" y="99"/>
                      <a:pt x="0" y="99"/>
                      <a:pt x="0" y="99"/>
                    </a:cubicBezTo>
                    <a:cubicBezTo>
                      <a:pt x="0" y="0"/>
                      <a:pt x="0" y="0"/>
                      <a:pt x="0" y="0"/>
                    </a:cubicBezTo>
                    <a:cubicBezTo>
                      <a:pt x="7" y="0"/>
                      <a:pt x="7" y="0"/>
                      <a:pt x="7" y="0"/>
                    </a:cubicBezTo>
                    <a:cubicBezTo>
                      <a:pt x="25" y="0"/>
                      <a:pt x="39" y="15"/>
                      <a:pt x="39" y="33"/>
                    </a:cubicBezTo>
                    <a:cubicBezTo>
                      <a:pt x="39" y="67"/>
                      <a:pt x="39" y="67"/>
                      <a:pt x="39" y="67"/>
                    </a:cubicBezTo>
                    <a:cubicBezTo>
                      <a:pt x="39" y="84"/>
                      <a:pt x="25" y="99"/>
                      <a:pt x="7" y="99"/>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3" name="Google Shape;523;p28"/>
              <p:cNvSpPr/>
              <p:nvPr/>
            </p:nvSpPr>
            <p:spPr>
              <a:xfrm>
                <a:off x="7527751" y="2179261"/>
                <a:ext cx="122645" cy="311331"/>
              </a:xfrm>
              <a:custGeom>
                <a:rect b="b" l="l" r="r" t="t"/>
                <a:pathLst>
                  <a:path extrusionOk="0" h="99" w="39">
                    <a:moveTo>
                      <a:pt x="39" y="0"/>
                    </a:moveTo>
                    <a:cubicBezTo>
                      <a:pt x="39" y="99"/>
                      <a:pt x="39" y="99"/>
                      <a:pt x="39" y="99"/>
                    </a:cubicBezTo>
                    <a:cubicBezTo>
                      <a:pt x="36" y="99"/>
                      <a:pt x="33" y="98"/>
                      <a:pt x="29" y="98"/>
                    </a:cubicBezTo>
                    <a:cubicBezTo>
                      <a:pt x="12" y="93"/>
                      <a:pt x="0" y="78"/>
                      <a:pt x="0" y="60"/>
                    </a:cubicBezTo>
                    <a:cubicBezTo>
                      <a:pt x="0" y="40"/>
                      <a:pt x="0" y="40"/>
                      <a:pt x="0" y="40"/>
                    </a:cubicBezTo>
                    <a:cubicBezTo>
                      <a:pt x="0" y="29"/>
                      <a:pt x="4" y="19"/>
                      <a:pt x="12" y="12"/>
                    </a:cubicBezTo>
                    <a:cubicBezTo>
                      <a:pt x="16" y="7"/>
                      <a:pt x="23" y="4"/>
                      <a:pt x="29" y="2"/>
                    </a:cubicBezTo>
                    <a:cubicBezTo>
                      <a:pt x="33" y="1"/>
                      <a:pt x="36" y="0"/>
                      <a:pt x="39" y="0"/>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4" name="Google Shape;524;p28"/>
              <p:cNvSpPr/>
              <p:nvPr/>
            </p:nvSpPr>
            <p:spPr>
              <a:xfrm>
                <a:off x="7782475" y="2146241"/>
                <a:ext cx="146230" cy="183968"/>
              </a:xfrm>
              <a:custGeom>
                <a:rect b="b" l="l" r="r" t="t"/>
                <a:pathLst>
                  <a:path extrusionOk="0" h="59" w="47">
                    <a:moveTo>
                      <a:pt x="23" y="59"/>
                    </a:moveTo>
                    <a:cubicBezTo>
                      <a:pt x="10" y="59"/>
                      <a:pt x="0" y="49"/>
                      <a:pt x="0" y="36"/>
                    </a:cubicBezTo>
                    <a:cubicBezTo>
                      <a:pt x="0" y="23"/>
                      <a:pt x="0" y="23"/>
                      <a:pt x="0" y="23"/>
                    </a:cubicBezTo>
                    <a:cubicBezTo>
                      <a:pt x="0" y="10"/>
                      <a:pt x="10" y="0"/>
                      <a:pt x="23" y="0"/>
                    </a:cubicBezTo>
                    <a:cubicBezTo>
                      <a:pt x="36" y="0"/>
                      <a:pt x="47" y="10"/>
                      <a:pt x="47" y="23"/>
                    </a:cubicBezTo>
                    <a:cubicBezTo>
                      <a:pt x="47" y="36"/>
                      <a:pt x="47" y="36"/>
                      <a:pt x="47" y="36"/>
                    </a:cubicBezTo>
                    <a:cubicBezTo>
                      <a:pt x="47" y="49"/>
                      <a:pt x="36" y="59"/>
                      <a:pt x="23" y="5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5" name="Google Shape;525;p28"/>
              <p:cNvSpPr/>
              <p:nvPr/>
            </p:nvSpPr>
            <p:spPr>
              <a:xfrm>
                <a:off x="7796626" y="2165109"/>
                <a:ext cx="113210" cy="146231"/>
              </a:xfrm>
              <a:custGeom>
                <a:rect b="b" l="l" r="r" t="t"/>
                <a:pathLst>
                  <a:path extrusionOk="0" h="47" w="36">
                    <a:moveTo>
                      <a:pt x="18" y="47"/>
                    </a:moveTo>
                    <a:cubicBezTo>
                      <a:pt x="8" y="47"/>
                      <a:pt x="0" y="39"/>
                      <a:pt x="0" y="30"/>
                    </a:cubicBezTo>
                    <a:cubicBezTo>
                      <a:pt x="0" y="17"/>
                      <a:pt x="0" y="17"/>
                      <a:pt x="0" y="17"/>
                    </a:cubicBezTo>
                    <a:cubicBezTo>
                      <a:pt x="0" y="8"/>
                      <a:pt x="8" y="0"/>
                      <a:pt x="18" y="0"/>
                    </a:cubicBezTo>
                    <a:cubicBezTo>
                      <a:pt x="28" y="0"/>
                      <a:pt x="36" y="8"/>
                      <a:pt x="36" y="17"/>
                    </a:cubicBezTo>
                    <a:cubicBezTo>
                      <a:pt x="36" y="30"/>
                      <a:pt x="36" y="30"/>
                      <a:pt x="36" y="30"/>
                    </a:cubicBezTo>
                    <a:cubicBezTo>
                      <a:pt x="36" y="39"/>
                      <a:pt x="28" y="47"/>
                      <a:pt x="18" y="47"/>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6" name="Google Shape;526;p28"/>
              <p:cNvSpPr/>
              <p:nvPr/>
            </p:nvSpPr>
            <p:spPr>
              <a:xfrm>
                <a:off x="7815495" y="2179261"/>
                <a:ext cx="75474" cy="117928"/>
              </a:xfrm>
              <a:custGeom>
                <a:rect b="b" l="l" r="r" t="t"/>
                <a:pathLst>
                  <a:path extrusionOk="0" h="37" w="24">
                    <a:moveTo>
                      <a:pt x="24" y="12"/>
                    </a:moveTo>
                    <a:cubicBezTo>
                      <a:pt x="24" y="25"/>
                      <a:pt x="24" y="25"/>
                      <a:pt x="24" y="25"/>
                    </a:cubicBezTo>
                    <a:cubicBezTo>
                      <a:pt x="24" y="31"/>
                      <a:pt x="19" y="37"/>
                      <a:pt x="12" y="37"/>
                    </a:cubicBezTo>
                    <a:cubicBezTo>
                      <a:pt x="8" y="37"/>
                      <a:pt x="4" y="34"/>
                      <a:pt x="2" y="31"/>
                    </a:cubicBezTo>
                    <a:cubicBezTo>
                      <a:pt x="1" y="29"/>
                      <a:pt x="0" y="27"/>
                      <a:pt x="0" y="25"/>
                    </a:cubicBezTo>
                    <a:cubicBezTo>
                      <a:pt x="0" y="12"/>
                      <a:pt x="0" y="12"/>
                      <a:pt x="0" y="12"/>
                    </a:cubicBezTo>
                    <a:cubicBezTo>
                      <a:pt x="0" y="6"/>
                      <a:pt x="6" y="0"/>
                      <a:pt x="12" y="0"/>
                    </a:cubicBezTo>
                    <a:cubicBezTo>
                      <a:pt x="15" y="0"/>
                      <a:pt x="18" y="2"/>
                      <a:pt x="21" y="4"/>
                    </a:cubicBezTo>
                    <a:cubicBezTo>
                      <a:pt x="21" y="5"/>
                      <a:pt x="22" y="5"/>
                      <a:pt x="22" y="6"/>
                    </a:cubicBezTo>
                    <a:cubicBezTo>
                      <a:pt x="23" y="8"/>
                      <a:pt x="24" y="10"/>
                      <a:pt x="24" y="1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7" name="Google Shape;527;p28"/>
              <p:cNvSpPr/>
              <p:nvPr/>
            </p:nvSpPr>
            <p:spPr>
              <a:xfrm>
                <a:off x="8197580" y="2146241"/>
                <a:ext cx="150947" cy="183968"/>
              </a:xfrm>
              <a:custGeom>
                <a:rect b="b" l="l" r="r" t="t"/>
                <a:pathLst>
                  <a:path extrusionOk="0" h="59" w="48">
                    <a:moveTo>
                      <a:pt x="24" y="59"/>
                    </a:moveTo>
                    <a:cubicBezTo>
                      <a:pt x="11" y="59"/>
                      <a:pt x="0" y="49"/>
                      <a:pt x="0" y="36"/>
                    </a:cubicBezTo>
                    <a:cubicBezTo>
                      <a:pt x="0" y="23"/>
                      <a:pt x="0" y="23"/>
                      <a:pt x="0" y="23"/>
                    </a:cubicBezTo>
                    <a:cubicBezTo>
                      <a:pt x="0" y="10"/>
                      <a:pt x="11" y="0"/>
                      <a:pt x="24" y="0"/>
                    </a:cubicBezTo>
                    <a:cubicBezTo>
                      <a:pt x="37" y="0"/>
                      <a:pt x="48" y="10"/>
                      <a:pt x="48" y="23"/>
                    </a:cubicBezTo>
                    <a:cubicBezTo>
                      <a:pt x="48" y="36"/>
                      <a:pt x="48" y="36"/>
                      <a:pt x="48" y="36"/>
                    </a:cubicBezTo>
                    <a:cubicBezTo>
                      <a:pt x="48" y="49"/>
                      <a:pt x="37" y="59"/>
                      <a:pt x="24" y="5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8" name="Google Shape;528;p28"/>
              <p:cNvSpPr/>
              <p:nvPr/>
            </p:nvSpPr>
            <p:spPr>
              <a:xfrm>
                <a:off x="8216448" y="2165109"/>
                <a:ext cx="113210" cy="146231"/>
              </a:xfrm>
              <a:custGeom>
                <a:rect b="b" l="l" r="r" t="t"/>
                <a:pathLst>
                  <a:path extrusionOk="0" h="47" w="36">
                    <a:moveTo>
                      <a:pt x="18" y="47"/>
                    </a:moveTo>
                    <a:cubicBezTo>
                      <a:pt x="8" y="47"/>
                      <a:pt x="0" y="39"/>
                      <a:pt x="0" y="30"/>
                    </a:cubicBezTo>
                    <a:cubicBezTo>
                      <a:pt x="0" y="17"/>
                      <a:pt x="0" y="17"/>
                      <a:pt x="0" y="17"/>
                    </a:cubicBezTo>
                    <a:cubicBezTo>
                      <a:pt x="0" y="8"/>
                      <a:pt x="8" y="0"/>
                      <a:pt x="18" y="0"/>
                    </a:cubicBezTo>
                    <a:cubicBezTo>
                      <a:pt x="28" y="0"/>
                      <a:pt x="36" y="8"/>
                      <a:pt x="36" y="17"/>
                    </a:cubicBezTo>
                    <a:cubicBezTo>
                      <a:pt x="36" y="30"/>
                      <a:pt x="36" y="30"/>
                      <a:pt x="36" y="30"/>
                    </a:cubicBezTo>
                    <a:cubicBezTo>
                      <a:pt x="36" y="39"/>
                      <a:pt x="28" y="47"/>
                      <a:pt x="18" y="47"/>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9" name="Google Shape;529;p28"/>
              <p:cNvSpPr/>
              <p:nvPr/>
            </p:nvSpPr>
            <p:spPr>
              <a:xfrm>
                <a:off x="8235317" y="2179261"/>
                <a:ext cx="75474" cy="117928"/>
              </a:xfrm>
              <a:custGeom>
                <a:rect b="b" l="l" r="r" t="t"/>
                <a:pathLst>
                  <a:path extrusionOk="0" h="37" w="24">
                    <a:moveTo>
                      <a:pt x="24" y="12"/>
                    </a:moveTo>
                    <a:cubicBezTo>
                      <a:pt x="24" y="25"/>
                      <a:pt x="24" y="25"/>
                      <a:pt x="24" y="25"/>
                    </a:cubicBezTo>
                    <a:cubicBezTo>
                      <a:pt x="24" y="31"/>
                      <a:pt x="19" y="37"/>
                      <a:pt x="12" y="37"/>
                    </a:cubicBezTo>
                    <a:cubicBezTo>
                      <a:pt x="8" y="37"/>
                      <a:pt x="4" y="34"/>
                      <a:pt x="2" y="31"/>
                    </a:cubicBezTo>
                    <a:cubicBezTo>
                      <a:pt x="1" y="29"/>
                      <a:pt x="0" y="27"/>
                      <a:pt x="0" y="25"/>
                    </a:cubicBezTo>
                    <a:cubicBezTo>
                      <a:pt x="0" y="12"/>
                      <a:pt x="0" y="12"/>
                      <a:pt x="0" y="12"/>
                    </a:cubicBezTo>
                    <a:cubicBezTo>
                      <a:pt x="0" y="6"/>
                      <a:pt x="5" y="0"/>
                      <a:pt x="12" y="0"/>
                    </a:cubicBezTo>
                    <a:cubicBezTo>
                      <a:pt x="15" y="0"/>
                      <a:pt x="18" y="2"/>
                      <a:pt x="20" y="4"/>
                    </a:cubicBezTo>
                    <a:cubicBezTo>
                      <a:pt x="21" y="5"/>
                      <a:pt x="22" y="5"/>
                      <a:pt x="22" y="6"/>
                    </a:cubicBezTo>
                    <a:cubicBezTo>
                      <a:pt x="23" y="8"/>
                      <a:pt x="24" y="10"/>
                      <a:pt x="24" y="1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0" name="Google Shape;530;p28"/>
              <p:cNvSpPr/>
              <p:nvPr/>
            </p:nvSpPr>
            <p:spPr>
              <a:xfrm>
                <a:off x="8046633" y="1785379"/>
                <a:ext cx="28500" cy="2025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1" name="Google Shape;531;p28"/>
              <p:cNvSpPr/>
              <p:nvPr/>
            </p:nvSpPr>
            <p:spPr>
              <a:xfrm>
                <a:off x="7938139" y="2660409"/>
                <a:ext cx="247649" cy="68398"/>
              </a:xfrm>
              <a:custGeom>
                <a:rect b="b" l="l" r="r" t="t"/>
                <a:pathLst>
                  <a:path extrusionOk="0" h="22" w="79">
                    <a:moveTo>
                      <a:pt x="70" y="22"/>
                    </a:moveTo>
                    <a:cubicBezTo>
                      <a:pt x="9" y="22"/>
                      <a:pt x="9" y="22"/>
                      <a:pt x="9" y="22"/>
                    </a:cubicBezTo>
                    <a:cubicBezTo>
                      <a:pt x="4" y="22"/>
                      <a:pt x="0" y="18"/>
                      <a:pt x="0" y="13"/>
                    </a:cubicBezTo>
                    <a:cubicBezTo>
                      <a:pt x="0" y="9"/>
                      <a:pt x="0" y="9"/>
                      <a:pt x="0" y="9"/>
                    </a:cubicBezTo>
                    <a:cubicBezTo>
                      <a:pt x="0" y="4"/>
                      <a:pt x="4" y="0"/>
                      <a:pt x="9" y="0"/>
                    </a:cubicBezTo>
                    <a:cubicBezTo>
                      <a:pt x="70" y="0"/>
                      <a:pt x="70" y="0"/>
                      <a:pt x="70" y="0"/>
                    </a:cubicBezTo>
                    <a:cubicBezTo>
                      <a:pt x="75" y="0"/>
                      <a:pt x="79" y="4"/>
                      <a:pt x="79" y="9"/>
                    </a:cubicBezTo>
                    <a:cubicBezTo>
                      <a:pt x="79" y="13"/>
                      <a:pt x="79" y="13"/>
                      <a:pt x="79" y="13"/>
                    </a:cubicBezTo>
                    <a:cubicBezTo>
                      <a:pt x="79" y="18"/>
                      <a:pt x="75" y="22"/>
                      <a:pt x="70" y="22"/>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2" name="Google Shape;532;p28"/>
              <p:cNvSpPr/>
              <p:nvPr/>
            </p:nvSpPr>
            <p:spPr>
              <a:xfrm>
                <a:off x="7938139" y="2726448"/>
                <a:ext cx="247649" cy="68398"/>
              </a:xfrm>
              <a:custGeom>
                <a:rect b="b" l="l" r="r" t="t"/>
                <a:pathLst>
                  <a:path extrusionOk="0" h="22" w="79">
                    <a:moveTo>
                      <a:pt x="70" y="22"/>
                    </a:moveTo>
                    <a:cubicBezTo>
                      <a:pt x="9" y="22"/>
                      <a:pt x="9" y="22"/>
                      <a:pt x="9" y="22"/>
                    </a:cubicBezTo>
                    <a:cubicBezTo>
                      <a:pt x="4" y="22"/>
                      <a:pt x="0" y="18"/>
                      <a:pt x="0" y="13"/>
                    </a:cubicBezTo>
                    <a:cubicBezTo>
                      <a:pt x="0" y="9"/>
                      <a:pt x="0" y="9"/>
                      <a:pt x="0" y="9"/>
                    </a:cubicBezTo>
                    <a:cubicBezTo>
                      <a:pt x="0" y="4"/>
                      <a:pt x="4" y="0"/>
                      <a:pt x="9" y="0"/>
                    </a:cubicBezTo>
                    <a:cubicBezTo>
                      <a:pt x="70" y="0"/>
                      <a:pt x="70" y="0"/>
                      <a:pt x="70" y="0"/>
                    </a:cubicBezTo>
                    <a:cubicBezTo>
                      <a:pt x="75" y="0"/>
                      <a:pt x="79" y="4"/>
                      <a:pt x="79" y="9"/>
                    </a:cubicBezTo>
                    <a:cubicBezTo>
                      <a:pt x="79" y="13"/>
                      <a:pt x="79" y="13"/>
                      <a:pt x="79" y="13"/>
                    </a:cubicBezTo>
                    <a:cubicBezTo>
                      <a:pt x="79" y="18"/>
                      <a:pt x="75" y="22"/>
                      <a:pt x="70" y="22"/>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3" name="Google Shape;533;p28"/>
              <p:cNvSpPr/>
              <p:nvPr/>
            </p:nvSpPr>
            <p:spPr>
              <a:xfrm>
                <a:off x="7697567" y="2575500"/>
                <a:ext cx="40200" cy="378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4" name="Google Shape;534;p28"/>
              <p:cNvSpPr/>
              <p:nvPr/>
            </p:nvSpPr>
            <p:spPr>
              <a:xfrm>
                <a:off x="7697567" y="2028313"/>
                <a:ext cx="40200" cy="42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5" name="Google Shape;535;p28"/>
              <p:cNvSpPr/>
              <p:nvPr/>
            </p:nvSpPr>
            <p:spPr>
              <a:xfrm>
                <a:off x="7619734" y="2179261"/>
                <a:ext cx="30662" cy="311331"/>
              </a:xfrm>
              <a:custGeom>
                <a:rect b="b" l="l" r="r" t="t"/>
                <a:pathLst>
                  <a:path extrusionOk="0" h="99" w="10">
                    <a:moveTo>
                      <a:pt x="10" y="0"/>
                    </a:moveTo>
                    <a:cubicBezTo>
                      <a:pt x="10" y="99"/>
                      <a:pt x="10" y="99"/>
                      <a:pt x="10" y="99"/>
                    </a:cubicBezTo>
                    <a:cubicBezTo>
                      <a:pt x="7" y="99"/>
                      <a:pt x="4" y="98"/>
                      <a:pt x="0" y="98"/>
                    </a:cubicBezTo>
                    <a:cubicBezTo>
                      <a:pt x="0" y="2"/>
                      <a:pt x="0" y="2"/>
                      <a:pt x="0" y="2"/>
                    </a:cubicBezTo>
                    <a:cubicBezTo>
                      <a:pt x="4" y="1"/>
                      <a:pt x="7" y="0"/>
                      <a:pt x="10"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6" name="Google Shape;536;p28"/>
              <p:cNvSpPr/>
              <p:nvPr/>
            </p:nvSpPr>
            <p:spPr>
              <a:xfrm>
                <a:off x="8473530" y="2179261"/>
                <a:ext cx="30662" cy="311331"/>
              </a:xfrm>
              <a:custGeom>
                <a:rect b="b" l="l" r="r" t="t"/>
                <a:pathLst>
                  <a:path extrusionOk="0" h="99" w="10">
                    <a:moveTo>
                      <a:pt x="0" y="0"/>
                    </a:moveTo>
                    <a:cubicBezTo>
                      <a:pt x="0" y="99"/>
                      <a:pt x="0" y="99"/>
                      <a:pt x="0" y="99"/>
                    </a:cubicBezTo>
                    <a:cubicBezTo>
                      <a:pt x="3" y="99"/>
                      <a:pt x="7" y="98"/>
                      <a:pt x="10" y="98"/>
                    </a:cubicBezTo>
                    <a:cubicBezTo>
                      <a:pt x="10" y="2"/>
                      <a:pt x="10" y="2"/>
                      <a:pt x="10" y="2"/>
                    </a:cubicBezTo>
                    <a:cubicBezTo>
                      <a:pt x="7" y="1"/>
                      <a:pt x="3" y="0"/>
                      <a:pt x="0"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7" name="Google Shape;537;p28"/>
              <p:cNvSpPr/>
              <p:nvPr/>
            </p:nvSpPr>
            <p:spPr>
              <a:xfrm>
                <a:off x="7997102" y="1693396"/>
                <a:ext cx="134400" cy="132000"/>
              </a:xfrm>
              <a:prstGeom prst="ellipse">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8" name="Google Shape;538;p28"/>
              <p:cNvSpPr/>
              <p:nvPr/>
            </p:nvSpPr>
            <p:spPr>
              <a:xfrm>
                <a:off x="8015971" y="1709905"/>
                <a:ext cx="96600" cy="96600"/>
              </a:xfrm>
              <a:prstGeom prst="ellipse">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9" name="Google Shape;539;p28"/>
              <p:cNvSpPr/>
              <p:nvPr/>
            </p:nvSpPr>
            <p:spPr>
              <a:xfrm>
                <a:off x="7702275" y="2792500"/>
                <a:ext cx="750025" cy="943250"/>
              </a:xfrm>
              <a:custGeom>
                <a:rect b="b" l="l" r="r" t="t"/>
                <a:pathLst>
                  <a:path extrusionOk="0" h="301" w="239">
                    <a:moveTo>
                      <a:pt x="239" y="301"/>
                    </a:moveTo>
                    <a:cubicBezTo>
                      <a:pt x="0" y="301"/>
                      <a:pt x="0" y="301"/>
                      <a:pt x="0" y="301"/>
                    </a:cubicBezTo>
                    <a:cubicBezTo>
                      <a:pt x="0" y="19"/>
                      <a:pt x="0" y="19"/>
                      <a:pt x="0" y="19"/>
                    </a:cubicBezTo>
                    <a:cubicBezTo>
                      <a:pt x="0" y="9"/>
                      <a:pt x="6" y="0"/>
                      <a:pt x="18" y="0"/>
                    </a:cubicBezTo>
                    <a:cubicBezTo>
                      <a:pt x="221" y="0"/>
                      <a:pt x="221" y="0"/>
                      <a:pt x="221" y="0"/>
                    </a:cubicBezTo>
                    <a:cubicBezTo>
                      <a:pt x="232" y="0"/>
                      <a:pt x="239" y="9"/>
                      <a:pt x="239" y="19"/>
                    </a:cubicBezTo>
                    <a:lnTo>
                      <a:pt x="239" y="301"/>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0" name="Google Shape;540;p28"/>
              <p:cNvSpPr/>
              <p:nvPr/>
            </p:nvSpPr>
            <p:spPr>
              <a:xfrm>
                <a:off x="8386264" y="2575500"/>
                <a:ext cx="37800" cy="378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1" name="Google Shape;541;p28"/>
              <p:cNvSpPr/>
              <p:nvPr/>
            </p:nvSpPr>
            <p:spPr>
              <a:xfrm>
                <a:off x="8386264" y="2028313"/>
                <a:ext cx="37800" cy="42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2" name="Google Shape;542;p28"/>
              <p:cNvSpPr/>
              <p:nvPr/>
            </p:nvSpPr>
            <p:spPr>
              <a:xfrm>
                <a:off x="7843797" y="2417475"/>
                <a:ext cx="438691" cy="167457"/>
              </a:xfrm>
              <a:custGeom>
                <a:rect b="b" l="l" r="r" t="t"/>
                <a:pathLst>
                  <a:path extrusionOk="0" h="53" w="140">
                    <a:moveTo>
                      <a:pt x="70" y="53"/>
                    </a:moveTo>
                    <a:cubicBezTo>
                      <a:pt x="27" y="53"/>
                      <a:pt x="9" y="31"/>
                      <a:pt x="2" y="18"/>
                    </a:cubicBezTo>
                    <a:cubicBezTo>
                      <a:pt x="0" y="15"/>
                      <a:pt x="0" y="10"/>
                      <a:pt x="2" y="6"/>
                    </a:cubicBezTo>
                    <a:cubicBezTo>
                      <a:pt x="4" y="3"/>
                      <a:pt x="8" y="0"/>
                      <a:pt x="13" y="0"/>
                    </a:cubicBezTo>
                    <a:cubicBezTo>
                      <a:pt x="128" y="0"/>
                      <a:pt x="128" y="0"/>
                      <a:pt x="128" y="0"/>
                    </a:cubicBezTo>
                    <a:cubicBezTo>
                      <a:pt x="132" y="0"/>
                      <a:pt x="136" y="3"/>
                      <a:pt x="138" y="6"/>
                    </a:cubicBezTo>
                    <a:cubicBezTo>
                      <a:pt x="140" y="10"/>
                      <a:pt x="140" y="15"/>
                      <a:pt x="138" y="18"/>
                    </a:cubicBezTo>
                    <a:cubicBezTo>
                      <a:pt x="131" y="31"/>
                      <a:pt x="113" y="53"/>
                      <a:pt x="70" y="53"/>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3" name="Google Shape;543;p28"/>
              <p:cNvSpPr/>
              <p:nvPr/>
            </p:nvSpPr>
            <p:spPr>
              <a:xfrm>
                <a:off x="7862666" y="2436344"/>
                <a:ext cx="400953" cy="129720"/>
              </a:xfrm>
              <a:custGeom>
                <a:rect b="b" l="l" r="r" t="t"/>
                <a:pathLst>
                  <a:path extrusionOk="0" h="41" w="128">
                    <a:moveTo>
                      <a:pt x="128" y="6"/>
                    </a:moveTo>
                    <a:cubicBezTo>
                      <a:pt x="128" y="7"/>
                      <a:pt x="128" y="9"/>
                      <a:pt x="127" y="10"/>
                    </a:cubicBezTo>
                    <a:cubicBezTo>
                      <a:pt x="126" y="12"/>
                      <a:pt x="125" y="14"/>
                      <a:pt x="123" y="17"/>
                    </a:cubicBezTo>
                    <a:cubicBezTo>
                      <a:pt x="114" y="28"/>
                      <a:pt x="97" y="41"/>
                      <a:pt x="64" y="41"/>
                    </a:cubicBezTo>
                    <a:cubicBezTo>
                      <a:pt x="32" y="41"/>
                      <a:pt x="15" y="28"/>
                      <a:pt x="6" y="17"/>
                    </a:cubicBezTo>
                    <a:cubicBezTo>
                      <a:pt x="4" y="14"/>
                      <a:pt x="2" y="12"/>
                      <a:pt x="1" y="10"/>
                    </a:cubicBezTo>
                    <a:cubicBezTo>
                      <a:pt x="0" y="9"/>
                      <a:pt x="0" y="7"/>
                      <a:pt x="0" y="6"/>
                    </a:cubicBezTo>
                    <a:cubicBezTo>
                      <a:pt x="0" y="3"/>
                      <a:pt x="3" y="0"/>
                      <a:pt x="7" y="0"/>
                    </a:cubicBezTo>
                    <a:cubicBezTo>
                      <a:pt x="122" y="0"/>
                      <a:pt x="122" y="0"/>
                      <a:pt x="122" y="0"/>
                    </a:cubicBezTo>
                    <a:cubicBezTo>
                      <a:pt x="125" y="0"/>
                      <a:pt x="128" y="3"/>
                      <a:pt x="128"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4" name="Google Shape;544;p28"/>
              <p:cNvSpPr/>
              <p:nvPr/>
            </p:nvSpPr>
            <p:spPr>
              <a:xfrm>
                <a:off x="7744738" y="2839660"/>
                <a:ext cx="660394" cy="370294"/>
              </a:xfrm>
              <a:custGeom>
                <a:rect b="b" l="l" r="r" t="t"/>
                <a:pathLst>
                  <a:path extrusionOk="0" h="118" w="211">
                    <a:moveTo>
                      <a:pt x="162" y="118"/>
                    </a:moveTo>
                    <a:cubicBezTo>
                      <a:pt x="49" y="118"/>
                      <a:pt x="49" y="118"/>
                      <a:pt x="49" y="118"/>
                    </a:cubicBezTo>
                    <a:cubicBezTo>
                      <a:pt x="22" y="118"/>
                      <a:pt x="0" y="96"/>
                      <a:pt x="0" y="70"/>
                    </a:cubicBezTo>
                    <a:cubicBezTo>
                      <a:pt x="0" y="48"/>
                      <a:pt x="0" y="48"/>
                      <a:pt x="0" y="48"/>
                    </a:cubicBezTo>
                    <a:cubicBezTo>
                      <a:pt x="0" y="21"/>
                      <a:pt x="22" y="0"/>
                      <a:pt x="49" y="0"/>
                    </a:cubicBezTo>
                    <a:cubicBezTo>
                      <a:pt x="162" y="0"/>
                      <a:pt x="162" y="0"/>
                      <a:pt x="162" y="0"/>
                    </a:cubicBezTo>
                    <a:cubicBezTo>
                      <a:pt x="189" y="0"/>
                      <a:pt x="211" y="21"/>
                      <a:pt x="211" y="48"/>
                    </a:cubicBezTo>
                    <a:cubicBezTo>
                      <a:pt x="211" y="70"/>
                      <a:pt x="211" y="70"/>
                      <a:pt x="211" y="70"/>
                    </a:cubicBezTo>
                    <a:cubicBezTo>
                      <a:pt x="211" y="96"/>
                      <a:pt x="189" y="118"/>
                      <a:pt x="162" y="118"/>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5" name="Google Shape;545;p28"/>
              <p:cNvSpPr/>
              <p:nvPr/>
            </p:nvSpPr>
            <p:spPr>
              <a:xfrm>
                <a:off x="7822569" y="2924568"/>
                <a:ext cx="507300" cy="186300"/>
              </a:xfrm>
              <a:prstGeom prst="rect">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6" name="Google Shape;546;p28"/>
              <p:cNvSpPr/>
              <p:nvPr/>
            </p:nvSpPr>
            <p:spPr>
              <a:xfrm>
                <a:off x="7843797" y="2955229"/>
                <a:ext cx="441050" cy="122645"/>
              </a:xfrm>
              <a:custGeom>
                <a:rect b="b" l="l" r="r" t="t"/>
                <a:pathLst>
                  <a:path extrusionOk="0" h="39" w="141">
                    <a:moveTo>
                      <a:pt x="4" y="39"/>
                    </a:moveTo>
                    <a:cubicBezTo>
                      <a:pt x="3" y="39"/>
                      <a:pt x="2" y="39"/>
                      <a:pt x="1" y="38"/>
                    </a:cubicBezTo>
                    <a:cubicBezTo>
                      <a:pt x="0" y="37"/>
                      <a:pt x="0" y="34"/>
                      <a:pt x="1" y="33"/>
                    </a:cubicBezTo>
                    <a:cubicBezTo>
                      <a:pt x="21" y="13"/>
                      <a:pt x="21" y="13"/>
                      <a:pt x="21" y="13"/>
                    </a:cubicBezTo>
                    <a:cubicBezTo>
                      <a:pt x="22" y="12"/>
                      <a:pt x="25" y="12"/>
                      <a:pt x="26" y="13"/>
                    </a:cubicBezTo>
                    <a:cubicBezTo>
                      <a:pt x="42" y="30"/>
                      <a:pt x="42" y="30"/>
                      <a:pt x="42" y="30"/>
                    </a:cubicBezTo>
                    <a:cubicBezTo>
                      <a:pt x="71" y="1"/>
                      <a:pt x="71" y="1"/>
                      <a:pt x="71" y="1"/>
                    </a:cubicBezTo>
                    <a:cubicBezTo>
                      <a:pt x="72" y="0"/>
                      <a:pt x="75" y="0"/>
                      <a:pt x="76" y="1"/>
                    </a:cubicBezTo>
                    <a:cubicBezTo>
                      <a:pt x="103" y="28"/>
                      <a:pt x="103" y="28"/>
                      <a:pt x="103" y="28"/>
                    </a:cubicBezTo>
                    <a:cubicBezTo>
                      <a:pt x="122" y="10"/>
                      <a:pt x="122" y="10"/>
                      <a:pt x="122" y="10"/>
                    </a:cubicBezTo>
                    <a:cubicBezTo>
                      <a:pt x="123" y="9"/>
                      <a:pt x="125" y="9"/>
                      <a:pt x="127" y="10"/>
                    </a:cubicBezTo>
                    <a:cubicBezTo>
                      <a:pt x="139" y="22"/>
                      <a:pt x="139" y="22"/>
                      <a:pt x="139" y="22"/>
                    </a:cubicBezTo>
                    <a:cubicBezTo>
                      <a:pt x="141" y="24"/>
                      <a:pt x="141" y="26"/>
                      <a:pt x="139" y="28"/>
                    </a:cubicBezTo>
                    <a:cubicBezTo>
                      <a:pt x="138" y="29"/>
                      <a:pt x="135" y="29"/>
                      <a:pt x="134" y="28"/>
                    </a:cubicBezTo>
                    <a:cubicBezTo>
                      <a:pt x="124" y="18"/>
                      <a:pt x="124" y="18"/>
                      <a:pt x="124" y="18"/>
                    </a:cubicBezTo>
                    <a:cubicBezTo>
                      <a:pt x="106" y="37"/>
                      <a:pt x="106" y="37"/>
                      <a:pt x="106" y="37"/>
                    </a:cubicBezTo>
                    <a:cubicBezTo>
                      <a:pt x="104" y="38"/>
                      <a:pt x="102" y="38"/>
                      <a:pt x="100" y="37"/>
                    </a:cubicBezTo>
                    <a:cubicBezTo>
                      <a:pt x="73" y="9"/>
                      <a:pt x="73" y="9"/>
                      <a:pt x="73" y="9"/>
                    </a:cubicBezTo>
                    <a:cubicBezTo>
                      <a:pt x="45" y="38"/>
                      <a:pt x="45" y="38"/>
                      <a:pt x="45" y="38"/>
                    </a:cubicBezTo>
                    <a:cubicBezTo>
                      <a:pt x="43" y="39"/>
                      <a:pt x="41" y="39"/>
                      <a:pt x="40" y="38"/>
                    </a:cubicBezTo>
                    <a:cubicBezTo>
                      <a:pt x="23" y="22"/>
                      <a:pt x="23" y="22"/>
                      <a:pt x="23" y="22"/>
                    </a:cubicBezTo>
                    <a:cubicBezTo>
                      <a:pt x="7" y="38"/>
                      <a:pt x="7" y="38"/>
                      <a:pt x="7" y="38"/>
                    </a:cubicBezTo>
                    <a:cubicBezTo>
                      <a:pt x="6" y="39"/>
                      <a:pt x="5" y="39"/>
                      <a:pt x="4" y="3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7" name="Google Shape;547;p28"/>
              <p:cNvSpPr/>
              <p:nvPr/>
            </p:nvSpPr>
            <p:spPr>
              <a:xfrm>
                <a:off x="8452303" y="3346751"/>
                <a:ext cx="259440" cy="261800"/>
              </a:xfrm>
              <a:custGeom>
                <a:rect b="b" l="l" r="r" t="t"/>
                <a:pathLst>
                  <a:path extrusionOk="0" h="83" w="83">
                    <a:moveTo>
                      <a:pt x="83" y="41"/>
                    </a:moveTo>
                    <a:cubicBezTo>
                      <a:pt x="83" y="64"/>
                      <a:pt x="65" y="83"/>
                      <a:pt x="42" y="83"/>
                    </a:cubicBezTo>
                    <a:cubicBezTo>
                      <a:pt x="40" y="83"/>
                      <a:pt x="38" y="82"/>
                      <a:pt x="37" y="82"/>
                    </a:cubicBezTo>
                    <a:cubicBezTo>
                      <a:pt x="16" y="80"/>
                      <a:pt x="0" y="62"/>
                      <a:pt x="0" y="41"/>
                    </a:cubicBezTo>
                    <a:cubicBezTo>
                      <a:pt x="0" y="27"/>
                      <a:pt x="8" y="14"/>
                      <a:pt x="19" y="6"/>
                    </a:cubicBezTo>
                    <a:cubicBezTo>
                      <a:pt x="25" y="2"/>
                      <a:pt x="33" y="0"/>
                      <a:pt x="42" y="0"/>
                    </a:cubicBezTo>
                    <a:cubicBezTo>
                      <a:pt x="65" y="0"/>
                      <a:pt x="83" y="18"/>
                      <a:pt x="83" y="41"/>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8" name="Google Shape;548;p28"/>
              <p:cNvSpPr/>
              <p:nvPr/>
            </p:nvSpPr>
            <p:spPr>
              <a:xfrm>
                <a:off x="6836695" y="2436344"/>
                <a:ext cx="337273" cy="426900"/>
              </a:xfrm>
              <a:custGeom>
                <a:rect b="b" l="l" r="r" t="t"/>
                <a:pathLst>
                  <a:path extrusionOk="0" h="136" w="108">
                    <a:moveTo>
                      <a:pt x="72" y="120"/>
                    </a:moveTo>
                    <a:cubicBezTo>
                      <a:pt x="73" y="119"/>
                      <a:pt x="74" y="118"/>
                      <a:pt x="75" y="117"/>
                    </a:cubicBezTo>
                    <a:cubicBezTo>
                      <a:pt x="106" y="73"/>
                      <a:pt x="106" y="73"/>
                      <a:pt x="106" y="73"/>
                    </a:cubicBezTo>
                    <a:cubicBezTo>
                      <a:pt x="107" y="71"/>
                      <a:pt x="108" y="69"/>
                      <a:pt x="108" y="66"/>
                    </a:cubicBezTo>
                    <a:cubicBezTo>
                      <a:pt x="108" y="63"/>
                      <a:pt x="106" y="60"/>
                      <a:pt x="103" y="58"/>
                    </a:cubicBezTo>
                    <a:cubicBezTo>
                      <a:pt x="98" y="54"/>
                      <a:pt x="92" y="55"/>
                      <a:pt x="88" y="60"/>
                    </a:cubicBezTo>
                    <a:cubicBezTo>
                      <a:pt x="81" y="71"/>
                      <a:pt x="81" y="71"/>
                      <a:pt x="81" y="71"/>
                    </a:cubicBezTo>
                    <a:cubicBezTo>
                      <a:pt x="80" y="69"/>
                      <a:pt x="79" y="68"/>
                      <a:pt x="78" y="66"/>
                    </a:cubicBezTo>
                    <a:cubicBezTo>
                      <a:pt x="78" y="22"/>
                      <a:pt x="78" y="22"/>
                      <a:pt x="78" y="22"/>
                    </a:cubicBezTo>
                    <a:cubicBezTo>
                      <a:pt x="78" y="20"/>
                      <a:pt x="77" y="17"/>
                      <a:pt x="75" y="15"/>
                    </a:cubicBezTo>
                    <a:cubicBezTo>
                      <a:pt x="73" y="13"/>
                      <a:pt x="70" y="12"/>
                      <a:pt x="67" y="12"/>
                    </a:cubicBezTo>
                    <a:cubicBezTo>
                      <a:pt x="61" y="12"/>
                      <a:pt x="57" y="17"/>
                      <a:pt x="57" y="22"/>
                    </a:cubicBezTo>
                    <a:cubicBezTo>
                      <a:pt x="57" y="47"/>
                      <a:pt x="57" y="47"/>
                      <a:pt x="57" y="47"/>
                    </a:cubicBezTo>
                    <a:cubicBezTo>
                      <a:pt x="54" y="46"/>
                      <a:pt x="52" y="45"/>
                      <a:pt x="50" y="45"/>
                    </a:cubicBezTo>
                    <a:cubicBezTo>
                      <a:pt x="50" y="11"/>
                      <a:pt x="50" y="11"/>
                      <a:pt x="50" y="11"/>
                    </a:cubicBezTo>
                    <a:cubicBezTo>
                      <a:pt x="50" y="8"/>
                      <a:pt x="49" y="5"/>
                      <a:pt x="47" y="3"/>
                    </a:cubicBezTo>
                    <a:cubicBezTo>
                      <a:pt x="45" y="1"/>
                      <a:pt x="42" y="0"/>
                      <a:pt x="39" y="0"/>
                    </a:cubicBezTo>
                    <a:cubicBezTo>
                      <a:pt x="33" y="0"/>
                      <a:pt x="28" y="5"/>
                      <a:pt x="28" y="11"/>
                    </a:cubicBezTo>
                    <a:cubicBezTo>
                      <a:pt x="28" y="46"/>
                      <a:pt x="28" y="46"/>
                      <a:pt x="28" y="46"/>
                    </a:cubicBezTo>
                    <a:cubicBezTo>
                      <a:pt x="26" y="47"/>
                      <a:pt x="24" y="48"/>
                      <a:pt x="21" y="50"/>
                    </a:cubicBezTo>
                    <a:cubicBezTo>
                      <a:pt x="21" y="29"/>
                      <a:pt x="21" y="29"/>
                      <a:pt x="21" y="29"/>
                    </a:cubicBezTo>
                    <a:cubicBezTo>
                      <a:pt x="21" y="26"/>
                      <a:pt x="20" y="24"/>
                      <a:pt x="18" y="22"/>
                    </a:cubicBezTo>
                    <a:cubicBezTo>
                      <a:pt x="16" y="20"/>
                      <a:pt x="14" y="19"/>
                      <a:pt x="11" y="19"/>
                    </a:cubicBezTo>
                    <a:cubicBezTo>
                      <a:pt x="5" y="19"/>
                      <a:pt x="0" y="23"/>
                      <a:pt x="0" y="29"/>
                    </a:cubicBezTo>
                    <a:cubicBezTo>
                      <a:pt x="0" y="83"/>
                      <a:pt x="0" y="83"/>
                      <a:pt x="0" y="83"/>
                    </a:cubicBezTo>
                    <a:cubicBezTo>
                      <a:pt x="0" y="84"/>
                      <a:pt x="0" y="84"/>
                      <a:pt x="0" y="85"/>
                    </a:cubicBezTo>
                    <a:cubicBezTo>
                      <a:pt x="0" y="86"/>
                      <a:pt x="0" y="87"/>
                      <a:pt x="0" y="89"/>
                    </a:cubicBezTo>
                    <a:cubicBezTo>
                      <a:pt x="0" y="100"/>
                      <a:pt x="4" y="110"/>
                      <a:pt x="11" y="118"/>
                    </a:cubicBezTo>
                    <a:cubicBezTo>
                      <a:pt x="11" y="118"/>
                      <a:pt x="39" y="136"/>
                      <a:pt x="72" y="12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9" name="Google Shape;549;p28"/>
              <p:cNvSpPr/>
              <p:nvPr/>
            </p:nvSpPr>
            <p:spPr>
              <a:xfrm>
                <a:off x="6869715" y="2806640"/>
                <a:ext cx="837287" cy="525960"/>
              </a:xfrm>
              <a:custGeom>
                <a:rect b="b" l="l" r="r" t="t"/>
                <a:pathLst>
                  <a:path extrusionOk="0" h="167" w="267">
                    <a:moveTo>
                      <a:pt x="267" y="3"/>
                    </a:moveTo>
                    <a:cubicBezTo>
                      <a:pt x="267" y="88"/>
                      <a:pt x="267" y="88"/>
                      <a:pt x="267" y="88"/>
                    </a:cubicBezTo>
                    <a:cubicBezTo>
                      <a:pt x="266" y="89"/>
                      <a:pt x="265" y="90"/>
                      <a:pt x="263" y="91"/>
                    </a:cubicBezTo>
                    <a:cubicBezTo>
                      <a:pt x="260" y="94"/>
                      <a:pt x="257" y="96"/>
                      <a:pt x="254" y="99"/>
                    </a:cubicBezTo>
                    <a:cubicBezTo>
                      <a:pt x="226" y="120"/>
                      <a:pt x="190" y="143"/>
                      <a:pt x="146" y="159"/>
                    </a:cubicBezTo>
                    <a:cubicBezTo>
                      <a:pt x="130" y="165"/>
                      <a:pt x="117" y="167"/>
                      <a:pt x="105" y="167"/>
                    </a:cubicBezTo>
                    <a:cubicBezTo>
                      <a:pt x="83" y="167"/>
                      <a:pt x="67" y="160"/>
                      <a:pt x="56" y="152"/>
                    </a:cubicBezTo>
                    <a:cubicBezTo>
                      <a:pt x="32" y="135"/>
                      <a:pt x="16" y="105"/>
                      <a:pt x="7" y="62"/>
                    </a:cubicBezTo>
                    <a:cubicBezTo>
                      <a:pt x="6" y="56"/>
                      <a:pt x="5" y="50"/>
                      <a:pt x="4" y="43"/>
                    </a:cubicBezTo>
                    <a:cubicBezTo>
                      <a:pt x="3" y="36"/>
                      <a:pt x="2" y="28"/>
                      <a:pt x="1" y="20"/>
                    </a:cubicBezTo>
                    <a:cubicBezTo>
                      <a:pt x="1" y="20"/>
                      <a:pt x="1" y="20"/>
                      <a:pt x="1" y="20"/>
                    </a:cubicBezTo>
                    <a:cubicBezTo>
                      <a:pt x="1" y="17"/>
                      <a:pt x="1" y="14"/>
                      <a:pt x="0" y="11"/>
                    </a:cubicBezTo>
                    <a:cubicBezTo>
                      <a:pt x="0" y="7"/>
                      <a:pt x="0" y="4"/>
                      <a:pt x="0" y="0"/>
                    </a:cubicBezTo>
                    <a:cubicBezTo>
                      <a:pt x="0" y="0"/>
                      <a:pt x="28" y="18"/>
                      <a:pt x="61" y="2"/>
                    </a:cubicBezTo>
                    <a:cubicBezTo>
                      <a:pt x="61" y="2"/>
                      <a:pt x="60" y="2"/>
                      <a:pt x="59" y="2"/>
                    </a:cubicBezTo>
                    <a:cubicBezTo>
                      <a:pt x="60" y="3"/>
                      <a:pt x="60" y="3"/>
                      <a:pt x="60" y="3"/>
                    </a:cubicBezTo>
                    <a:cubicBezTo>
                      <a:pt x="60" y="6"/>
                      <a:pt x="60" y="8"/>
                      <a:pt x="60" y="11"/>
                    </a:cubicBezTo>
                    <a:cubicBezTo>
                      <a:pt x="60" y="13"/>
                      <a:pt x="60" y="15"/>
                      <a:pt x="61" y="18"/>
                    </a:cubicBezTo>
                    <a:cubicBezTo>
                      <a:pt x="62" y="34"/>
                      <a:pt x="64" y="48"/>
                      <a:pt x="67" y="59"/>
                    </a:cubicBezTo>
                    <a:cubicBezTo>
                      <a:pt x="74" y="88"/>
                      <a:pt x="85" y="99"/>
                      <a:pt x="90" y="103"/>
                    </a:cubicBezTo>
                    <a:cubicBezTo>
                      <a:pt x="93" y="105"/>
                      <a:pt x="102" y="112"/>
                      <a:pt x="125" y="103"/>
                    </a:cubicBezTo>
                    <a:cubicBezTo>
                      <a:pt x="166" y="88"/>
                      <a:pt x="198" y="68"/>
                      <a:pt x="222" y="49"/>
                    </a:cubicBezTo>
                    <a:cubicBezTo>
                      <a:pt x="229" y="43"/>
                      <a:pt x="235" y="38"/>
                      <a:pt x="240" y="33"/>
                    </a:cubicBezTo>
                    <a:cubicBezTo>
                      <a:pt x="255" y="19"/>
                      <a:pt x="264" y="8"/>
                      <a:pt x="267" y="3"/>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0" name="Google Shape;550;p28"/>
              <p:cNvSpPr/>
              <p:nvPr/>
            </p:nvSpPr>
            <p:spPr>
              <a:xfrm>
                <a:off x="7079627" y="3106177"/>
                <a:ext cx="259440" cy="259442"/>
              </a:xfrm>
              <a:custGeom>
                <a:rect b="b" l="l" r="r" t="t"/>
                <a:pathLst>
                  <a:path extrusionOk="0" h="83" w="83">
                    <a:moveTo>
                      <a:pt x="83" y="41"/>
                    </a:moveTo>
                    <a:cubicBezTo>
                      <a:pt x="83" y="44"/>
                      <a:pt x="83" y="46"/>
                      <a:pt x="82" y="48"/>
                    </a:cubicBezTo>
                    <a:cubicBezTo>
                      <a:pt x="79" y="68"/>
                      <a:pt x="62" y="83"/>
                      <a:pt x="41" y="83"/>
                    </a:cubicBezTo>
                    <a:cubicBezTo>
                      <a:pt x="20" y="83"/>
                      <a:pt x="3" y="67"/>
                      <a:pt x="0" y="47"/>
                    </a:cubicBezTo>
                    <a:cubicBezTo>
                      <a:pt x="0" y="45"/>
                      <a:pt x="0" y="43"/>
                      <a:pt x="0" y="41"/>
                    </a:cubicBezTo>
                    <a:cubicBezTo>
                      <a:pt x="0" y="19"/>
                      <a:pt x="19" y="0"/>
                      <a:pt x="41" y="0"/>
                    </a:cubicBezTo>
                    <a:cubicBezTo>
                      <a:pt x="64" y="0"/>
                      <a:pt x="83" y="19"/>
                      <a:pt x="83" y="41"/>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1" name="Google Shape;551;p28"/>
              <p:cNvSpPr/>
              <p:nvPr/>
            </p:nvSpPr>
            <p:spPr>
              <a:xfrm>
                <a:off x="7596149" y="2792488"/>
                <a:ext cx="153306" cy="294820"/>
              </a:xfrm>
              <a:custGeom>
                <a:rect b="b" l="l" r="r" t="t"/>
                <a:pathLst>
                  <a:path extrusionOk="0" h="94" w="49">
                    <a:moveTo>
                      <a:pt x="49" y="0"/>
                    </a:moveTo>
                    <a:cubicBezTo>
                      <a:pt x="17" y="0"/>
                      <a:pt x="0" y="24"/>
                      <a:pt x="0" y="47"/>
                    </a:cubicBezTo>
                    <a:cubicBezTo>
                      <a:pt x="0" y="71"/>
                      <a:pt x="18" y="90"/>
                      <a:pt x="40" y="94"/>
                    </a:cubicBezTo>
                    <a:lnTo>
                      <a:pt x="49"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2" name="Google Shape;552;p28"/>
              <p:cNvSpPr/>
              <p:nvPr/>
            </p:nvSpPr>
            <p:spPr>
              <a:xfrm>
                <a:off x="6893300" y="3002400"/>
                <a:ext cx="0" cy="0"/>
              </a:xfrm>
              <a:custGeom>
                <a:rect b="b" l="l" r="r" t="t"/>
                <a:pathLst>
                  <a:path extrusionOk="0" h="120000" w="120000">
                    <a:moveTo>
                      <a:pt x="0" y="0"/>
                    </a:moveTo>
                    <a:lnTo>
                      <a:pt x="0" y="0"/>
                    </a:lnTo>
                    <a:lnTo>
                      <a:pt x="0" y="0"/>
                    </a:lnTo>
                    <a:close/>
                  </a:path>
                </a:pathLst>
              </a:custGeom>
              <a:solidFill>
                <a:srgbClr val="14313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3" name="Google Shape;553;p28"/>
              <p:cNvSpPr/>
              <p:nvPr/>
            </p:nvSpPr>
            <p:spPr>
              <a:xfrm>
                <a:off x="6016800" y="1519024"/>
                <a:ext cx="1502398" cy="551904"/>
              </a:xfrm>
              <a:custGeom>
                <a:rect b="b" l="l" r="r" t="t"/>
                <a:pathLst>
                  <a:path extrusionOk="0" h="176" w="480">
                    <a:moveTo>
                      <a:pt x="477" y="167"/>
                    </a:moveTo>
                    <a:cubicBezTo>
                      <a:pt x="430" y="120"/>
                      <a:pt x="430" y="120"/>
                      <a:pt x="430" y="120"/>
                    </a:cubicBezTo>
                    <a:cubicBezTo>
                      <a:pt x="430" y="37"/>
                      <a:pt x="430" y="37"/>
                      <a:pt x="430" y="37"/>
                    </a:cubicBezTo>
                    <a:cubicBezTo>
                      <a:pt x="430" y="16"/>
                      <a:pt x="413" y="0"/>
                      <a:pt x="393" y="0"/>
                    </a:cubicBezTo>
                    <a:cubicBezTo>
                      <a:pt x="37" y="0"/>
                      <a:pt x="37" y="0"/>
                      <a:pt x="37" y="0"/>
                    </a:cubicBezTo>
                    <a:cubicBezTo>
                      <a:pt x="17" y="0"/>
                      <a:pt x="0" y="16"/>
                      <a:pt x="0" y="37"/>
                    </a:cubicBezTo>
                    <a:cubicBezTo>
                      <a:pt x="0" y="139"/>
                      <a:pt x="0" y="139"/>
                      <a:pt x="0" y="139"/>
                    </a:cubicBezTo>
                    <a:cubicBezTo>
                      <a:pt x="0" y="159"/>
                      <a:pt x="17" y="176"/>
                      <a:pt x="37" y="176"/>
                    </a:cubicBezTo>
                    <a:cubicBezTo>
                      <a:pt x="473" y="176"/>
                      <a:pt x="473" y="176"/>
                      <a:pt x="473" y="176"/>
                    </a:cubicBezTo>
                    <a:cubicBezTo>
                      <a:pt x="478" y="176"/>
                      <a:pt x="480" y="170"/>
                      <a:pt x="477" y="16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4" name="Google Shape;554;p28"/>
              <p:cNvSpPr/>
              <p:nvPr/>
            </p:nvSpPr>
            <p:spPr>
              <a:xfrm>
                <a:off x="6259731" y="1714786"/>
                <a:ext cx="867947" cy="23586"/>
              </a:xfrm>
              <a:custGeom>
                <a:rect b="b" l="l" r="r" t="t"/>
                <a:pathLst>
                  <a:path extrusionOk="0" h="8" w="277">
                    <a:moveTo>
                      <a:pt x="274" y="8"/>
                    </a:moveTo>
                    <a:cubicBezTo>
                      <a:pt x="3" y="8"/>
                      <a:pt x="3" y="8"/>
                      <a:pt x="3" y="8"/>
                    </a:cubicBezTo>
                    <a:cubicBezTo>
                      <a:pt x="2" y="8"/>
                      <a:pt x="0" y="7"/>
                      <a:pt x="0" y="4"/>
                    </a:cubicBezTo>
                    <a:cubicBezTo>
                      <a:pt x="0" y="2"/>
                      <a:pt x="2" y="0"/>
                      <a:pt x="3" y="0"/>
                    </a:cubicBezTo>
                    <a:cubicBezTo>
                      <a:pt x="274" y="0"/>
                      <a:pt x="274" y="0"/>
                      <a:pt x="274" y="0"/>
                    </a:cubicBezTo>
                    <a:cubicBezTo>
                      <a:pt x="275" y="0"/>
                      <a:pt x="277" y="2"/>
                      <a:pt x="277" y="4"/>
                    </a:cubicBezTo>
                    <a:cubicBezTo>
                      <a:pt x="277" y="7"/>
                      <a:pt x="275" y="8"/>
                      <a:pt x="274" y="8"/>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5" name="Google Shape;555;p28"/>
              <p:cNvSpPr/>
              <p:nvPr/>
            </p:nvSpPr>
            <p:spPr>
              <a:xfrm>
                <a:off x="6259731" y="1806769"/>
                <a:ext cx="867947" cy="25944"/>
              </a:xfrm>
              <a:custGeom>
                <a:rect b="b" l="l" r="r" t="t"/>
                <a:pathLst>
                  <a:path extrusionOk="0" h="8" w="277">
                    <a:moveTo>
                      <a:pt x="274" y="8"/>
                    </a:moveTo>
                    <a:cubicBezTo>
                      <a:pt x="3" y="8"/>
                      <a:pt x="3" y="8"/>
                      <a:pt x="3" y="8"/>
                    </a:cubicBezTo>
                    <a:cubicBezTo>
                      <a:pt x="2" y="8"/>
                      <a:pt x="0" y="7"/>
                      <a:pt x="0" y="4"/>
                    </a:cubicBezTo>
                    <a:cubicBezTo>
                      <a:pt x="0" y="2"/>
                      <a:pt x="2" y="0"/>
                      <a:pt x="3" y="0"/>
                    </a:cubicBezTo>
                    <a:cubicBezTo>
                      <a:pt x="274" y="0"/>
                      <a:pt x="274" y="0"/>
                      <a:pt x="274" y="0"/>
                    </a:cubicBezTo>
                    <a:cubicBezTo>
                      <a:pt x="275" y="0"/>
                      <a:pt x="277" y="2"/>
                      <a:pt x="277" y="4"/>
                    </a:cubicBezTo>
                    <a:cubicBezTo>
                      <a:pt x="277" y="7"/>
                      <a:pt x="275" y="8"/>
                      <a:pt x="274" y="8"/>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6" name="Google Shape;556;p28"/>
              <p:cNvSpPr/>
              <p:nvPr/>
            </p:nvSpPr>
            <p:spPr>
              <a:xfrm>
                <a:off x="6259731" y="1901112"/>
                <a:ext cx="867947" cy="25944"/>
              </a:xfrm>
              <a:custGeom>
                <a:rect b="b" l="l" r="r" t="t"/>
                <a:pathLst>
                  <a:path extrusionOk="0" h="8" w="277">
                    <a:moveTo>
                      <a:pt x="274" y="8"/>
                    </a:moveTo>
                    <a:cubicBezTo>
                      <a:pt x="3" y="8"/>
                      <a:pt x="3" y="8"/>
                      <a:pt x="3" y="8"/>
                    </a:cubicBezTo>
                    <a:cubicBezTo>
                      <a:pt x="2" y="8"/>
                      <a:pt x="0" y="6"/>
                      <a:pt x="0" y="4"/>
                    </a:cubicBezTo>
                    <a:cubicBezTo>
                      <a:pt x="0" y="2"/>
                      <a:pt x="2" y="0"/>
                      <a:pt x="3" y="0"/>
                    </a:cubicBezTo>
                    <a:cubicBezTo>
                      <a:pt x="274" y="0"/>
                      <a:pt x="274" y="0"/>
                      <a:pt x="274" y="0"/>
                    </a:cubicBezTo>
                    <a:cubicBezTo>
                      <a:pt x="275" y="0"/>
                      <a:pt x="277" y="2"/>
                      <a:pt x="277" y="4"/>
                    </a:cubicBezTo>
                    <a:cubicBezTo>
                      <a:pt x="277" y="6"/>
                      <a:pt x="275" y="8"/>
                      <a:pt x="274" y="8"/>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57" name="Google Shape;557;p28"/>
            <p:cNvGrpSpPr/>
            <p:nvPr/>
          </p:nvGrpSpPr>
          <p:grpSpPr>
            <a:xfrm>
              <a:off x="5510716" y="1004299"/>
              <a:ext cx="480545" cy="481555"/>
              <a:chOff x="5471892" y="3290059"/>
              <a:chExt cx="174300" cy="174654"/>
            </a:xfrm>
          </p:grpSpPr>
          <p:sp>
            <p:nvSpPr>
              <p:cNvPr id="558" name="Google Shape;558;p28"/>
              <p:cNvSpPr/>
              <p:nvPr/>
            </p:nvSpPr>
            <p:spPr>
              <a:xfrm>
                <a:off x="5471892" y="3290059"/>
                <a:ext cx="174300" cy="174300"/>
              </a:xfrm>
              <a:prstGeom prst="ellipse">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9" name="Google Shape;559;p28"/>
              <p:cNvSpPr/>
              <p:nvPr/>
            </p:nvSpPr>
            <p:spPr>
              <a:xfrm>
                <a:off x="5529353" y="3328218"/>
                <a:ext cx="58800" cy="57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0" name="Google Shape;560;p28"/>
              <p:cNvSpPr/>
              <p:nvPr/>
            </p:nvSpPr>
            <p:spPr>
              <a:xfrm>
                <a:off x="5522965" y="3396863"/>
                <a:ext cx="71826" cy="67850"/>
              </a:xfrm>
              <a:custGeom>
                <a:rect b="b" l="l" r="r" t="t"/>
                <a:pathLst>
                  <a:path extrusionOk="0" h="25" w="21">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61" name="Google Shape;561;p28"/>
            <p:cNvGrpSpPr/>
            <p:nvPr/>
          </p:nvGrpSpPr>
          <p:grpSpPr>
            <a:xfrm>
              <a:off x="6200806" y="813523"/>
              <a:ext cx="243759" cy="244271"/>
              <a:chOff x="5471892" y="3290059"/>
              <a:chExt cx="174300" cy="174654"/>
            </a:xfrm>
          </p:grpSpPr>
          <p:sp>
            <p:nvSpPr>
              <p:cNvPr id="562" name="Google Shape;562;p28"/>
              <p:cNvSpPr/>
              <p:nvPr/>
            </p:nvSpPr>
            <p:spPr>
              <a:xfrm>
                <a:off x="5471892" y="3290059"/>
                <a:ext cx="174300" cy="1743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3" name="Google Shape;563;p28"/>
              <p:cNvSpPr/>
              <p:nvPr/>
            </p:nvSpPr>
            <p:spPr>
              <a:xfrm>
                <a:off x="5529353" y="3333831"/>
                <a:ext cx="58800" cy="57600"/>
              </a:xfrm>
              <a:prstGeom prst="ellipse">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4" name="Google Shape;564;p28"/>
              <p:cNvSpPr/>
              <p:nvPr/>
            </p:nvSpPr>
            <p:spPr>
              <a:xfrm>
                <a:off x="5522965" y="3396863"/>
                <a:ext cx="71826" cy="67850"/>
              </a:xfrm>
              <a:custGeom>
                <a:rect b="b" l="l" r="r" t="t"/>
                <a:pathLst>
                  <a:path extrusionOk="0" h="25" w="21">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65" name="Google Shape;565;p28"/>
            <p:cNvGrpSpPr/>
            <p:nvPr/>
          </p:nvGrpSpPr>
          <p:grpSpPr>
            <a:xfrm>
              <a:off x="5914207" y="2530897"/>
              <a:ext cx="372601" cy="373357"/>
              <a:chOff x="5471892" y="3290059"/>
              <a:chExt cx="174300" cy="174654"/>
            </a:xfrm>
          </p:grpSpPr>
          <p:sp>
            <p:nvSpPr>
              <p:cNvPr id="566" name="Google Shape;566;p28"/>
              <p:cNvSpPr/>
              <p:nvPr/>
            </p:nvSpPr>
            <p:spPr>
              <a:xfrm>
                <a:off x="5471892" y="3290059"/>
                <a:ext cx="174300" cy="1743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7" name="Google Shape;567;p28"/>
              <p:cNvSpPr/>
              <p:nvPr/>
            </p:nvSpPr>
            <p:spPr>
              <a:xfrm>
                <a:off x="5529353" y="3333831"/>
                <a:ext cx="58800" cy="57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8" name="Google Shape;568;p28"/>
              <p:cNvSpPr/>
              <p:nvPr/>
            </p:nvSpPr>
            <p:spPr>
              <a:xfrm>
                <a:off x="5522965" y="3396863"/>
                <a:ext cx="71826" cy="67850"/>
              </a:xfrm>
              <a:custGeom>
                <a:rect b="b" l="l" r="r" t="t"/>
                <a:pathLst>
                  <a:path extrusionOk="0" h="25" w="21">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4" name="Shape 804"/>
        <p:cNvGrpSpPr/>
        <p:nvPr/>
      </p:nvGrpSpPr>
      <p:grpSpPr>
        <a:xfrm>
          <a:off x="0" y="0"/>
          <a:ext cx="0" cy="0"/>
          <a:chOff x="0" y="0"/>
          <a:chExt cx="0" cy="0"/>
        </a:xfrm>
      </p:grpSpPr>
      <p:pic>
        <p:nvPicPr>
          <p:cNvPr id="805" name="Google Shape;805;p37"/>
          <p:cNvPicPr preferRelativeResize="0"/>
          <p:nvPr/>
        </p:nvPicPr>
        <p:blipFill>
          <a:blip r:embed="rId3">
            <a:alphaModFix/>
          </a:blip>
          <a:stretch>
            <a:fillRect/>
          </a:stretch>
        </p:blipFill>
        <p:spPr>
          <a:xfrm>
            <a:off x="1056113" y="479438"/>
            <a:ext cx="7031774" cy="3847725"/>
          </a:xfrm>
          <a:prstGeom prst="rect">
            <a:avLst/>
          </a:prstGeom>
          <a:noFill/>
          <a:ln>
            <a:noFill/>
          </a:ln>
        </p:spPr>
      </p:pic>
      <p:sp>
        <p:nvSpPr>
          <p:cNvPr id="806" name="Google Shape;806;p37"/>
          <p:cNvSpPr txBox="1"/>
          <p:nvPr/>
        </p:nvSpPr>
        <p:spPr>
          <a:xfrm>
            <a:off x="595200" y="4327150"/>
            <a:ext cx="79848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C</a:t>
            </a:r>
            <a:r>
              <a:rPr lang="en" sz="900"/>
              <a:t>apacidades que dotan de inteligencia a los chatbots</a:t>
            </a:r>
            <a:br>
              <a:rPr lang="en" sz="900"/>
            </a:br>
            <a:r>
              <a:rPr lang="en" sz="900"/>
              <a:t>Tomado de: https://www.ita.es/blog/chatbots-o-asistentes-conversacionales-basados-en-inteligencia-artificial-y-tecnicas-de-procesamiento-de-lenguaje-natural/</a:t>
            </a:r>
            <a:endParaRPr sz="9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sp>
        <p:nvSpPr>
          <p:cNvPr id="811" name="Google Shape;811;p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Perfiles </a:t>
            </a:r>
            <a:endParaRPr/>
          </a:p>
        </p:txBody>
      </p:sp>
      <p:sp>
        <p:nvSpPr>
          <p:cNvPr id="812" name="Google Shape;812;p38"/>
          <p:cNvSpPr txBox="1"/>
          <p:nvPr/>
        </p:nvSpPr>
        <p:spPr>
          <a:xfrm>
            <a:off x="259825" y="1263275"/>
            <a:ext cx="4303200" cy="34170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a:t>Perfiles esperados al momento de la implementaci</a:t>
            </a:r>
            <a:r>
              <a:rPr lang="en"/>
              <a:t>ón en una empresa real.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Clientes finales: Consulta de datos  y autoatención.</a:t>
            </a:r>
            <a:endParaRPr/>
          </a:p>
          <a:p>
            <a:pPr indent="-317500" lvl="0" marL="457200" rtl="0" algn="l">
              <a:spcBef>
                <a:spcPts val="0"/>
              </a:spcBef>
              <a:spcAft>
                <a:spcPts val="0"/>
              </a:spcAft>
              <a:buSzPts val="1400"/>
              <a:buChar char="●"/>
            </a:pPr>
            <a:r>
              <a:rPr lang="en"/>
              <a:t>Personal de IT y operaciones: Mantenimiento,datos operacionales, métricas de eficiencia, alertas de rendimiento.</a:t>
            </a:r>
            <a:endParaRPr/>
          </a:p>
          <a:p>
            <a:pPr indent="-317500" lvl="0" marL="457200" rtl="0" algn="l">
              <a:spcBef>
                <a:spcPts val="0"/>
              </a:spcBef>
              <a:spcAft>
                <a:spcPts val="0"/>
              </a:spcAft>
              <a:buSzPts val="1400"/>
              <a:buChar char="●"/>
            </a:pPr>
            <a:r>
              <a:rPr lang="en"/>
              <a:t>Ejecutivos y directivos: Reportes de alto nivel, análisis de tendencias, resúmenes ejecutivos. </a:t>
            </a:r>
            <a:endParaRPr/>
          </a:p>
          <a:p>
            <a:pPr indent="-317500" lvl="0" marL="457200" rtl="0" algn="l">
              <a:spcBef>
                <a:spcPts val="0"/>
              </a:spcBef>
              <a:spcAft>
                <a:spcPts val="0"/>
              </a:spcAft>
              <a:buSzPts val="1400"/>
              <a:buChar char="●"/>
            </a:pPr>
            <a:r>
              <a:rPr lang="en"/>
              <a:t>Analista de Datos: Solicitar datasets específicos, realizar queries complejas, exportar datos.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pSp>
        <p:nvGrpSpPr>
          <p:cNvPr id="813" name="Google Shape;813;p38"/>
          <p:cNvGrpSpPr/>
          <p:nvPr/>
        </p:nvGrpSpPr>
        <p:grpSpPr>
          <a:xfrm>
            <a:off x="4764450" y="1263275"/>
            <a:ext cx="3944475" cy="3299500"/>
            <a:chOff x="4787475" y="1207025"/>
            <a:chExt cx="3944475" cy="3299500"/>
          </a:xfrm>
        </p:grpSpPr>
        <p:grpSp>
          <p:nvGrpSpPr>
            <p:cNvPr id="814" name="Google Shape;814;p38"/>
            <p:cNvGrpSpPr/>
            <p:nvPr/>
          </p:nvGrpSpPr>
          <p:grpSpPr>
            <a:xfrm>
              <a:off x="4787475" y="1207025"/>
              <a:ext cx="3944475" cy="3299500"/>
              <a:chOff x="4822000" y="445025"/>
              <a:chExt cx="3944475" cy="3299500"/>
            </a:xfrm>
          </p:grpSpPr>
          <p:sp>
            <p:nvSpPr>
              <p:cNvPr id="815" name="Google Shape;815;p38"/>
              <p:cNvSpPr txBox="1"/>
              <p:nvPr/>
            </p:nvSpPr>
            <p:spPr>
              <a:xfrm>
                <a:off x="6233313" y="2216275"/>
                <a:ext cx="1091400" cy="3867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Lato"/>
                    <a:ea typeface="Lato"/>
                    <a:cs typeface="Lato"/>
                    <a:sym typeface="Lato"/>
                  </a:rPr>
                  <a:t>Chatbot</a:t>
                </a:r>
                <a:endParaRPr>
                  <a:solidFill>
                    <a:schemeClr val="dk1"/>
                  </a:solidFill>
                  <a:latin typeface="Lato"/>
                  <a:ea typeface="Lato"/>
                  <a:cs typeface="Lato"/>
                  <a:sym typeface="Lato"/>
                </a:endParaRPr>
              </a:p>
            </p:txBody>
          </p:sp>
          <p:sp>
            <p:nvSpPr>
              <p:cNvPr id="816" name="Google Shape;816;p38"/>
              <p:cNvSpPr txBox="1"/>
              <p:nvPr/>
            </p:nvSpPr>
            <p:spPr>
              <a:xfrm>
                <a:off x="7614175" y="2173825"/>
                <a:ext cx="1152300" cy="4716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1"/>
                    </a:solidFill>
                    <a:latin typeface="Lato"/>
                    <a:ea typeface="Lato"/>
                    <a:cs typeface="Lato"/>
                    <a:sym typeface="Lato"/>
                  </a:rPr>
                  <a:t>Cliente final</a:t>
                </a:r>
                <a:endParaRPr sz="1300">
                  <a:solidFill>
                    <a:schemeClr val="dk1"/>
                  </a:solidFill>
                  <a:latin typeface="Lato"/>
                  <a:ea typeface="Lato"/>
                  <a:cs typeface="Lato"/>
                  <a:sym typeface="Lato"/>
                </a:endParaRPr>
              </a:p>
            </p:txBody>
          </p:sp>
          <p:sp>
            <p:nvSpPr>
              <p:cNvPr id="817" name="Google Shape;817;p38"/>
              <p:cNvSpPr txBox="1"/>
              <p:nvPr/>
            </p:nvSpPr>
            <p:spPr>
              <a:xfrm>
                <a:off x="4852450" y="1783325"/>
                <a:ext cx="1091400" cy="3867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Lato"/>
                    <a:ea typeface="Lato"/>
                    <a:cs typeface="Lato"/>
                    <a:sym typeface="Lato"/>
                  </a:rPr>
                  <a:t>Admin</a:t>
                </a:r>
                <a:endParaRPr sz="1500">
                  <a:solidFill>
                    <a:schemeClr val="dk1"/>
                  </a:solidFill>
                  <a:latin typeface="Lato"/>
                  <a:ea typeface="Lato"/>
                  <a:cs typeface="Lato"/>
                  <a:sym typeface="Lato"/>
                </a:endParaRPr>
              </a:p>
            </p:txBody>
          </p:sp>
          <p:sp>
            <p:nvSpPr>
              <p:cNvPr id="818" name="Google Shape;818;p38"/>
              <p:cNvSpPr txBox="1"/>
              <p:nvPr/>
            </p:nvSpPr>
            <p:spPr>
              <a:xfrm>
                <a:off x="4881238" y="2602975"/>
                <a:ext cx="1091400" cy="3615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700">
                    <a:solidFill>
                      <a:schemeClr val="dk1"/>
                    </a:solidFill>
                    <a:latin typeface="Lato"/>
                    <a:ea typeface="Lato"/>
                    <a:cs typeface="Lato"/>
                    <a:sym typeface="Lato"/>
                  </a:rPr>
                  <a:t>IT</a:t>
                </a:r>
                <a:endParaRPr sz="1700">
                  <a:solidFill>
                    <a:schemeClr val="dk1"/>
                  </a:solidFill>
                  <a:latin typeface="Lato"/>
                  <a:ea typeface="Lato"/>
                  <a:cs typeface="Lato"/>
                  <a:sym typeface="Lato"/>
                </a:endParaRPr>
              </a:p>
            </p:txBody>
          </p:sp>
          <p:cxnSp>
            <p:nvCxnSpPr>
              <p:cNvPr id="819" name="Google Shape;819;p38"/>
              <p:cNvCxnSpPr>
                <a:stCxn id="817" idx="3"/>
                <a:endCxn id="815" idx="1"/>
              </p:cNvCxnSpPr>
              <p:nvPr/>
            </p:nvCxnSpPr>
            <p:spPr>
              <a:xfrm>
                <a:off x="5943850" y="1976675"/>
                <a:ext cx="289500" cy="432900"/>
              </a:xfrm>
              <a:prstGeom prst="bentConnector3">
                <a:avLst>
                  <a:gd fmla="val 49994" name="adj1"/>
                </a:avLst>
              </a:prstGeom>
              <a:noFill/>
              <a:ln cap="flat" cmpd="sng" w="9525">
                <a:solidFill>
                  <a:schemeClr val="accent3"/>
                </a:solidFill>
                <a:prstDash val="solid"/>
                <a:round/>
                <a:headEnd len="med" w="med" type="none"/>
                <a:tailEnd len="med" w="med" type="none"/>
              </a:ln>
            </p:spPr>
          </p:cxnSp>
          <p:cxnSp>
            <p:nvCxnSpPr>
              <p:cNvPr id="820" name="Google Shape;820;p38"/>
              <p:cNvCxnSpPr>
                <a:stCxn id="815" idx="3"/>
                <a:endCxn id="816" idx="1"/>
              </p:cNvCxnSpPr>
              <p:nvPr/>
            </p:nvCxnSpPr>
            <p:spPr>
              <a:xfrm>
                <a:off x="7324713" y="2409625"/>
                <a:ext cx="289500" cy="0"/>
              </a:xfrm>
              <a:prstGeom prst="straightConnector1">
                <a:avLst/>
              </a:prstGeom>
              <a:noFill/>
              <a:ln cap="flat" cmpd="sng" w="9525">
                <a:solidFill>
                  <a:schemeClr val="accent3"/>
                </a:solidFill>
                <a:prstDash val="solid"/>
                <a:round/>
                <a:headEnd len="med" w="med" type="none"/>
                <a:tailEnd len="med" w="med" type="none"/>
              </a:ln>
            </p:spPr>
          </p:cxnSp>
          <p:pic>
            <p:nvPicPr>
              <p:cNvPr id="821" name="Google Shape;821;p38"/>
              <p:cNvPicPr preferRelativeResize="0"/>
              <p:nvPr/>
            </p:nvPicPr>
            <p:blipFill>
              <a:blip r:embed="rId3">
                <a:alphaModFix/>
              </a:blip>
              <a:stretch>
                <a:fillRect/>
              </a:stretch>
            </p:blipFill>
            <p:spPr>
              <a:xfrm>
                <a:off x="4822000" y="445025"/>
                <a:ext cx="1152300" cy="1152300"/>
              </a:xfrm>
              <a:prstGeom prst="rect">
                <a:avLst/>
              </a:prstGeom>
              <a:noFill/>
              <a:ln>
                <a:noFill/>
              </a:ln>
            </p:spPr>
          </p:pic>
          <p:pic>
            <p:nvPicPr>
              <p:cNvPr id="822" name="Google Shape;822;p38"/>
              <p:cNvPicPr preferRelativeResize="0"/>
              <p:nvPr/>
            </p:nvPicPr>
            <p:blipFill>
              <a:blip r:embed="rId3">
                <a:alphaModFix/>
              </a:blip>
              <a:stretch>
                <a:fillRect/>
              </a:stretch>
            </p:blipFill>
            <p:spPr>
              <a:xfrm>
                <a:off x="7614175" y="1017725"/>
                <a:ext cx="1152300" cy="1152300"/>
              </a:xfrm>
              <a:prstGeom prst="rect">
                <a:avLst/>
              </a:prstGeom>
              <a:noFill/>
              <a:ln>
                <a:noFill/>
              </a:ln>
            </p:spPr>
          </p:pic>
          <p:pic>
            <p:nvPicPr>
              <p:cNvPr id="823" name="Google Shape;823;p38"/>
              <p:cNvPicPr preferRelativeResize="0"/>
              <p:nvPr/>
            </p:nvPicPr>
            <p:blipFill>
              <a:blip r:embed="rId4">
                <a:alphaModFix/>
              </a:blip>
              <a:stretch>
                <a:fillRect/>
              </a:stretch>
            </p:blipFill>
            <p:spPr>
              <a:xfrm>
                <a:off x="6286700" y="2706500"/>
                <a:ext cx="1038025" cy="1038025"/>
              </a:xfrm>
              <a:prstGeom prst="rect">
                <a:avLst/>
              </a:prstGeom>
              <a:noFill/>
              <a:ln>
                <a:noFill/>
              </a:ln>
            </p:spPr>
          </p:pic>
        </p:grpSp>
        <p:cxnSp>
          <p:nvCxnSpPr>
            <p:cNvPr id="824" name="Google Shape;824;p38"/>
            <p:cNvCxnSpPr>
              <a:stCxn id="815" idx="1"/>
              <a:endCxn id="818" idx="3"/>
            </p:cNvCxnSpPr>
            <p:nvPr/>
          </p:nvCxnSpPr>
          <p:spPr>
            <a:xfrm flipH="1">
              <a:off x="5938088" y="3171625"/>
              <a:ext cx="260700" cy="374100"/>
            </a:xfrm>
            <a:prstGeom prst="bentConnector3">
              <a:avLst>
                <a:gd fmla="val 49995" name="adj1"/>
              </a:avLst>
            </a:prstGeom>
            <a:noFill/>
            <a:ln cap="flat" cmpd="sng" w="9525">
              <a:solidFill>
                <a:schemeClr val="lt2"/>
              </a:solidFill>
              <a:prstDash val="solid"/>
              <a:round/>
              <a:headEnd len="med" w="med" type="none"/>
              <a:tailEnd len="med" w="med" type="none"/>
            </a:ln>
          </p:spPr>
        </p:cxn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sp>
        <p:nvSpPr>
          <p:cNvPr id="829" name="Google Shape;829;p3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SQL</a:t>
            </a:r>
            <a:endParaRPr/>
          </a:p>
        </p:txBody>
      </p:sp>
      <p:pic>
        <p:nvPicPr>
          <p:cNvPr id="830" name="Google Shape;830;p39"/>
          <p:cNvPicPr preferRelativeResize="0"/>
          <p:nvPr/>
        </p:nvPicPr>
        <p:blipFill>
          <a:blip r:embed="rId3">
            <a:alphaModFix/>
          </a:blip>
          <a:stretch>
            <a:fillRect/>
          </a:stretch>
        </p:blipFill>
        <p:spPr>
          <a:xfrm>
            <a:off x="934850" y="1017725"/>
            <a:ext cx="7620363" cy="3820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4" name="Shape 834"/>
        <p:cNvGrpSpPr/>
        <p:nvPr/>
      </p:nvGrpSpPr>
      <p:grpSpPr>
        <a:xfrm>
          <a:off x="0" y="0"/>
          <a:ext cx="0" cy="0"/>
          <a:chOff x="0" y="0"/>
          <a:chExt cx="0" cy="0"/>
        </a:xfrm>
      </p:grpSpPr>
      <p:sp>
        <p:nvSpPr>
          <p:cNvPr id="835" name="Google Shape;835;p40"/>
          <p:cNvSpPr txBox="1"/>
          <p:nvPr/>
        </p:nvSpPr>
        <p:spPr>
          <a:xfrm>
            <a:off x="307675" y="607600"/>
            <a:ext cx="3000000" cy="427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Se </a:t>
            </a:r>
            <a:r>
              <a:rPr lang="en"/>
              <a:t>creará</a:t>
            </a:r>
            <a:r>
              <a:rPr lang="en"/>
              <a:t> una v</a:t>
            </a:r>
            <a:r>
              <a:rPr lang="en"/>
              <a:t>ista simple ya que permite: </a:t>
            </a:r>
            <a:br>
              <a:rPr lang="en"/>
            </a:br>
            <a:endParaRPr/>
          </a:p>
          <a:p>
            <a:pPr indent="-317500" lvl="0" marL="457200" rtl="0" algn="l">
              <a:spcBef>
                <a:spcPts val="0"/>
              </a:spcBef>
              <a:spcAft>
                <a:spcPts val="0"/>
              </a:spcAft>
              <a:buSzPts val="1400"/>
              <a:buChar char="●"/>
            </a:pPr>
            <a:r>
              <a:rPr b="1" lang="en"/>
              <a:t>Abstracción de datos:</a:t>
            </a:r>
            <a:r>
              <a:rPr lang="en"/>
              <a:t> presentar a los usuarios una representación simplificada y más intuitiva de los datos.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b="1" lang="en"/>
              <a:t>Seguridad y control de acceso:</a:t>
            </a:r>
            <a:r>
              <a:rPr lang="en"/>
              <a:t> restringir el acceso a datos o columnas confidenciales.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b="1" lang="en"/>
              <a:t>Simplificación de datos</a:t>
            </a:r>
            <a:r>
              <a:rPr lang="en"/>
              <a:t>: filtrar, agregar o transformar datos para cumplir con requisitos específicos de informes o análisis.</a:t>
            </a:r>
            <a:endParaRPr/>
          </a:p>
          <a:p>
            <a:pPr indent="0" lvl="0" marL="0" rtl="0" algn="l">
              <a:spcBef>
                <a:spcPts val="0"/>
              </a:spcBef>
              <a:spcAft>
                <a:spcPts val="0"/>
              </a:spcAft>
              <a:buNone/>
            </a:pPr>
            <a:r>
              <a:t/>
            </a:r>
            <a:endParaRPr/>
          </a:p>
        </p:txBody>
      </p:sp>
      <p:pic>
        <p:nvPicPr>
          <p:cNvPr id="836" name="Google Shape;836;p40"/>
          <p:cNvPicPr preferRelativeResize="0"/>
          <p:nvPr/>
        </p:nvPicPr>
        <p:blipFill>
          <a:blip r:embed="rId3">
            <a:alphaModFix/>
          </a:blip>
          <a:stretch>
            <a:fillRect/>
          </a:stretch>
        </p:blipFill>
        <p:spPr>
          <a:xfrm>
            <a:off x="3296475" y="1396169"/>
            <a:ext cx="2733475" cy="548806"/>
          </a:xfrm>
          <a:prstGeom prst="rect">
            <a:avLst/>
          </a:prstGeom>
          <a:noFill/>
          <a:ln cap="flat" cmpd="sng" w="9525">
            <a:solidFill>
              <a:schemeClr val="lt2"/>
            </a:solidFill>
            <a:prstDash val="solid"/>
            <a:round/>
            <a:headEnd len="sm" w="sm" type="none"/>
            <a:tailEnd len="sm" w="sm" type="none"/>
          </a:ln>
        </p:spPr>
      </p:pic>
      <p:pic>
        <p:nvPicPr>
          <p:cNvPr id="837" name="Google Shape;837;p40"/>
          <p:cNvPicPr preferRelativeResize="0"/>
          <p:nvPr/>
        </p:nvPicPr>
        <p:blipFill>
          <a:blip r:embed="rId4">
            <a:alphaModFix/>
          </a:blip>
          <a:stretch>
            <a:fillRect/>
          </a:stretch>
        </p:blipFill>
        <p:spPr>
          <a:xfrm>
            <a:off x="3315763" y="2291388"/>
            <a:ext cx="2694877" cy="1477500"/>
          </a:xfrm>
          <a:prstGeom prst="rect">
            <a:avLst/>
          </a:prstGeom>
          <a:noFill/>
          <a:ln cap="flat" cmpd="sng" w="9525">
            <a:solidFill>
              <a:schemeClr val="accent3"/>
            </a:solidFill>
            <a:prstDash val="solid"/>
            <a:round/>
            <a:headEnd len="sm" w="sm" type="none"/>
            <a:tailEnd len="sm" w="sm" type="none"/>
          </a:ln>
        </p:spPr>
      </p:pic>
      <p:sp>
        <p:nvSpPr>
          <p:cNvPr id="838" name="Google Shape;838;p40"/>
          <p:cNvSpPr txBox="1"/>
          <p:nvPr/>
        </p:nvSpPr>
        <p:spPr>
          <a:xfrm>
            <a:off x="5905925" y="766925"/>
            <a:ext cx="3000000" cy="4063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b="1" lang="en"/>
              <a:t>Integración de datos:</a:t>
            </a:r>
            <a:r>
              <a:rPr lang="en"/>
              <a:t> proporcionar una vista unificada de la información relacionada.</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b="1" lang="en"/>
              <a:t>Simplificación de consultas.</a:t>
            </a:r>
            <a:endParaRPr b="1"/>
          </a:p>
          <a:p>
            <a:pPr indent="0" lvl="0" marL="457200" rtl="0" algn="l">
              <a:spcBef>
                <a:spcPts val="0"/>
              </a:spcBef>
              <a:spcAft>
                <a:spcPts val="0"/>
              </a:spcAft>
              <a:buNone/>
            </a:pPr>
            <a:r>
              <a:t/>
            </a:r>
            <a:endParaRPr b="1"/>
          </a:p>
          <a:p>
            <a:pPr indent="-317500" lvl="0" marL="457200" rtl="0" algn="l">
              <a:spcBef>
                <a:spcPts val="0"/>
              </a:spcBef>
              <a:spcAft>
                <a:spcPts val="0"/>
              </a:spcAft>
              <a:buSzPts val="1400"/>
              <a:buChar char="●"/>
            </a:pPr>
            <a:r>
              <a:rPr b="1" lang="en"/>
              <a:t>Desarrollo de aplicaciones:</a:t>
            </a:r>
            <a:r>
              <a:rPr lang="en"/>
              <a:t> Las aplicaciones pueden interactuar con las vistas en lugar de acceder directamente a las tablas subyacentes, lo que reduce el acoplamiento y mejora la capacidad de mantenimiento.</a:t>
            </a:r>
            <a:endParaRPr/>
          </a:p>
          <a:p>
            <a:pPr indent="0" lvl="0" marL="0" rtl="0" algn="l">
              <a:spcBef>
                <a:spcPts val="0"/>
              </a:spcBef>
              <a:spcAft>
                <a:spcPts val="0"/>
              </a:spcAft>
              <a:buNone/>
            </a:pPr>
            <a:r>
              <a:t/>
            </a:r>
            <a:endParaRPr/>
          </a:p>
          <a:p>
            <a:pPr indent="0" lvl="0" marL="457200" rtl="0" algn="l">
              <a:spcBef>
                <a:spcPts val="0"/>
              </a:spcBef>
              <a:spcAft>
                <a:spcPts val="0"/>
              </a:spcAft>
              <a:buNone/>
            </a:pPr>
            <a:r>
              <a:t/>
            </a:r>
            <a:endParaRPr/>
          </a:p>
        </p:txBody>
      </p:sp>
      <p:sp>
        <p:nvSpPr>
          <p:cNvPr id="839" name="Google Shape;839;p40"/>
          <p:cNvSpPr txBox="1"/>
          <p:nvPr/>
        </p:nvSpPr>
        <p:spPr>
          <a:xfrm>
            <a:off x="1786550" y="4688325"/>
            <a:ext cx="7965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Taken and adapted from: </a:t>
            </a:r>
            <a:r>
              <a:rPr lang="en" sz="900"/>
              <a:t>https://www.scholarhat.com/tutorial/sqlserver/different-types-of-sql-server-views</a:t>
            </a:r>
            <a:endParaRPr sz="9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3" name="Shape 843"/>
        <p:cNvGrpSpPr/>
        <p:nvPr/>
      </p:nvGrpSpPr>
      <p:grpSpPr>
        <a:xfrm>
          <a:off x="0" y="0"/>
          <a:ext cx="0" cy="0"/>
          <a:chOff x="0" y="0"/>
          <a:chExt cx="0" cy="0"/>
        </a:xfrm>
      </p:grpSpPr>
      <p:sp>
        <p:nvSpPr>
          <p:cNvPr id="844" name="Google Shape;844;p4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LangChain Agente</a:t>
            </a:r>
            <a:endParaRPr/>
          </a:p>
        </p:txBody>
      </p:sp>
      <p:sp>
        <p:nvSpPr>
          <p:cNvPr id="845" name="Google Shape;845;p41"/>
          <p:cNvSpPr txBox="1"/>
          <p:nvPr/>
        </p:nvSpPr>
        <p:spPr>
          <a:xfrm>
            <a:off x="413525" y="1072625"/>
            <a:ext cx="8424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846" name="Google Shape;846;p41"/>
          <p:cNvPicPr preferRelativeResize="0"/>
          <p:nvPr/>
        </p:nvPicPr>
        <p:blipFill>
          <a:blip r:embed="rId3">
            <a:alphaModFix/>
          </a:blip>
          <a:stretch>
            <a:fillRect/>
          </a:stretch>
        </p:blipFill>
        <p:spPr>
          <a:xfrm>
            <a:off x="1599000" y="1688225"/>
            <a:ext cx="6229350" cy="1628775"/>
          </a:xfrm>
          <a:prstGeom prst="rect">
            <a:avLst/>
          </a:prstGeom>
          <a:noFill/>
          <a:ln>
            <a:noFill/>
          </a:ln>
        </p:spPr>
      </p:pic>
      <p:pic>
        <p:nvPicPr>
          <p:cNvPr id="847" name="Google Shape;847;p41"/>
          <p:cNvPicPr preferRelativeResize="0"/>
          <p:nvPr/>
        </p:nvPicPr>
        <p:blipFill>
          <a:blip r:embed="rId4">
            <a:alphaModFix/>
          </a:blip>
          <a:stretch>
            <a:fillRect/>
          </a:stretch>
        </p:blipFill>
        <p:spPr>
          <a:xfrm>
            <a:off x="3956438" y="3442600"/>
            <a:ext cx="1514475" cy="1066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1" name="Shape 851"/>
        <p:cNvGrpSpPr/>
        <p:nvPr/>
      </p:nvGrpSpPr>
      <p:grpSpPr>
        <a:xfrm>
          <a:off x="0" y="0"/>
          <a:ext cx="0" cy="0"/>
          <a:chOff x="0" y="0"/>
          <a:chExt cx="0" cy="0"/>
        </a:xfrm>
      </p:grpSpPr>
      <p:sp>
        <p:nvSpPr>
          <p:cNvPr id="852" name="Google Shape;852;p4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LangChain Agente</a:t>
            </a:r>
            <a:endParaRPr sz="2500"/>
          </a:p>
        </p:txBody>
      </p:sp>
      <p:sp>
        <p:nvSpPr>
          <p:cNvPr id="853" name="Google Shape;853;p42"/>
          <p:cNvSpPr txBox="1"/>
          <p:nvPr/>
        </p:nvSpPr>
        <p:spPr>
          <a:xfrm>
            <a:off x="413525" y="1072625"/>
            <a:ext cx="8424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854" name="Google Shape;854;p42"/>
          <p:cNvPicPr preferRelativeResize="0"/>
          <p:nvPr/>
        </p:nvPicPr>
        <p:blipFill>
          <a:blip r:embed="rId3">
            <a:alphaModFix/>
          </a:blip>
          <a:stretch>
            <a:fillRect/>
          </a:stretch>
        </p:blipFill>
        <p:spPr>
          <a:xfrm>
            <a:off x="500013" y="1251275"/>
            <a:ext cx="8251024" cy="3150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8" name="Shape 858"/>
        <p:cNvGrpSpPr/>
        <p:nvPr/>
      </p:nvGrpSpPr>
      <p:grpSpPr>
        <a:xfrm>
          <a:off x="0" y="0"/>
          <a:ext cx="0" cy="0"/>
          <a:chOff x="0" y="0"/>
          <a:chExt cx="0" cy="0"/>
        </a:xfrm>
      </p:grpSpPr>
      <p:sp>
        <p:nvSpPr>
          <p:cNvPr id="859" name="Google Shape;859;p4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LangChain Agente</a:t>
            </a:r>
            <a:endParaRPr sz="2500"/>
          </a:p>
        </p:txBody>
      </p:sp>
      <p:sp>
        <p:nvSpPr>
          <p:cNvPr id="860" name="Google Shape;860;p43"/>
          <p:cNvSpPr txBox="1"/>
          <p:nvPr/>
        </p:nvSpPr>
        <p:spPr>
          <a:xfrm>
            <a:off x="413525" y="1072625"/>
            <a:ext cx="8424000" cy="85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700"/>
              <a:t>MySQL</a:t>
            </a:r>
            <a:endParaRPr sz="1800"/>
          </a:p>
          <a:p>
            <a:pPr indent="0" lvl="0" marL="0" rtl="0" algn="l">
              <a:spcBef>
                <a:spcPts val="1200"/>
              </a:spcBef>
              <a:spcAft>
                <a:spcPts val="0"/>
              </a:spcAft>
              <a:buNone/>
            </a:pPr>
            <a:r>
              <a:t/>
            </a:r>
            <a:endParaRPr/>
          </a:p>
        </p:txBody>
      </p:sp>
      <p:sp>
        <p:nvSpPr>
          <p:cNvPr id="861" name="Google Shape;861;p43"/>
          <p:cNvSpPr txBox="1"/>
          <p:nvPr/>
        </p:nvSpPr>
        <p:spPr>
          <a:xfrm>
            <a:off x="360000" y="1394100"/>
            <a:ext cx="8424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Se instala el motor de base de datos MySQL 8.0 y MySQL Workbench 8.0 CE como entorno de </a:t>
            </a:r>
            <a:r>
              <a:rPr lang="en"/>
              <a:t>visualización</a:t>
            </a:r>
            <a:r>
              <a:rPr lang="en"/>
              <a:t> y consulta.</a:t>
            </a:r>
            <a:endParaRPr/>
          </a:p>
          <a:p>
            <a:pPr indent="0" lvl="0" marL="0" rtl="0" algn="l">
              <a:spcBef>
                <a:spcPts val="0"/>
              </a:spcBef>
              <a:spcAft>
                <a:spcPts val="0"/>
              </a:spcAft>
              <a:buNone/>
            </a:pPr>
            <a:r>
              <a:t/>
            </a:r>
            <a:endParaRPr/>
          </a:p>
        </p:txBody>
      </p:sp>
      <p:pic>
        <p:nvPicPr>
          <p:cNvPr id="862" name="Google Shape;862;p43"/>
          <p:cNvPicPr preferRelativeResize="0"/>
          <p:nvPr/>
        </p:nvPicPr>
        <p:blipFill>
          <a:blip r:embed="rId3">
            <a:alphaModFix/>
          </a:blip>
          <a:stretch>
            <a:fillRect/>
          </a:stretch>
        </p:blipFill>
        <p:spPr>
          <a:xfrm>
            <a:off x="2871475" y="2225400"/>
            <a:ext cx="2657744" cy="2613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6" name="Shape 866"/>
        <p:cNvGrpSpPr/>
        <p:nvPr/>
      </p:nvGrpSpPr>
      <p:grpSpPr>
        <a:xfrm>
          <a:off x="0" y="0"/>
          <a:ext cx="0" cy="0"/>
          <a:chOff x="0" y="0"/>
          <a:chExt cx="0" cy="0"/>
        </a:xfrm>
      </p:grpSpPr>
      <p:sp>
        <p:nvSpPr>
          <p:cNvPr id="867" name="Google Shape;867;p4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LangChain Agente</a:t>
            </a:r>
            <a:endParaRPr sz="2500"/>
          </a:p>
        </p:txBody>
      </p:sp>
      <p:sp>
        <p:nvSpPr>
          <p:cNvPr id="868" name="Google Shape;868;p44"/>
          <p:cNvSpPr txBox="1"/>
          <p:nvPr/>
        </p:nvSpPr>
        <p:spPr>
          <a:xfrm>
            <a:off x="413525" y="1072625"/>
            <a:ext cx="8424000" cy="85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700"/>
              <a:t>MySQL</a:t>
            </a:r>
            <a:endParaRPr sz="1800"/>
          </a:p>
          <a:p>
            <a:pPr indent="0" lvl="0" marL="0" rtl="0" algn="l">
              <a:spcBef>
                <a:spcPts val="1200"/>
              </a:spcBef>
              <a:spcAft>
                <a:spcPts val="0"/>
              </a:spcAft>
              <a:buNone/>
            </a:pPr>
            <a:r>
              <a:t/>
            </a:r>
            <a:endParaRPr/>
          </a:p>
        </p:txBody>
      </p:sp>
      <p:sp>
        <p:nvSpPr>
          <p:cNvPr id="869" name="Google Shape;869;p44"/>
          <p:cNvSpPr txBox="1"/>
          <p:nvPr/>
        </p:nvSpPr>
        <p:spPr>
          <a:xfrm>
            <a:off x="360000" y="1394100"/>
            <a:ext cx="84240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Se crea la base de datos mundo, con tres tablas, city, country countrylanguaje</a:t>
            </a:r>
            <a:endParaRPr/>
          </a:p>
          <a:p>
            <a:pPr indent="0" lvl="0" marL="0" rtl="0" algn="l">
              <a:spcBef>
                <a:spcPts val="0"/>
              </a:spcBef>
              <a:spcAft>
                <a:spcPts val="0"/>
              </a:spcAft>
              <a:buNone/>
            </a:pPr>
            <a:r>
              <a:rPr lang="en"/>
              <a:t>The city table has columns for ID, Name, CountryCode, District, and Population.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"country" table has columns for Code, Name, Continent, Region, SurfaceArea, IndepYear, Population, LifeExpectancy, GNP, GNPOld, LocalName, GovernmentForm, HeadOfState, Capital, and Code2.</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table "countrylanguage" has columns for CountryCode, Language, IsOfficial, and Percentage.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Filas: city table has 4079 rows, country table has 239 rows, and countrylanguage table has 984 rows.</a:t>
            </a:r>
            <a:endParaRPr/>
          </a:p>
        </p:txBody>
      </p:sp>
      <p:pic>
        <p:nvPicPr>
          <p:cNvPr id="870" name="Google Shape;870;p44"/>
          <p:cNvPicPr preferRelativeResize="0"/>
          <p:nvPr/>
        </p:nvPicPr>
        <p:blipFill>
          <a:blip r:embed="rId3">
            <a:alphaModFix/>
          </a:blip>
          <a:stretch>
            <a:fillRect/>
          </a:stretch>
        </p:blipFill>
        <p:spPr>
          <a:xfrm>
            <a:off x="360000" y="3949200"/>
            <a:ext cx="2530000" cy="10490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4" name="Shape 874"/>
        <p:cNvGrpSpPr/>
        <p:nvPr/>
      </p:nvGrpSpPr>
      <p:grpSpPr>
        <a:xfrm>
          <a:off x="0" y="0"/>
          <a:ext cx="0" cy="0"/>
          <a:chOff x="0" y="0"/>
          <a:chExt cx="0" cy="0"/>
        </a:xfrm>
      </p:grpSpPr>
      <p:sp>
        <p:nvSpPr>
          <p:cNvPr id="875" name="Google Shape;875;p4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LangChain Agente</a:t>
            </a:r>
            <a:endParaRPr sz="2500"/>
          </a:p>
        </p:txBody>
      </p:sp>
      <p:sp>
        <p:nvSpPr>
          <p:cNvPr id="876" name="Google Shape;876;p45"/>
          <p:cNvSpPr txBox="1"/>
          <p:nvPr/>
        </p:nvSpPr>
        <p:spPr>
          <a:xfrm>
            <a:off x="413525" y="1072625"/>
            <a:ext cx="8424000" cy="85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700"/>
              <a:t>MySQL</a:t>
            </a:r>
            <a:endParaRPr sz="1800"/>
          </a:p>
          <a:p>
            <a:pPr indent="0" lvl="0" marL="0" rtl="0" algn="l">
              <a:spcBef>
                <a:spcPts val="1200"/>
              </a:spcBef>
              <a:spcAft>
                <a:spcPts val="0"/>
              </a:spcAft>
              <a:buNone/>
            </a:pPr>
            <a:r>
              <a:t/>
            </a:r>
            <a:endParaRPr/>
          </a:p>
        </p:txBody>
      </p:sp>
      <p:sp>
        <p:nvSpPr>
          <p:cNvPr id="877" name="Google Shape;877;p45"/>
          <p:cNvSpPr txBox="1"/>
          <p:nvPr/>
        </p:nvSpPr>
        <p:spPr>
          <a:xfrm>
            <a:off x="360000" y="1394100"/>
            <a:ext cx="842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Estructura Country</a:t>
            </a:r>
            <a:endParaRPr/>
          </a:p>
        </p:txBody>
      </p:sp>
      <p:pic>
        <p:nvPicPr>
          <p:cNvPr id="878" name="Google Shape;878;p45"/>
          <p:cNvPicPr preferRelativeResize="0"/>
          <p:nvPr/>
        </p:nvPicPr>
        <p:blipFill>
          <a:blip r:embed="rId3">
            <a:alphaModFix/>
          </a:blip>
          <a:stretch>
            <a:fillRect/>
          </a:stretch>
        </p:blipFill>
        <p:spPr>
          <a:xfrm>
            <a:off x="282975" y="1794301"/>
            <a:ext cx="8578076" cy="3108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2" name="Shape 882"/>
        <p:cNvGrpSpPr/>
        <p:nvPr/>
      </p:nvGrpSpPr>
      <p:grpSpPr>
        <a:xfrm>
          <a:off x="0" y="0"/>
          <a:ext cx="0" cy="0"/>
          <a:chOff x="0" y="0"/>
          <a:chExt cx="0" cy="0"/>
        </a:xfrm>
      </p:grpSpPr>
      <p:sp>
        <p:nvSpPr>
          <p:cNvPr id="883" name="Google Shape;883;p4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LangChain Agente</a:t>
            </a:r>
            <a:endParaRPr sz="2500"/>
          </a:p>
        </p:txBody>
      </p:sp>
      <p:sp>
        <p:nvSpPr>
          <p:cNvPr id="884" name="Google Shape;884;p46"/>
          <p:cNvSpPr txBox="1"/>
          <p:nvPr/>
        </p:nvSpPr>
        <p:spPr>
          <a:xfrm>
            <a:off x="413525" y="1072625"/>
            <a:ext cx="8424000" cy="85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700"/>
              <a:t>MySQL</a:t>
            </a:r>
            <a:endParaRPr sz="1800"/>
          </a:p>
          <a:p>
            <a:pPr indent="0" lvl="0" marL="0" rtl="0" algn="l">
              <a:spcBef>
                <a:spcPts val="1200"/>
              </a:spcBef>
              <a:spcAft>
                <a:spcPts val="0"/>
              </a:spcAft>
              <a:buNone/>
            </a:pPr>
            <a:r>
              <a:t/>
            </a:r>
            <a:endParaRPr/>
          </a:p>
        </p:txBody>
      </p:sp>
      <p:sp>
        <p:nvSpPr>
          <p:cNvPr id="885" name="Google Shape;885;p46"/>
          <p:cNvSpPr txBox="1"/>
          <p:nvPr/>
        </p:nvSpPr>
        <p:spPr>
          <a:xfrm>
            <a:off x="360000" y="1394100"/>
            <a:ext cx="842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Estructura City</a:t>
            </a:r>
            <a:endParaRPr/>
          </a:p>
        </p:txBody>
      </p:sp>
      <p:pic>
        <p:nvPicPr>
          <p:cNvPr id="886" name="Google Shape;886;p46"/>
          <p:cNvPicPr preferRelativeResize="0"/>
          <p:nvPr/>
        </p:nvPicPr>
        <p:blipFill>
          <a:blip r:embed="rId3">
            <a:alphaModFix/>
          </a:blip>
          <a:stretch>
            <a:fillRect/>
          </a:stretch>
        </p:blipFill>
        <p:spPr>
          <a:xfrm>
            <a:off x="1331125" y="1794300"/>
            <a:ext cx="5727066" cy="2911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29"/>
          <p:cNvSpPr txBox="1"/>
          <p:nvPr>
            <p:ph idx="4294967295" type="title"/>
          </p:nvPr>
        </p:nvSpPr>
        <p:spPr>
          <a:xfrm>
            <a:off x="4679825" y="1480217"/>
            <a:ext cx="873300" cy="251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
              <a:t>04</a:t>
            </a:r>
            <a:endParaRPr/>
          </a:p>
        </p:txBody>
      </p:sp>
      <p:sp>
        <p:nvSpPr>
          <p:cNvPr id="574" name="Google Shape;574;p29"/>
          <p:cNvSpPr txBox="1"/>
          <p:nvPr>
            <p:ph idx="4294967295" type="title"/>
          </p:nvPr>
        </p:nvSpPr>
        <p:spPr>
          <a:xfrm>
            <a:off x="2242588" y="3554400"/>
            <a:ext cx="2305500" cy="251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500"/>
              <a:buNone/>
            </a:pPr>
            <a:r>
              <a:rPr lang="en" sz="2100"/>
              <a:t>Requerimientos</a:t>
            </a:r>
            <a:endParaRPr sz="2100"/>
          </a:p>
        </p:txBody>
      </p:sp>
      <p:sp>
        <p:nvSpPr>
          <p:cNvPr id="575" name="Google Shape;575;p29"/>
          <p:cNvSpPr txBox="1"/>
          <p:nvPr>
            <p:ph idx="4294967295" type="title"/>
          </p:nvPr>
        </p:nvSpPr>
        <p:spPr>
          <a:xfrm>
            <a:off x="5980760" y="2536039"/>
            <a:ext cx="2305500" cy="251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500"/>
              <a:buNone/>
            </a:pPr>
            <a:r>
              <a:rPr lang="en" sz="2100"/>
              <a:t>Posibles soluciones</a:t>
            </a:r>
            <a:endParaRPr sz="2100"/>
          </a:p>
        </p:txBody>
      </p:sp>
      <p:sp>
        <p:nvSpPr>
          <p:cNvPr id="576" name="Google Shape;576;p29"/>
          <p:cNvSpPr txBox="1"/>
          <p:nvPr>
            <p:ph idx="4294967295" type="title"/>
          </p:nvPr>
        </p:nvSpPr>
        <p:spPr>
          <a:xfrm>
            <a:off x="5980738" y="1480233"/>
            <a:ext cx="2305500" cy="251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500"/>
              <a:buNone/>
            </a:pPr>
            <a:r>
              <a:rPr lang="en" sz="2100"/>
              <a:t>Restricciones</a:t>
            </a:r>
            <a:endParaRPr sz="2100"/>
          </a:p>
        </p:txBody>
      </p:sp>
      <p:sp>
        <p:nvSpPr>
          <p:cNvPr id="577" name="Google Shape;577;p29"/>
          <p:cNvSpPr txBox="1"/>
          <p:nvPr>
            <p:ph idx="4294967295" type="title"/>
          </p:nvPr>
        </p:nvSpPr>
        <p:spPr>
          <a:xfrm>
            <a:off x="2159238" y="2479505"/>
            <a:ext cx="2305500" cy="251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500"/>
              <a:buNone/>
            </a:pPr>
            <a:r>
              <a:rPr lang="en" sz="2100"/>
              <a:t>Descripción de la empresa</a:t>
            </a:r>
            <a:endParaRPr sz="2100"/>
          </a:p>
        </p:txBody>
      </p:sp>
      <p:sp>
        <p:nvSpPr>
          <p:cNvPr id="578" name="Google Shape;578;p2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Contenidos</a:t>
            </a:r>
            <a:endParaRPr/>
          </a:p>
        </p:txBody>
      </p:sp>
      <p:sp>
        <p:nvSpPr>
          <p:cNvPr id="579" name="Google Shape;579;p29"/>
          <p:cNvSpPr txBox="1"/>
          <p:nvPr>
            <p:ph idx="4294967295" type="title"/>
          </p:nvPr>
        </p:nvSpPr>
        <p:spPr>
          <a:xfrm>
            <a:off x="1070825" y="3555683"/>
            <a:ext cx="873300" cy="251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
              <a:t>03</a:t>
            </a:r>
            <a:endParaRPr/>
          </a:p>
        </p:txBody>
      </p:sp>
      <p:sp>
        <p:nvSpPr>
          <p:cNvPr id="580" name="Google Shape;580;p29"/>
          <p:cNvSpPr txBox="1"/>
          <p:nvPr>
            <p:ph idx="4294967295" type="title"/>
          </p:nvPr>
        </p:nvSpPr>
        <p:spPr>
          <a:xfrm>
            <a:off x="1070838" y="2517950"/>
            <a:ext cx="873300" cy="251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
              <a:t>02</a:t>
            </a:r>
            <a:endParaRPr/>
          </a:p>
        </p:txBody>
      </p:sp>
      <p:sp>
        <p:nvSpPr>
          <p:cNvPr id="581" name="Google Shape;581;p29"/>
          <p:cNvSpPr txBox="1"/>
          <p:nvPr>
            <p:ph idx="4294967295" type="title"/>
          </p:nvPr>
        </p:nvSpPr>
        <p:spPr>
          <a:xfrm>
            <a:off x="1070838" y="1480217"/>
            <a:ext cx="873300" cy="251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
              <a:t>01</a:t>
            </a:r>
            <a:endParaRPr/>
          </a:p>
        </p:txBody>
      </p:sp>
      <p:grpSp>
        <p:nvGrpSpPr>
          <p:cNvPr id="582" name="Google Shape;582;p29"/>
          <p:cNvGrpSpPr/>
          <p:nvPr/>
        </p:nvGrpSpPr>
        <p:grpSpPr>
          <a:xfrm flipH="1">
            <a:off x="1772996" y="1558775"/>
            <a:ext cx="337856" cy="93999"/>
            <a:chOff x="5963614" y="809024"/>
            <a:chExt cx="339690" cy="94500"/>
          </a:xfrm>
        </p:grpSpPr>
        <p:sp>
          <p:nvSpPr>
            <p:cNvPr id="583" name="Google Shape;583;p29"/>
            <p:cNvSpPr/>
            <p:nvPr/>
          </p:nvSpPr>
          <p:spPr>
            <a:xfrm>
              <a:off x="5963614" y="809024"/>
              <a:ext cx="94500" cy="94500"/>
            </a:xfrm>
            <a:prstGeom prst="ellipse">
              <a:avLst/>
            </a:prstGeom>
            <a:solidFill>
              <a:schemeClr val="accent4"/>
            </a:solidFill>
            <a:ln>
              <a:noFill/>
            </a:ln>
            <a:effectLst>
              <a:outerShdw blurRad="57150" rotWithShape="0" algn="bl" dir="5400000" dist="19050">
                <a:schemeClr val="dk1">
                  <a:alpha val="4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29"/>
            <p:cNvSpPr/>
            <p:nvPr/>
          </p:nvSpPr>
          <p:spPr>
            <a:xfrm>
              <a:off x="6208804" y="809024"/>
              <a:ext cx="94500" cy="94500"/>
            </a:xfrm>
            <a:prstGeom prst="ellipse">
              <a:avLst/>
            </a:prstGeom>
            <a:solidFill>
              <a:schemeClr val="accent4"/>
            </a:solidFill>
            <a:ln>
              <a:noFill/>
            </a:ln>
            <a:effectLst>
              <a:outerShdw blurRad="57150" rotWithShape="0" algn="bl" dir="5400000" dist="19050">
                <a:schemeClr val="dk1">
                  <a:alpha val="4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85" name="Google Shape;585;p29"/>
          <p:cNvGrpSpPr/>
          <p:nvPr/>
        </p:nvGrpSpPr>
        <p:grpSpPr>
          <a:xfrm flipH="1">
            <a:off x="1813253" y="2638050"/>
            <a:ext cx="337856" cy="93999"/>
            <a:chOff x="5963614" y="809024"/>
            <a:chExt cx="339690" cy="94500"/>
          </a:xfrm>
        </p:grpSpPr>
        <p:sp>
          <p:nvSpPr>
            <p:cNvPr id="586" name="Google Shape;586;p29"/>
            <p:cNvSpPr/>
            <p:nvPr/>
          </p:nvSpPr>
          <p:spPr>
            <a:xfrm>
              <a:off x="5963614" y="809024"/>
              <a:ext cx="94500" cy="94500"/>
            </a:xfrm>
            <a:prstGeom prst="ellipse">
              <a:avLst/>
            </a:prstGeom>
            <a:solidFill>
              <a:schemeClr val="accent4"/>
            </a:solidFill>
            <a:ln>
              <a:noFill/>
            </a:ln>
            <a:effectLst>
              <a:outerShdw blurRad="57150" rotWithShape="0" algn="bl" dir="5400000" dist="19050">
                <a:schemeClr val="dk1">
                  <a:alpha val="4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29"/>
            <p:cNvSpPr/>
            <p:nvPr/>
          </p:nvSpPr>
          <p:spPr>
            <a:xfrm>
              <a:off x="6208804" y="809024"/>
              <a:ext cx="94500" cy="94500"/>
            </a:xfrm>
            <a:prstGeom prst="ellipse">
              <a:avLst/>
            </a:prstGeom>
            <a:solidFill>
              <a:schemeClr val="accent4"/>
            </a:solidFill>
            <a:ln>
              <a:noFill/>
            </a:ln>
            <a:effectLst>
              <a:outerShdw blurRad="57150" rotWithShape="0" algn="bl" dir="5400000" dist="19050">
                <a:schemeClr val="dk1">
                  <a:alpha val="4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88" name="Google Shape;588;p29"/>
          <p:cNvGrpSpPr/>
          <p:nvPr/>
        </p:nvGrpSpPr>
        <p:grpSpPr>
          <a:xfrm flipH="1">
            <a:off x="1772996" y="3654350"/>
            <a:ext cx="337856" cy="93999"/>
            <a:chOff x="5963614" y="809024"/>
            <a:chExt cx="339690" cy="94500"/>
          </a:xfrm>
        </p:grpSpPr>
        <p:sp>
          <p:nvSpPr>
            <p:cNvPr id="589" name="Google Shape;589;p29"/>
            <p:cNvSpPr/>
            <p:nvPr/>
          </p:nvSpPr>
          <p:spPr>
            <a:xfrm>
              <a:off x="5963614" y="809024"/>
              <a:ext cx="94500" cy="94500"/>
            </a:xfrm>
            <a:prstGeom prst="ellipse">
              <a:avLst/>
            </a:prstGeom>
            <a:solidFill>
              <a:schemeClr val="accent4"/>
            </a:solidFill>
            <a:ln>
              <a:noFill/>
            </a:ln>
            <a:effectLst>
              <a:outerShdw blurRad="57150" rotWithShape="0" algn="bl" dir="5400000" dist="19050">
                <a:schemeClr val="dk1">
                  <a:alpha val="4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29"/>
            <p:cNvSpPr/>
            <p:nvPr/>
          </p:nvSpPr>
          <p:spPr>
            <a:xfrm>
              <a:off x="6208804" y="809024"/>
              <a:ext cx="94500" cy="94500"/>
            </a:xfrm>
            <a:prstGeom prst="ellipse">
              <a:avLst/>
            </a:prstGeom>
            <a:solidFill>
              <a:schemeClr val="accent4"/>
            </a:solidFill>
            <a:ln>
              <a:noFill/>
            </a:ln>
            <a:effectLst>
              <a:outerShdw blurRad="57150" rotWithShape="0" algn="bl" dir="5400000" dist="19050">
                <a:schemeClr val="dk1">
                  <a:alpha val="4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91" name="Google Shape;591;p29"/>
          <p:cNvGrpSpPr/>
          <p:nvPr/>
        </p:nvGrpSpPr>
        <p:grpSpPr>
          <a:xfrm flipH="1">
            <a:off x="5429796" y="1558775"/>
            <a:ext cx="337856" cy="93999"/>
            <a:chOff x="5963614" y="809024"/>
            <a:chExt cx="339690" cy="94500"/>
          </a:xfrm>
        </p:grpSpPr>
        <p:sp>
          <p:nvSpPr>
            <p:cNvPr id="592" name="Google Shape;592;p29"/>
            <p:cNvSpPr/>
            <p:nvPr/>
          </p:nvSpPr>
          <p:spPr>
            <a:xfrm>
              <a:off x="5963614" y="809024"/>
              <a:ext cx="94500" cy="94500"/>
            </a:xfrm>
            <a:prstGeom prst="ellipse">
              <a:avLst/>
            </a:prstGeom>
            <a:solidFill>
              <a:schemeClr val="accent4"/>
            </a:solidFill>
            <a:ln>
              <a:noFill/>
            </a:ln>
            <a:effectLst>
              <a:outerShdw blurRad="57150" rotWithShape="0" algn="bl" dir="5400000" dist="19050">
                <a:schemeClr val="dk1">
                  <a:alpha val="4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29"/>
            <p:cNvSpPr/>
            <p:nvPr/>
          </p:nvSpPr>
          <p:spPr>
            <a:xfrm>
              <a:off x="6208804" y="809024"/>
              <a:ext cx="94500" cy="94500"/>
            </a:xfrm>
            <a:prstGeom prst="ellipse">
              <a:avLst/>
            </a:prstGeom>
            <a:solidFill>
              <a:schemeClr val="accent4"/>
            </a:solidFill>
            <a:ln>
              <a:noFill/>
            </a:ln>
            <a:effectLst>
              <a:outerShdw blurRad="57150" rotWithShape="0" algn="bl" dir="5400000" dist="19050">
                <a:schemeClr val="dk1">
                  <a:alpha val="4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94" name="Google Shape;594;p29"/>
          <p:cNvGrpSpPr/>
          <p:nvPr/>
        </p:nvGrpSpPr>
        <p:grpSpPr>
          <a:xfrm flipH="1">
            <a:off x="5429796" y="2638050"/>
            <a:ext cx="337856" cy="93999"/>
            <a:chOff x="5963614" y="809024"/>
            <a:chExt cx="339690" cy="94500"/>
          </a:xfrm>
        </p:grpSpPr>
        <p:sp>
          <p:nvSpPr>
            <p:cNvPr id="595" name="Google Shape;595;p29"/>
            <p:cNvSpPr/>
            <p:nvPr/>
          </p:nvSpPr>
          <p:spPr>
            <a:xfrm>
              <a:off x="5963614" y="809024"/>
              <a:ext cx="94500" cy="94500"/>
            </a:xfrm>
            <a:prstGeom prst="ellipse">
              <a:avLst/>
            </a:prstGeom>
            <a:solidFill>
              <a:schemeClr val="accent4"/>
            </a:solidFill>
            <a:ln>
              <a:noFill/>
            </a:ln>
            <a:effectLst>
              <a:outerShdw blurRad="57150" rotWithShape="0" algn="bl" dir="5400000" dist="19050">
                <a:schemeClr val="dk1">
                  <a:alpha val="4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29"/>
            <p:cNvSpPr/>
            <p:nvPr/>
          </p:nvSpPr>
          <p:spPr>
            <a:xfrm>
              <a:off x="6208804" y="809024"/>
              <a:ext cx="94500" cy="94500"/>
            </a:xfrm>
            <a:prstGeom prst="ellipse">
              <a:avLst/>
            </a:prstGeom>
            <a:solidFill>
              <a:schemeClr val="accent4"/>
            </a:solidFill>
            <a:ln>
              <a:noFill/>
            </a:ln>
            <a:effectLst>
              <a:outerShdw blurRad="57150" rotWithShape="0" algn="bl" dir="5400000" dist="19050">
                <a:schemeClr val="dk1">
                  <a:alpha val="4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97" name="Google Shape;597;p29"/>
          <p:cNvGrpSpPr/>
          <p:nvPr/>
        </p:nvGrpSpPr>
        <p:grpSpPr>
          <a:xfrm flipH="1">
            <a:off x="5429796" y="3654350"/>
            <a:ext cx="337856" cy="93999"/>
            <a:chOff x="5963614" y="809024"/>
            <a:chExt cx="339690" cy="94500"/>
          </a:xfrm>
        </p:grpSpPr>
        <p:sp>
          <p:nvSpPr>
            <p:cNvPr id="598" name="Google Shape;598;p29"/>
            <p:cNvSpPr/>
            <p:nvPr/>
          </p:nvSpPr>
          <p:spPr>
            <a:xfrm>
              <a:off x="5963614" y="809024"/>
              <a:ext cx="94500" cy="94500"/>
            </a:xfrm>
            <a:prstGeom prst="ellipse">
              <a:avLst/>
            </a:prstGeom>
            <a:solidFill>
              <a:schemeClr val="accent4"/>
            </a:solidFill>
            <a:ln>
              <a:noFill/>
            </a:ln>
            <a:effectLst>
              <a:outerShdw blurRad="57150" rotWithShape="0" algn="bl" dir="5400000" dist="19050">
                <a:schemeClr val="dk1">
                  <a:alpha val="4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29"/>
            <p:cNvSpPr/>
            <p:nvPr/>
          </p:nvSpPr>
          <p:spPr>
            <a:xfrm>
              <a:off x="6208804" y="809024"/>
              <a:ext cx="94500" cy="94500"/>
            </a:xfrm>
            <a:prstGeom prst="ellipse">
              <a:avLst/>
            </a:prstGeom>
            <a:solidFill>
              <a:schemeClr val="accent4"/>
            </a:solidFill>
            <a:ln>
              <a:noFill/>
            </a:ln>
            <a:effectLst>
              <a:outerShdw blurRad="57150" rotWithShape="0" algn="bl" dir="5400000" dist="19050">
                <a:schemeClr val="dk1">
                  <a:alpha val="4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0" name="Google Shape;600;p29"/>
          <p:cNvSpPr/>
          <p:nvPr/>
        </p:nvSpPr>
        <p:spPr>
          <a:xfrm rot="5400000">
            <a:off x="62125" y="2453700"/>
            <a:ext cx="963600" cy="23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4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29">
            <a:hlinkClick action="ppaction://hlinkshowjump?jump=previousslide"/>
          </p:cNvPr>
          <p:cNvSpPr/>
          <p:nvPr/>
        </p:nvSpPr>
        <p:spPr>
          <a:xfrm>
            <a:off x="465662" y="2271250"/>
            <a:ext cx="156300" cy="135300"/>
          </a:xfrm>
          <a:prstGeom prst="triangle">
            <a:avLst>
              <a:gd fmla="val 50000" name="adj"/>
            </a:avLst>
          </a:prstGeom>
          <a:solidFill>
            <a:schemeClr val="accent4"/>
          </a:solidFill>
          <a:ln>
            <a:noFill/>
          </a:ln>
          <a:effectLst>
            <a:outerShdw blurRad="57150" rotWithShape="0" algn="bl" dir="5400000" dist="19050">
              <a:schemeClr val="dk1">
                <a:alpha val="4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29">
            <a:hlinkClick action="ppaction://hlinkshowjump?jump=nextslide"/>
          </p:cNvPr>
          <p:cNvSpPr/>
          <p:nvPr/>
        </p:nvSpPr>
        <p:spPr>
          <a:xfrm flipH="1" rot="10800000">
            <a:off x="465315" y="2737050"/>
            <a:ext cx="157200" cy="135600"/>
          </a:xfrm>
          <a:prstGeom prst="triangle">
            <a:avLst>
              <a:gd fmla="val 50000" name="adj"/>
            </a:avLst>
          </a:prstGeom>
          <a:solidFill>
            <a:schemeClr val="accent3"/>
          </a:solidFill>
          <a:ln>
            <a:noFill/>
          </a:ln>
          <a:effectLst>
            <a:outerShdw blurRad="57150" rotWithShape="0" algn="bl" dir="5400000" dist="19050">
              <a:schemeClr val="dk1">
                <a:alpha val="4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29">
            <a:hlinkClick/>
          </p:cNvPr>
          <p:cNvSpPr/>
          <p:nvPr/>
        </p:nvSpPr>
        <p:spPr>
          <a:xfrm rot="5400000">
            <a:off x="465301" y="2493168"/>
            <a:ext cx="157103" cy="157157"/>
          </a:xfrm>
          <a:custGeom>
            <a:rect b="b" l="l" r="r" t="t"/>
            <a:pathLst>
              <a:path extrusionOk="0" h="21411" w="21411">
                <a:moveTo>
                  <a:pt x="10568" y="6574"/>
                </a:moveTo>
                <a:cubicBezTo>
                  <a:pt x="12851" y="6574"/>
                  <a:pt x="14563" y="8560"/>
                  <a:pt x="14563" y="10842"/>
                </a:cubicBezTo>
                <a:cubicBezTo>
                  <a:pt x="14563" y="12851"/>
                  <a:pt x="12851" y="14837"/>
                  <a:pt x="10568" y="14837"/>
                </a:cubicBezTo>
                <a:cubicBezTo>
                  <a:pt x="8286" y="14837"/>
                  <a:pt x="6574" y="12851"/>
                  <a:pt x="6574" y="10842"/>
                </a:cubicBezTo>
                <a:cubicBezTo>
                  <a:pt x="6574" y="8560"/>
                  <a:pt x="8286" y="6574"/>
                  <a:pt x="10568" y="6574"/>
                </a:cubicBezTo>
                <a:close/>
                <a:moveTo>
                  <a:pt x="8560" y="0"/>
                </a:moveTo>
                <a:lnTo>
                  <a:pt x="8560" y="2009"/>
                </a:lnTo>
                <a:cubicBezTo>
                  <a:pt x="7715" y="2283"/>
                  <a:pt x="6848" y="2580"/>
                  <a:pt x="6003" y="3150"/>
                </a:cubicBezTo>
                <a:lnTo>
                  <a:pt x="4565" y="1712"/>
                </a:lnTo>
                <a:lnTo>
                  <a:pt x="1712" y="4565"/>
                </a:lnTo>
                <a:lnTo>
                  <a:pt x="3150" y="6277"/>
                </a:lnTo>
                <a:cubicBezTo>
                  <a:pt x="2580" y="6848"/>
                  <a:pt x="2283" y="7715"/>
                  <a:pt x="2009" y="8560"/>
                </a:cubicBezTo>
                <a:lnTo>
                  <a:pt x="0" y="8560"/>
                </a:lnTo>
                <a:lnTo>
                  <a:pt x="0" y="12851"/>
                </a:lnTo>
                <a:lnTo>
                  <a:pt x="2009" y="12851"/>
                </a:lnTo>
                <a:cubicBezTo>
                  <a:pt x="2283" y="13695"/>
                  <a:pt x="2580" y="14563"/>
                  <a:pt x="3150" y="15407"/>
                </a:cubicBezTo>
                <a:lnTo>
                  <a:pt x="1712" y="16845"/>
                </a:lnTo>
                <a:lnTo>
                  <a:pt x="4565" y="19698"/>
                </a:lnTo>
                <a:lnTo>
                  <a:pt x="6003" y="18260"/>
                </a:lnTo>
                <a:cubicBezTo>
                  <a:pt x="6848" y="18831"/>
                  <a:pt x="7715" y="19128"/>
                  <a:pt x="8560" y="19402"/>
                </a:cubicBezTo>
                <a:lnTo>
                  <a:pt x="8560" y="21410"/>
                </a:lnTo>
                <a:lnTo>
                  <a:pt x="12554" y="21410"/>
                </a:lnTo>
                <a:lnTo>
                  <a:pt x="12851" y="19402"/>
                </a:lnTo>
                <a:cubicBezTo>
                  <a:pt x="13696" y="19128"/>
                  <a:pt x="14563" y="18831"/>
                  <a:pt x="15134" y="18260"/>
                </a:cubicBezTo>
                <a:lnTo>
                  <a:pt x="16845" y="19698"/>
                </a:lnTo>
                <a:lnTo>
                  <a:pt x="19699" y="16845"/>
                </a:lnTo>
                <a:lnTo>
                  <a:pt x="18261" y="15407"/>
                </a:lnTo>
                <a:cubicBezTo>
                  <a:pt x="18831" y="14563"/>
                  <a:pt x="19128" y="13695"/>
                  <a:pt x="19128" y="12851"/>
                </a:cubicBezTo>
                <a:lnTo>
                  <a:pt x="21410" y="12851"/>
                </a:lnTo>
                <a:lnTo>
                  <a:pt x="21410" y="8560"/>
                </a:lnTo>
                <a:lnTo>
                  <a:pt x="19128" y="8560"/>
                </a:lnTo>
                <a:cubicBezTo>
                  <a:pt x="19128" y="7715"/>
                  <a:pt x="18831" y="6848"/>
                  <a:pt x="18261" y="6277"/>
                </a:cubicBezTo>
                <a:lnTo>
                  <a:pt x="19699" y="4565"/>
                </a:lnTo>
                <a:lnTo>
                  <a:pt x="16845" y="1712"/>
                </a:lnTo>
                <a:lnTo>
                  <a:pt x="15134" y="3150"/>
                </a:lnTo>
                <a:cubicBezTo>
                  <a:pt x="14563" y="2580"/>
                  <a:pt x="13696" y="2283"/>
                  <a:pt x="12851" y="2009"/>
                </a:cubicBezTo>
                <a:lnTo>
                  <a:pt x="12554" y="0"/>
                </a:lnTo>
                <a:close/>
              </a:path>
            </a:pathLst>
          </a:custGeom>
          <a:solidFill>
            <a:schemeClr val="lt1"/>
          </a:solidFill>
          <a:ln>
            <a:noFill/>
          </a:ln>
          <a:effectLst>
            <a:outerShdw blurRad="57150" rotWithShape="0" algn="bl" dir="5400000" dist="19050">
              <a:schemeClr val="dk1">
                <a:alpha val="51760"/>
              </a:schemeClr>
            </a:outerShdw>
            <a:reflection blurRad="0" dir="5400000" dist="47625" endA="0" endPos="54000" fadeDir="5400012" kx="0" rotWithShape="0" algn="bl" stA="4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29"/>
          <p:cNvSpPr txBox="1"/>
          <p:nvPr>
            <p:ph idx="4294967295" type="title"/>
          </p:nvPr>
        </p:nvSpPr>
        <p:spPr>
          <a:xfrm>
            <a:off x="4679838" y="2517950"/>
            <a:ext cx="873300" cy="251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
              <a:t>05</a:t>
            </a:r>
            <a:endParaRPr/>
          </a:p>
        </p:txBody>
      </p:sp>
      <p:sp>
        <p:nvSpPr>
          <p:cNvPr id="605" name="Google Shape;605;p29"/>
          <p:cNvSpPr txBox="1"/>
          <p:nvPr>
            <p:ph idx="4294967295" type="title"/>
          </p:nvPr>
        </p:nvSpPr>
        <p:spPr>
          <a:xfrm>
            <a:off x="5980763" y="3554399"/>
            <a:ext cx="2305500" cy="251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500"/>
              <a:buNone/>
            </a:pPr>
            <a:r>
              <a:rPr lang="en" sz="2100"/>
              <a:t>Data set y análisis</a:t>
            </a:r>
            <a:endParaRPr sz="2100"/>
          </a:p>
        </p:txBody>
      </p:sp>
      <p:sp>
        <p:nvSpPr>
          <p:cNvPr id="606" name="Google Shape;606;p29"/>
          <p:cNvSpPr txBox="1"/>
          <p:nvPr>
            <p:ph idx="4294967295" type="title"/>
          </p:nvPr>
        </p:nvSpPr>
        <p:spPr>
          <a:xfrm>
            <a:off x="4679838" y="3555683"/>
            <a:ext cx="873300" cy="251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
              <a:t>06</a:t>
            </a:r>
            <a:endParaRPr/>
          </a:p>
        </p:txBody>
      </p:sp>
      <p:grpSp>
        <p:nvGrpSpPr>
          <p:cNvPr id="607" name="Google Shape;607;p29"/>
          <p:cNvGrpSpPr/>
          <p:nvPr/>
        </p:nvGrpSpPr>
        <p:grpSpPr>
          <a:xfrm flipH="1">
            <a:off x="3850907" y="4283968"/>
            <a:ext cx="337856" cy="93999"/>
            <a:chOff x="5963614" y="809024"/>
            <a:chExt cx="339690" cy="94500"/>
          </a:xfrm>
        </p:grpSpPr>
        <p:sp>
          <p:nvSpPr>
            <p:cNvPr id="608" name="Google Shape;608;p29"/>
            <p:cNvSpPr/>
            <p:nvPr/>
          </p:nvSpPr>
          <p:spPr>
            <a:xfrm>
              <a:off x="5963614" y="809024"/>
              <a:ext cx="94500" cy="94500"/>
            </a:xfrm>
            <a:prstGeom prst="ellipse">
              <a:avLst/>
            </a:prstGeom>
            <a:solidFill>
              <a:schemeClr val="accent4"/>
            </a:solidFill>
            <a:ln>
              <a:noFill/>
            </a:ln>
            <a:effectLst>
              <a:outerShdw blurRad="57150" rotWithShape="0" algn="bl" dir="5400000" dist="19050">
                <a:schemeClr val="dk1">
                  <a:alpha val="4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29"/>
            <p:cNvSpPr/>
            <p:nvPr/>
          </p:nvSpPr>
          <p:spPr>
            <a:xfrm>
              <a:off x="6208804" y="809024"/>
              <a:ext cx="94500" cy="94500"/>
            </a:xfrm>
            <a:prstGeom prst="ellipse">
              <a:avLst/>
            </a:prstGeom>
            <a:solidFill>
              <a:schemeClr val="accent4"/>
            </a:solidFill>
            <a:ln>
              <a:noFill/>
            </a:ln>
            <a:effectLst>
              <a:outerShdw blurRad="57150" rotWithShape="0" algn="bl" dir="5400000" dist="19050">
                <a:schemeClr val="dk1">
                  <a:alpha val="4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0" name="Google Shape;610;p29"/>
          <p:cNvSpPr txBox="1"/>
          <p:nvPr/>
        </p:nvSpPr>
        <p:spPr>
          <a:xfrm>
            <a:off x="4195876" y="4192405"/>
            <a:ext cx="2305500" cy="251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2500"/>
              <a:buFont typeface="Montserrat"/>
              <a:buNone/>
            </a:pPr>
            <a:r>
              <a:rPr b="1" i="0" lang="en" sz="1800" u="none" cap="none" strike="noStrike">
                <a:solidFill>
                  <a:schemeClr val="lt1"/>
                </a:solidFill>
                <a:latin typeface="Montserrat"/>
                <a:ea typeface="Montserrat"/>
                <a:cs typeface="Montserrat"/>
                <a:sym typeface="Montserrat"/>
              </a:rPr>
              <a:t>Citas</a:t>
            </a:r>
            <a:endParaRPr b="1" i="0" sz="1800" u="none" cap="none" strike="noStrike">
              <a:solidFill>
                <a:schemeClr val="lt1"/>
              </a:solidFill>
              <a:latin typeface="Montserrat"/>
              <a:ea typeface="Montserrat"/>
              <a:cs typeface="Montserrat"/>
              <a:sym typeface="Montserrat"/>
            </a:endParaRPr>
          </a:p>
        </p:txBody>
      </p:sp>
      <p:sp>
        <p:nvSpPr>
          <p:cNvPr id="611" name="Google Shape;611;p29"/>
          <p:cNvSpPr txBox="1"/>
          <p:nvPr/>
        </p:nvSpPr>
        <p:spPr>
          <a:xfrm>
            <a:off x="3108052" y="4192405"/>
            <a:ext cx="873300" cy="251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400"/>
              <a:buFont typeface="Montserrat"/>
              <a:buNone/>
            </a:pPr>
            <a:r>
              <a:rPr b="1" i="0" lang="en" sz="1800" u="none" cap="none" strike="noStrike">
                <a:solidFill>
                  <a:schemeClr val="lt1"/>
                </a:solidFill>
                <a:latin typeface="Montserrat"/>
                <a:ea typeface="Montserrat"/>
                <a:cs typeface="Montserrat"/>
                <a:sym typeface="Montserrat"/>
              </a:rPr>
              <a:t>07</a:t>
            </a:r>
            <a:endParaRPr/>
          </a:p>
        </p:txBody>
      </p:sp>
      <p:sp>
        <p:nvSpPr>
          <p:cNvPr id="612" name="Google Shape;612;p29"/>
          <p:cNvSpPr txBox="1"/>
          <p:nvPr/>
        </p:nvSpPr>
        <p:spPr>
          <a:xfrm>
            <a:off x="2194125" y="1374925"/>
            <a:ext cx="30000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chemeClr val="dk1"/>
                </a:solidFill>
                <a:latin typeface="Montserrat"/>
                <a:ea typeface="Montserrat"/>
                <a:cs typeface="Montserrat"/>
                <a:sym typeface="Montserrat"/>
              </a:rPr>
              <a:t>Objetivos</a:t>
            </a:r>
            <a:r>
              <a:rPr b="1" lang="en" sz="1800">
                <a:solidFill>
                  <a:schemeClr val="dk1"/>
                </a:solidFill>
                <a:latin typeface="Montserrat"/>
                <a:ea typeface="Montserrat"/>
                <a:cs typeface="Montserrat"/>
                <a:sym typeface="Montserrat"/>
              </a:rPr>
              <a:t> </a:t>
            </a:r>
            <a:endParaRPr b="1" sz="1800">
              <a:solidFill>
                <a:schemeClr val="dk1"/>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0" name="Shape 890"/>
        <p:cNvGrpSpPr/>
        <p:nvPr/>
      </p:nvGrpSpPr>
      <p:grpSpPr>
        <a:xfrm>
          <a:off x="0" y="0"/>
          <a:ext cx="0" cy="0"/>
          <a:chOff x="0" y="0"/>
          <a:chExt cx="0" cy="0"/>
        </a:xfrm>
      </p:grpSpPr>
      <p:sp>
        <p:nvSpPr>
          <p:cNvPr id="891" name="Google Shape;891;p4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LangChain Agente</a:t>
            </a:r>
            <a:endParaRPr sz="2500"/>
          </a:p>
        </p:txBody>
      </p:sp>
      <p:sp>
        <p:nvSpPr>
          <p:cNvPr id="892" name="Google Shape;892;p47"/>
          <p:cNvSpPr txBox="1"/>
          <p:nvPr/>
        </p:nvSpPr>
        <p:spPr>
          <a:xfrm>
            <a:off x="413525" y="1072625"/>
            <a:ext cx="8424000" cy="85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700"/>
              <a:t>MySQL</a:t>
            </a:r>
            <a:endParaRPr sz="1800"/>
          </a:p>
          <a:p>
            <a:pPr indent="0" lvl="0" marL="0" rtl="0" algn="l">
              <a:spcBef>
                <a:spcPts val="1200"/>
              </a:spcBef>
              <a:spcAft>
                <a:spcPts val="0"/>
              </a:spcAft>
              <a:buNone/>
            </a:pPr>
            <a:r>
              <a:t/>
            </a:r>
            <a:endParaRPr/>
          </a:p>
        </p:txBody>
      </p:sp>
      <p:sp>
        <p:nvSpPr>
          <p:cNvPr id="893" name="Google Shape;893;p47"/>
          <p:cNvSpPr txBox="1"/>
          <p:nvPr/>
        </p:nvSpPr>
        <p:spPr>
          <a:xfrm>
            <a:off x="360000" y="1394100"/>
            <a:ext cx="842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Estructura CountryLanguage</a:t>
            </a:r>
            <a:endParaRPr/>
          </a:p>
        </p:txBody>
      </p:sp>
      <p:pic>
        <p:nvPicPr>
          <p:cNvPr id="894" name="Google Shape;894;p47"/>
          <p:cNvPicPr preferRelativeResize="0"/>
          <p:nvPr/>
        </p:nvPicPr>
        <p:blipFill>
          <a:blip r:embed="rId3">
            <a:alphaModFix/>
          </a:blip>
          <a:stretch>
            <a:fillRect/>
          </a:stretch>
        </p:blipFill>
        <p:spPr>
          <a:xfrm>
            <a:off x="2777725" y="1794300"/>
            <a:ext cx="3014424" cy="3121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8" name="Shape 898"/>
        <p:cNvGrpSpPr/>
        <p:nvPr/>
      </p:nvGrpSpPr>
      <p:grpSpPr>
        <a:xfrm>
          <a:off x="0" y="0"/>
          <a:ext cx="0" cy="0"/>
          <a:chOff x="0" y="0"/>
          <a:chExt cx="0" cy="0"/>
        </a:xfrm>
      </p:grpSpPr>
      <p:sp>
        <p:nvSpPr>
          <p:cNvPr id="899" name="Google Shape;899;p4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LangChain Agente</a:t>
            </a:r>
            <a:endParaRPr sz="2500"/>
          </a:p>
        </p:txBody>
      </p:sp>
      <p:sp>
        <p:nvSpPr>
          <p:cNvPr id="900" name="Google Shape;900;p48"/>
          <p:cNvSpPr txBox="1"/>
          <p:nvPr/>
        </p:nvSpPr>
        <p:spPr>
          <a:xfrm>
            <a:off x="413525" y="1072625"/>
            <a:ext cx="8424000" cy="1911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700"/>
              <a:t>Jupyter, </a:t>
            </a:r>
            <a:r>
              <a:rPr lang="en" sz="1700"/>
              <a:t>en nuestro caso instalamos anaconda, luego abrimos un notebook de jupyter, Instalación librería Langchain en cmd : pip install langchain, en cmd : pip install openai en cmd : pip install langchain_openai</a:t>
            </a:r>
            <a:endParaRPr sz="1700"/>
          </a:p>
          <a:p>
            <a:pPr indent="0" lvl="0" marL="0" rtl="0" algn="l">
              <a:lnSpc>
                <a:spcPct val="115000"/>
              </a:lnSpc>
              <a:spcBef>
                <a:spcPts val="1200"/>
              </a:spcBef>
              <a:spcAft>
                <a:spcPts val="0"/>
              </a:spcAft>
              <a:buNone/>
            </a:pPr>
            <a:r>
              <a:t/>
            </a:r>
            <a:endParaRPr sz="1700"/>
          </a:p>
          <a:p>
            <a:pPr indent="0" lvl="0" marL="0" rtl="0" algn="l">
              <a:spcBef>
                <a:spcPts val="1200"/>
              </a:spcBef>
              <a:spcAft>
                <a:spcPts val="0"/>
              </a:spcAft>
              <a:buNone/>
            </a:pPr>
            <a:r>
              <a:t/>
            </a:r>
            <a:endParaRPr/>
          </a:p>
        </p:txBody>
      </p:sp>
      <p:pic>
        <p:nvPicPr>
          <p:cNvPr id="901" name="Google Shape;901;p48"/>
          <p:cNvPicPr preferRelativeResize="0"/>
          <p:nvPr/>
        </p:nvPicPr>
        <p:blipFill>
          <a:blip r:embed="rId3">
            <a:alphaModFix/>
          </a:blip>
          <a:stretch>
            <a:fillRect/>
          </a:stretch>
        </p:blipFill>
        <p:spPr>
          <a:xfrm>
            <a:off x="567650" y="2722950"/>
            <a:ext cx="2828925" cy="2038350"/>
          </a:xfrm>
          <a:prstGeom prst="rect">
            <a:avLst/>
          </a:prstGeom>
          <a:noFill/>
          <a:ln>
            <a:noFill/>
          </a:ln>
        </p:spPr>
      </p:pic>
      <p:pic>
        <p:nvPicPr>
          <p:cNvPr id="902" name="Google Shape;902;p48"/>
          <p:cNvPicPr preferRelativeResize="0"/>
          <p:nvPr/>
        </p:nvPicPr>
        <p:blipFill>
          <a:blip r:embed="rId4">
            <a:alphaModFix/>
          </a:blip>
          <a:stretch>
            <a:fillRect/>
          </a:stretch>
        </p:blipFill>
        <p:spPr>
          <a:xfrm>
            <a:off x="3857050" y="2799450"/>
            <a:ext cx="4476750" cy="19618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6" name="Shape 906"/>
        <p:cNvGrpSpPr/>
        <p:nvPr/>
      </p:nvGrpSpPr>
      <p:grpSpPr>
        <a:xfrm>
          <a:off x="0" y="0"/>
          <a:ext cx="0" cy="0"/>
          <a:chOff x="0" y="0"/>
          <a:chExt cx="0" cy="0"/>
        </a:xfrm>
      </p:grpSpPr>
      <p:sp>
        <p:nvSpPr>
          <p:cNvPr id="907" name="Google Shape;907;p4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LangChain Agente</a:t>
            </a:r>
            <a:endParaRPr sz="2500"/>
          </a:p>
        </p:txBody>
      </p:sp>
      <p:sp>
        <p:nvSpPr>
          <p:cNvPr id="908" name="Google Shape;908;p49"/>
          <p:cNvSpPr txBox="1"/>
          <p:nvPr/>
        </p:nvSpPr>
        <p:spPr>
          <a:xfrm>
            <a:off x="413525" y="1072625"/>
            <a:ext cx="8424000" cy="85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700"/>
              <a:t>Cuenta Open Ai y Api Key</a:t>
            </a:r>
            <a:endParaRPr sz="1800"/>
          </a:p>
          <a:p>
            <a:pPr indent="0" lvl="0" marL="0" rtl="0" algn="l">
              <a:spcBef>
                <a:spcPts val="1200"/>
              </a:spcBef>
              <a:spcAft>
                <a:spcPts val="0"/>
              </a:spcAft>
              <a:buNone/>
            </a:pPr>
            <a:r>
              <a:t/>
            </a:r>
            <a:endParaRPr/>
          </a:p>
        </p:txBody>
      </p:sp>
      <p:pic>
        <p:nvPicPr>
          <p:cNvPr id="909" name="Google Shape;909;p49"/>
          <p:cNvPicPr preferRelativeResize="0"/>
          <p:nvPr/>
        </p:nvPicPr>
        <p:blipFill>
          <a:blip r:embed="rId3">
            <a:alphaModFix/>
          </a:blip>
          <a:stretch>
            <a:fillRect/>
          </a:stretch>
        </p:blipFill>
        <p:spPr>
          <a:xfrm>
            <a:off x="720000" y="1450475"/>
            <a:ext cx="5305950" cy="2376550"/>
          </a:xfrm>
          <a:prstGeom prst="rect">
            <a:avLst/>
          </a:prstGeom>
          <a:noFill/>
          <a:ln>
            <a:noFill/>
          </a:ln>
        </p:spPr>
      </p:pic>
      <p:pic>
        <p:nvPicPr>
          <p:cNvPr id="910" name="Google Shape;910;p49"/>
          <p:cNvPicPr preferRelativeResize="0"/>
          <p:nvPr/>
        </p:nvPicPr>
        <p:blipFill>
          <a:blip r:embed="rId4">
            <a:alphaModFix/>
          </a:blip>
          <a:stretch>
            <a:fillRect/>
          </a:stretch>
        </p:blipFill>
        <p:spPr>
          <a:xfrm>
            <a:off x="720000" y="3899050"/>
            <a:ext cx="6718756" cy="1011675"/>
          </a:xfrm>
          <a:prstGeom prst="rect">
            <a:avLst/>
          </a:prstGeom>
          <a:noFill/>
          <a:ln>
            <a:noFill/>
          </a:ln>
        </p:spPr>
      </p:pic>
      <p:pic>
        <p:nvPicPr>
          <p:cNvPr id="911" name="Google Shape;911;p49"/>
          <p:cNvPicPr preferRelativeResize="0"/>
          <p:nvPr/>
        </p:nvPicPr>
        <p:blipFill>
          <a:blip r:embed="rId5">
            <a:alphaModFix/>
          </a:blip>
          <a:stretch>
            <a:fillRect/>
          </a:stretch>
        </p:blipFill>
        <p:spPr>
          <a:xfrm>
            <a:off x="6355775" y="2200575"/>
            <a:ext cx="2068225" cy="390504"/>
          </a:xfrm>
          <a:prstGeom prst="rect">
            <a:avLst/>
          </a:prstGeom>
          <a:noFill/>
          <a:ln>
            <a:noFill/>
          </a:ln>
        </p:spPr>
      </p:pic>
      <p:pic>
        <p:nvPicPr>
          <p:cNvPr id="912" name="Google Shape;912;p49"/>
          <p:cNvPicPr preferRelativeResize="0"/>
          <p:nvPr/>
        </p:nvPicPr>
        <p:blipFill>
          <a:blip r:embed="rId6">
            <a:alphaModFix/>
          </a:blip>
          <a:stretch>
            <a:fillRect/>
          </a:stretch>
        </p:blipFill>
        <p:spPr>
          <a:xfrm>
            <a:off x="5629175" y="558279"/>
            <a:ext cx="2124075" cy="5143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6" name="Shape 916"/>
        <p:cNvGrpSpPr/>
        <p:nvPr/>
      </p:nvGrpSpPr>
      <p:grpSpPr>
        <a:xfrm>
          <a:off x="0" y="0"/>
          <a:ext cx="0" cy="0"/>
          <a:chOff x="0" y="0"/>
          <a:chExt cx="0" cy="0"/>
        </a:xfrm>
      </p:grpSpPr>
      <p:sp>
        <p:nvSpPr>
          <p:cNvPr id="917" name="Google Shape;917;p5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LangChain Agente</a:t>
            </a:r>
            <a:endParaRPr sz="2500"/>
          </a:p>
        </p:txBody>
      </p:sp>
      <p:sp>
        <p:nvSpPr>
          <p:cNvPr id="918" name="Google Shape;918;p50"/>
          <p:cNvSpPr txBox="1"/>
          <p:nvPr/>
        </p:nvSpPr>
        <p:spPr>
          <a:xfrm>
            <a:off x="413525" y="1072625"/>
            <a:ext cx="8424000" cy="4362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700"/>
              <a:t>LangChain, </a:t>
            </a:r>
            <a:r>
              <a:rPr lang="en" sz="1700"/>
              <a:t>si lo traducimos </a:t>
            </a:r>
            <a:r>
              <a:rPr lang="en" sz="1700"/>
              <a:t>podría</a:t>
            </a:r>
            <a:r>
              <a:rPr lang="en" sz="1700"/>
              <a:t> ser “Cadena de lenguaje”</a:t>
            </a:r>
            <a:endParaRPr sz="1800"/>
          </a:p>
          <a:p>
            <a:pPr indent="0" lvl="0" marL="0" rtl="0" algn="l">
              <a:lnSpc>
                <a:spcPct val="115000"/>
              </a:lnSpc>
              <a:spcBef>
                <a:spcPts val="1200"/>
              </a:spcBef>
              <a:spcAft>
                <a:spcPts val="0"/>
              </a:spcAft>
              <a:buNone/>
            </a:pPr>
            <a:r>
              <a:rPr lang="en"/>
              <a:t>Es un framework para desarrollar aplicaciones que interactúan con modelos de lenguaje grandes (LLMs).</a:t>
            </a:r>
            <a:endParaRPr/>
          </a:p>
          <a:p>
            <a:pPr indent="0" lvl="0" marL="0" rtl="0" algn="l">
              <a:lnSpc>
                <a:spcPct val="115000"/>
              </a:lnSpc>
              <a:spcBef>
                <a:spcPts val="1200"/>
              </a:spcBef>
              <a:spcAft>
                <a:spcPts val="0"/>
              </a:spcAft>
              <a:buNone/>
            </a:pPr>
            <a:r>
              <a:rPr lang="en"/>
              <a:t>Es como un conjunto de bloques que permiten crear aplicaciones inteligentes que entiendan y generen lenguaje natural.</a:t>
            </a:r>
            <a:endParaRPr/>
          </a:p>
          <a:p>
            <a:pPr indent="0" lvl="0" marL="0" rtl="0" algn="l">
              <a:lnSpc>
                <a:spcPct val="115000"/>
              </a:lnSpc>
              <a:spcBef>
                <a:spcPts val="1200"/>
              </a:spcBef>
              <a:spcAft>
                <a:spcPts val="0"/>
              </a:spcAft>
              <a:buNone/>
            </a:pPr>
            <a:r>
              <a:rPr b="1" lang="en" sz="1500"/>
              <a:t>Conecta los puntos:</a:t>
            </a:r>
            <a:r>
              <a:rPr lang="en" sz="1500"/>
              <a:t> Une diferentes componentes como modelos de lenguaje, bases de datos y otras herramientas para crear aplicaciones más completas.</a:t>
            </a:r>
            <a:endParaRPr sz="1500"/>
          </a:p>
          <a:p>
            <a:pPr indent="0" lvl="0" marL="0" rtl="0" algn="l">
              <a:lnSpc>
                <a:spcPct val="115000"/>
              </a:lnSpc>
              <a:spcBef>
                <a:spcPts val="1200"/>
              </a:spcBef>
              <a:spcAft>
                <a:spcPts val="0"/>
              </a:spcAft>
              <a:buNone/>
            </a:pPr>
            <a:r>
              <a:rPr b="1" lang="en" sz="1500"/>
              <a:t>Es flexible:</a:t>
            </a:r>
            <a:r>
              <a:rPr lang="en" sz="1500"/>
              <a:t> Puedes personalizarla para adaptarla a tus necesidades específicas.</a:t>
            </a:r>
            <a:endParaRPr sz="1500"/>
          </a:p>
          <a:p>
            <a:pPr indent="0" lvl="0" marL="0" rtl="0" algn="l">
              <a:lnSpc>
                <a:spcPct val="115000"/>
              </a:lnSpc>
              <a:spcBef>
                <a:spcPts val="1200"/>
              </a:spcBef>
              <a:spcAft>
                <a:spcPts val="0"/>
              </a:spcAft>
              <a:buNone/>
            </a:pPr>
            <a:r>
              <a:rPr b="1" lang="en" sz="1500"/>
              <a:t>Es eficiente:</a:t>
            </a:r>
            <a:r>
              <a:rPr lang="en" sz="1500"/>
              <a:t> Optimiza el uso de los modelos de lenguaje, lo que puede reducir costos.</a:t>
            </a:r>
            <a:endParaRPr sz="1500"/>
          </a:p>
          <a:p>
            <a:pPr indent="0" lvl="0" marL="0" rtl="0" algn="l">
              <a:lnSpc>
                <a:spcPct val="115000"/>
              </a:lnSpc>
              <a:spcBef>
                <a:spcPts val="1200"/>
              </a:spcBef>
              <a:spcAft>
                <a:spcPts val="0"/>
              </a:spcAft>
              <a:buNone/>
            </a:pPr>
            <a:r>
              <a:rPr b="1" lang="en" sz="1500"/>
              <a:t>Es fácil de usar:</a:t>
            </a:r>
            <a:r>
              <a:rPr lang="en" sz="1500"/>
              <a:t> Incluso si no eres un experto en programación, puedes crear aplicaciones interesantes.</a:t>
            </a:r>
            <a:endParaRPr sz="1500"/>
          </a:p>
          <a:p>
            <a:pPr indent="0" lvl="0" marL="0" rtl="0" algn="l">
              <a:spcBef>
                <a:spcPts val="1200"/>
              </a:spcBef>
              <a:spcAft>
                <a:spcPts val="0"/>
              </a:spcAft>
              <a:buNone/>
            </a:pPr>
            <a:r>
              <a:t/>
            </a:r>
            <a:endParaRPr/>
          </a:p>
        </p:txBody>
      </p:sp>
      <p:pic>
        <p:nvPicPr>
          <p:cNvPr id="919" name="Google Shape;919;p50"/>
          <p:cNvPicPr preferRelativeResize="0"/>
          <p:nvPr/>
        </p:nvPicPr>
        <p:blipFill>
          <a:blip r:embed="rId3">
            <a:alphaModFix/>
          </a:blip>
          <a:stretch>
            <a:fillRect/>
          </a:stretch>
        </p:blipFill>
        <p:spPr>
          <a:xfrm>
            <a:off x="4411875" y="507538"/>
            <a:ext cx="2124075" cy="4476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3" name="Shape 923"/>
        <p:cNvGrpSpPr/>
        <p:nvPr/>
      </p:nvGrpSpPr>
      <p:grpSpPr>
        <a:xfrm>
          <a:off x="0" y="0"/>
          <a:ext cx="0" cy="0"/>
          <a:chOff x="0" y="0"/>
          <a:chExt cx="0" cy="0"/>
        </a:xfrm>
      </p:grpSpPr>
      <p:sp>
        <p:nvSpPr>
          <p:cNvPr id="924" name="Google Shape;924;p5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LangChain Agente</a:t>
            </a:r>
            <a:endParaRPr sz="2500"/>
          </a:p>
        </p:txBody>
      </p:sp>
      <p:sp>
        <p:nvSpPr>
          <p:cNvPr id="925" name="Google Shape;925;p51"/>
          <p:cNvSpPr txBox="1"/>
          <p:nvPr/>
        </p:nvSpPr>
        <p:spPr>
          <a:xfrm>
            <a:off x="413525" y="1072625"/>
            <a:ext cx="8424000" cy="4787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700"/>
              <a:t>Componentes:</a:t>
            </a:r>
            <a:endParaRPr b="1" sz="1700"/>
          </a:p>
          <a:p>
            <a:pPr indent="0" lvl="0" marL="0" rtl="0" algn="l">
              <a:lnSpc>
                <a:spcPct val="115000"/>
              </a:lnSpc>
              <a:spcBef>
                <a:spcPts val="1200"/>
              </a:spcBef>
              <a:spcAft>
                <a:spcPts val="0"/>
              </a:spcAft>
              <a:buNone/>
            </a:pPr>
            <a:r>
              <a:rPr b="1" lang="en" sz="1700"/>
              <a:t>Modelo IO </a:t>
            </a:r>
            <a:r>
              <a:rPr lang="en" sz="1700"/>
              <a:t>entradas y salidas de LLM, el cual es </a:t>
            </a:r>
            <a:r>
              <a:rPr lang="en" sz="1700"/>
              <a:t>estandarizado</a:t>
            </a:r>
            <a:r>
              <a:rPr lang="en" sz="1700"/>
              <a:t> lo que </a:t>
            </a:r>
            <a:r>
              <a:rPr lang="en" sz="1700"/>
              <a:t>facilita</a:t>
            </a:r>
            <a:r>
              <a:rPr lang="en" sz="1700"/>
              <a:t> cambiar entre LLM.</a:t>
            </a:r>
            <a:endParaRPr sz="1700"/>
          </a:p>
          <a:p>
            <a:pPr indent="0" lvl="0" marL="0" rtl="0" algn="l">
              <a:lnSpc>
                <a:spcPct val="115000"/>
              </a:lnSpc>
              <a:spcBef>
                <a:spcPts val="1200"/>
              </a:spcBef>
              <a:spcAft>
                <a:spcPts val="0"/>
              </a:spcAft>
              <a:buNone/>
            </a:pPr>
            <a:r>
              <a:rPr b="1" lang="en" sz="1700"/>
              <a:t>Conectores de datos</a:t>
            </a:r>
            <a:r>
              <a:rPr lang="en" sz="1700"/>
              <a:t> conecta un modelo LLM a una fuente de datos, intercambia </a:t>
            </a:r>
            <a:r>
              <a:rPr lang="en" sz="1700"/>
              <a:t>fácilmente</a:t>
            </a:r>
            <a:r>
              <a:rPr lang="en" sz="1700"/>
              <a:t> almacenes de vectores, gran variedad de fuentes, CSV, PDF, AWS.</a:t>
            </a:r>
            <a:endParaRPr sz="1700"/>
          </a:p>
          <a:p>
            <a:pPr indent="0" lvl="0" marL="0" rtl="0" algn="l">
              <a:lnSpc>
                <a:spcPct val="115000"/>
              </a:lnSpc>
              <a:spcBef>
                <a:spcPts val="1200"/>
              </a:spcBef>
              <a:spcAft>
                <a:spcPts val="0"/>
              </a:spcAft>
              <a:buNone/>
            </a:pPr>
            <a:r>
              <a:rPr b="1" lang="en" sz="1700"/>
              <a:t>Cadenas Chains</a:t>
            </a:r>
            <a:r>
              <a:rPr lang="en" sz="1700"/>
              <a:t> permite vincular la salida de un modelo para la entrada de otro. Encadena </a:t>
            </a:r>
            <a:r>
              <a:rPr lang="en" sz="1700"/>
              <a:t>fácilmente</a:t>
            </a:r>
            <a:r>
              <a:rPr lang="en" sz="1700"/>
              <a:t> diferentes llamadas de LLM para separar el trabajo.</a:t>
            </a:r>
            <a:endParaRPr sz="1700"/>
          </a:p>
          <a:p>
            <a:pPr indent="0" lvl="0" marL="0" rtl="0" algn="l">
              <a:lnSpc>
                <a:spcPct val="115000"/>
              </a:lnSpc>
              <a:spcBef>
                <a:spcPts val="1200"/>
              </a:spcBef>
              <a:spcAft>
                <a:spcPts val="0"/>
              </a:spcAft>
              <a:buNone/>
            </a:pPr>
            <a:r>
              <a:rPr b="1" lang="en" sz="1700"/>
              <a:t>Memoria </a:t>
            </a:r>
            <a:r>
              <a:rPr lang="en" sz="1700"/>
              <a:t>retiene el contexto </a:t>
            </a:r>
            <a:r>
              <a:rPr lang="en" sz="1700"/>
              <a:t>histórico</a:t>
            </a:r>
            <a:r>
              <a:rPr lang="en" sz="1700"/>
              <a:t> de interacciones anteriores, permite guardar </a:t>
            </a:r>
            <a:r>
              <a:rPr lang="en" sz="1700"/>
              <a:t>fácilmente</a:t>
            </a:r>
            <a:r>
              <a:rPr lang="en" sz="1700"/>
              <a:t> conversaciones historicas.</a:t>
            </a:r>
            <a:endParaRPr sz="1700"/>
          </a:p>
          <a:p>
            <a:pPr indent="0" lvl="0" marL="0" rtl="0" algn="l">
              <a:lnSpc>
                <a:spcPct val="115000"/>
              </a:lnSpc>
              <a:spcBef>
                <a:spcPts val="1200"/>
              </a:spcBef>
              <a:spcAft>
                <a:spcPts val="0"/>
              </a:spcAft>
              <a:buNone/>
            </a:pPr>
            <a:r>
              <a:rPr b="1" lang="en" sz="1700"/>
              <a:t>Agentes </a:t>
            </a:r>
            <a:r>
              <a:rPr lang="en" sz="1700"/>
              <a:t>crea agentes personalizados con pocas lineas de </a:t>
            </a:r>
            <a:r>
              <a:rPr lang="en" sz="1700"/>
              <a:t>código</a:t>
            </a:r>
            <a:r>
              <a:rPr lang="en" sz="1700"/>
              <a:t>.</a:t>
            </a:r>
            <a:endParaRPr sz="1700"/>
          </a:p>
          <a:p>
            <a:pPr indent="0" lvl="0" marL="0" rtl="0" algn="l">
              <a:lnSpc>
                <a:spcPct val="115000"/>
              </a:lnSpc>
              <a:spcBef>
                <a:spcPts val="1200"/>
              </a:spcBef>
              <a:spcAft>
                <a:spcPts val="0"/>
              </a:spcAft>
              <a:buNone/>
            </a:pPr>
            <a:r>
              <a:t/>
            </a:r>
            <a:endParaRPr b="1" sz="1700"/>
          </a:p>
          <a:p>
            <a:pPr indent="0" lvl="0" marL="0" rtl="0" algn="l">
              <a:spcBef>
                <a:spcPts val="1200"/>
              </a:spcBef>
              <a:spcAft>
                <a:spcPts val="0"/>
              </a:spcAft>
              <a:buNone/>
            </a:pPr>
            <a:r>
              <a:t/>
            </a:r>
            <a:endParaRPr/>
          </a:p>
        </p:txBody>
      </p:sp>
      <p:pic>
        <p:nvPicPr>
          <p:cNvPr id="926" name="Google Shape;926;p51"/>
          <p:cNvPicPr preferRelativeResize="0"/>
          <p:nvPr/>
        </p:nvPicPr>
        <p:blipFill>
          <a:blip r:embed="rId3">
            <a:alphaModFix/>
          </a:blip>
          <a:stretch>
            <a:fillRect/>
          </a:stretch>
        </p:blipFill>
        <p:spPr>
          <a:xfrm>
            <a:off x="4411875" y="507538"/>
            <a:ext cx="2124075" cy="4476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0" name="Shape 930"/>
        <p:cNvGrpSpPr/>
        <p:nvPr/>
      </p:nvGrpSpPr>
      <p:grpSpPr>
        <a:xfrm>
          <a:off x="0" y="0"/>
          <a:ext cx="0" cy="0"/>
          <a:chOff x="0" y="0"/>
          <a:chExt cx="0" cy="0"/>
        </a:xfrm>
      </p:grpSpPr>
      <p:sp>
        <p:nvSpPr>
          <p:cNvPr id="931" name="Google Shape;931;p5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LangChain Agente</a:t>
            </a:r>
            <a:endParaRPr sz="2500"/>
          </a:p>
        </p:txBody>
      </p:sp>
      <p:sp>
        <p:nvSpPr>
          <p:cNvPr id="932" name="Google Shape;932;p52"/>
          <p:cNvSpPr txBox="1"/>
          <p:nvPr/>
        </p:nvSpPr>
        <p:spPr>
          <a:xfrm>
            <a:off x="413525" y="1072625"/>
            <a:ext cx="8424000" cy="85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700"/>
              <a:t>LangChain, </a:t>
            </a:r>
            <a:r>
              <a:rPr lang="en" sz="1700"/>
              <a:t>primera </a:t>
            </a:r>
            <a:r>
              <a:rPr lang="en" sz="1700"/>
              <a:t>interacción</a:t>
            </a:r>
            <a:endParaRPr sz="1800"/>
          </a:p>
          <a:p>
            <a:pPr indent="0" lvl="0" marL="0" rtl="0" algn="l">
              <a:spcBef>
                <a:spcPts val="1200"/>
              </a:spcBef>
              <a:spcAft>
                <a:spcPts val="0"/>
              </a:spcAft>
              <a:buNone/>
            </a:pPr>
            <a:r>
              <a:t/>
            </a:r>
            <a:endParaRPr/>
          </a:p>
        </p:txBody>
      </p:sp>
      <p:pic>
        <p:nvPicPr>
          <p:cNvPr id="933" name="Google Shape;933;p52"/>
          <p:cNvPicPr preferRelativeResize="0"/>
          <p:nvPr/>
        </p:nvPicPr>
        <p:blipFill>
          <a:blip r:embed="rId3">
            <a:alphaModFix/>
          </a:blip>
          <a:stretch>
            <a:fillRect/>
          </a:stretch>
        </p:blipFill>
        <p:spPr>
          <a:xfrm>
            <a:off x="4411875" y="507538"/>
            <a:ext cx="2124075" cy="447675"/>
          </a:xfrm>
          <a:prstGeom prst="rect">
            <a:avLst/>
          </a:prstGeom>
          <a:noFill/>
          <a:ln>
            <a:noFill/>
          </a:ln>
        </p:spPr>
      </p:pic>
      <p:pic>
        <p:nvPicPr>
          <p:cNvPr id="934" name="Google Shape;934;p52"/>
          <p:cNvPicPr preferRelativeResize="0"/>
          <p:nvPr/>
        </p:nvPicPr>
        <p:blipFill>
          <a:blip r:embed="rId4">
            <a:alphaModFix/>
          </a:blip>
          <a:stretch>
            <a:fillRect/>
          </a:stretch>
        </p:blipFill>
        <p:spPr>
          <a:xfrm>
            <a:off x="1264150" y="1982525"/>
            <a:ext cx="6300000" cy="11384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8" name="Shape 938"/>
        <p:cNvGrpSpPr/>
        <p:nvPr/>
      </p:nvGrpSpPr>
      <p:grpSpPr>
        <a:xfrm>
          <a:off x="0" y="0"/>
          <a:ext cx="0" cy="0"/>
          <a:chOff x="0" y="0"/>
          <a:chExt cx="0" cy="0"/>
        </a:xfrm>
      </p:grpSpPr>
      <p:sp>
        <p:nvSpPr>
          <p:cNvPr id="939" name="Google Shape;939;p5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LangChain Agente</a:t>
            </a:r>
            <a:endParaRPr sz="2500"/>
          </a:p>
        </p:txBody>
      </p:sp>
      <p:sp>
        <p:nvSpPr>
          <p:cNvPr id="940" name="Google Shape;940;p53"/>
          <p:cNvSpPr txBox="1"/>
          <p:nvPr/>
        </p:nvSpPr>
        <p:spPr>
          <a:xfrm>
            <a:off x="413525" y="1072625"/>
            <a:ext cx="8424000" cy="85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700"/>
              <a:t>LangChain, </a:t>
            </a:r>
            <a:r>
              <a:rPr lang="en" sz="1700"/>
              <a:t>primera interacción</a:t>
            </a:r>
            <a:endParaRPr sz="1800"/>
          </a:p>
          <a:p>
            <a:pPr indent="0" lvl="0" marL="0" rtl="0" algn="l">
              <a:spcBef>
                <a:spcPts val="1200"/>
              </a:spcBef>
              <a:spcAft>
                <a:spcPts val="0"/>
              </a:spcAft>
              <a:buNone/>
            </a:pPr>
            <a:r>
              <a:t/>
            </a:r>
            <a:endParaRPr/>
          </a:p>
        </p:txBody>
      </p:sp>
      <p:pic>
        <p:nvPicPr>
          <p:cNvPr id="941" name="Google Shape;941;p53"/>
          <p:cNvPicPr preferRelativeResize="0"/>
          <p:nvPr/>
        </p:nvPicPr>
        <p:blipFill>
          <a:blip r:embed="rId3">
            <a:alphaModFix/>
          </a:blip>
          <a:stretch>
            <a:fillRect/>
          </a:stretch>
        </p:blipFill>
        <p:spPr>
          <a:xfrm>
            <a:off x="4411875" y="507538"/>
            <a:ext cx="2124075" cy="447675"/>
          </a:xfrm>
          <a:prstGeom prst="rect">
            <a:avLst/>
          </a:prstGeom>
          <a:noFill/>
          <a:ln>
            <a:noFill/>
          </a:ln>
        </p:spPr>
      </p:pic>
      <p:pic>
        <p:nvPicPr>
          <p:cNvPr id="942" name="Google Shape;942;p53"/>
          <p:cNvPicPr preferRelativeResize="0"/>
          <p:nvPr/>
        </p:nvPicPr>
        <p:blipFill>
          <a:blip r:embed="rId4">
            <a:alphaModFix/>
          </a:blip>
          <a:stretch>
            <a:fillRect/>
          </a:stretch>
        </p:blipFill>
        <p:spPr>
          <a:xfrm>
            <a:off x="1478475" y="2045025"/>
            <a:ext cx="5728251" cy="9285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6" name="Shape 946"/>
        <p:cNvGrpSpPr/>
        <p:nvPr/>
      </p:nvGrpSpPr>
      <p:grpSpPr>
        <a:xfrm>
          <a:off x="0" y="0"/>
          <a:ext cx="0" cy="0"/>
          <a:chOff x="0" y="0"/>
          <a:chExt cx="0" cy="0"/>
        </a:xfrm>
      </p:grpSpPr>
      <p:sp>
        <p:nvSpPr>
          <p:cNvPr id="947" name="Google Shape;947;p5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LangChain Agente</a:t>
            </a:r>
            <a:endParaRPr sz="2500"/>
          </a:p>
        </p:txBody>
      </p:sp>
      <p:sp>
        <p:nvSpPr>
          <p:cNvPr id="948" name="Google Shape;948;p54"/>
          <p:cNvSpPr txBox="1"/>
          <p:nvPr/>
        </p:nvSpPr>
        <p:spPr>
          <a:xfrm>
            <a:off x="413525" y="1072625"/>
            <a:ext cx="8424000" cy="85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700"/>
              <a:t>LangChain, </a:t>
            </a:r>
            <a:r>
              <a:rPr lang="en" sz="1700"/>
              <a:t>primera interacción</a:t>
            </a:r>
            <a:endParaRPr sz="1800"/>
          </a:p>
          <a:p>
            <a:pPr indent="0" lvl="0" marL="0" rtl="0" algn="l">
              <a:spcBef>
                <a:spcPts val="1200"/>
              </a:spcBef>
              <a:spcAft>
                <a:spcPts val="0"/>
              </a:spcAft>
              <a:buNone/>
            </a:pPr>
            <a:r>
              <a:t/>
            </a:r>
            <a:endParaRPr/>
          </a:p>
        </p:txBody>
      </p:sp>
      <p:pic>
        <p:nvPicPr>
          <p:cNvPr id="949" name="Google Shape;949;p54"/>
          <p:cNvPicPr preferRelativeResize="0"/>
          <p:nvPr/>
        </p:nvPicPr>
        <p:blipFill>
          <a:blip r:embed="rId3">
            <a:alphaModFix/>
          </a:blip>
          <a:stretch>
            <a:fillRect/>
          </a:stretch>
        </p:blipFill>
        <p:spPr>
          <a:xfrm>
            <a:off x="4411875" y="507538"/>
            <a:ext cx="2124075" cy="447675"/>
          </a:xfrm>
          <a:prstGeom prst="rect">
            <a:avLst/>
          </a:prstGeom>
          <a:noFill/>
          <a:ln>
            <a:noFill/>
          </a:ln>
        </p:spPr>
      </p:pic>
      <p:pic>
        <p:nvPicPr>
          <p:cNvPr id="950" name="Google Shape;950;p54"/>
          <p:cNvPicPr preferRelativeResize="0"/>
          <p:nvPr/>
        </p:nvPicPr>
        <p:blipFill>
          <a:blip r:embed="rId4">
            <a:alphaModFix/>
          </a:blip>
          <a:stretch>
            <a:fillRect/>
          </a:stretch>
        </p:blipFill>
        <p:spPr>
          <a:xfrm>
            <a:off x="523775" y="2045025"/>
            <a:ext cx="8096475" cy="11696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4" name="Shape 954"/>
        <p:cNvGrpSpPr/>
        <p:nvPr/>
      </p:nvGrpSpPr>
      <p:grpSpPr>
        <a:xfrm>
          <a:off x="0" y="0"/>
          <a:ext cx="0" cy="0"/>
          <a:chOff x="0" y="0"/>
          <a:chExt cx="0" cy="0"/>
        </a:xfrm>
      </p:grpSpPr>
      <p:sp>
        <p:nvSpPr>
          <p:cNvPr id="955" name="Google Shape;955;p5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LangChain Agente</a:t>
            </a:r>
            <a:endParaRPr sz="2500"/>
          </a:p>
        </p:txBody>
      </p:sp>
      <p:sp>
        <p:nvSpPr>
          <p:cNvPr id="956" name="Google Shape;956;p55"/>
          <p:cNvSpPr txBox="1"/>
          <p:nvPr/>
        </p:nvSpPr>
        <p:spPr>
          <a:xfrm>
            <a:off x="413525" y="1072625"/>
            <a:ext cx="8424000" cy="85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700"/>
              <a:t>LangChain, </a:t>
            </a:r>
            <a:r>
              <a:rPr lang="en" sz="1700"/>
              <a:t>primera interacción</a:t>
            </a:r>
            <a:endParaRPr sz="1800"/>
          </a:p>
          <a:p>
            <a:pPr indent="0" lvl="0" marL="0" rtl="0" algn="l">
              <a:spcBef>
                <a:spcPts val="1200"/>
              </a:spcBef>
              <a:spcAft>
                <a:spcPts val="0"/>
              </a:spcAft>
              <a:buNone/>
            </a:pPr>
            <a:r>
              <a:t/>
            </a:r>
            <a:endParaRPr/>
          </a:p>
        </p:txBody>
      </p:sp>
      <p:pic>
        <p:nvPicPr>
          <p:cNvPr id="957" name="Google Shape;957;p55"/>
          <p:cNvPicPr preferRelativeResize="0"/>
          <p:nvPr/>
        </p:nvPicPr>
        <p:blipFill>
          <a:blip r:embed="rId3">
            <a:alphaModFix/>
          </a:blip>
          <a:stretch>
            <a:fillRect/>
          </a:stretch>
        </p:blipFill>
        <p:spPr>
          <a:xfrm>
            <a:off x="4411875" y="507538"/>
            <a:ext cx="2124075" cy="447675"/>
          </a:xfrm>
          <a:prstGeom prst="rect">
            <a:avLst/>
          </a:prstGeom>
          <a:noFill/>
          <a:ln>
            <a:noFill/>
          </a:ln>
        </p:spPr>
      </p:pic>
      <p:pic>
        <p:nvPicPr>
          <p:cNvPr id="958" name="Google Shape;958;p55"/>
          <p:cNvPicPr preferRelativeResize="0"/>
          <p:nvPr/>
        </p:nvPicPr>
        <p:blipFill>
          <a:blip r:embed="rId4">
            <a:alphaModFix/>
          </a:blip>
          <a:stretch>
            <a:fillRect/>
          </a:stretch>
        </p:blipFill>
        <p:spPr>
          <a:xfrm>
            <a:off x="613500" y="2045025"/>
            <a:ext cx="7810500" cy="15179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2" name="Shape 962"/>
        <p:cNvGrpSpPr/>
        <p:nvPr/>
      </p:nvGrpSpPr>
      <p:grpSpPr>
        <a:xfrm>
          <a:off x="0" y="0"/>
          <a:ext cx="0" cy="0"/>
          <a:chOff x="0" y="0"/>
          <a:chExt cx="0" cy="0"/>
        </a:xfrm>
      </p:grpSpPr>
      <p:sp>
        <p:nvSpPr>
          <p:cNvPr id="963" name="Google Shape;963;p5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LangChain Agente</a:t>
            </a:r>
            <a:endParaRPr sz="2500"/>
          </a:p>
        </p:txBody>
      </p:sp>
      <p:sp>
        <p:nvSpPr>
          <p:cNvPr id="964" name="Google Shape;964;p56"/>
          <p:cNvSpPr txBox="1"/>
          <p:nvPr/>
        </p:nvSpPr>
        <p:spPr>
          <a:xfrm>
            <a:off x="413525" y="1072625"/>
            <a:ext cx="8424000" cy="85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700"/>
              <a:t>LangChain, </a:t>
            </a:r>
            <a:r>
              <a:rPr lang="en" sz="1700"/>
              <a:t>primera interacción</a:t>
            </a:r>
            <a:endParaRPr sz="1800"/>
          </a:p>
          <a:p>
            <a:pPr indent="0" lvl="0" marL="0" rtl="0" algn="l">
              <a:spcBef>
                <a:spcPts val="1200"/>
              </a:spcBef>
              <a:spcAft>
                <a:spcPts val="0"/>
              </a:spcAft>
              <a:buNone/>
            </a:pPr>
            <a:r>
              <a:t/>
            </a:r>
            <a:endParaRPr/>
          </a:p>
        </p:txBody>
      </p:sp>
      <p:pic>
        <p:nvPicPr>
          <p:cNvPr id="965" name="Google Shape;965;p56"/>
          <p:cNvPicPr preferRelativeResize="0"/>
          <p:nvPr/>
        </p:nvPicPr>
        <p:blipFill>
          <a:blip r:embed="rId3">
            <a:alphaModFix/>
          </a:blip>
          <a:stretch>
            <a:fillRect/>
          </a:stretch>
        </p:blipFill>
        <p:spPr>
          <a:xfrm>
            <a:off x="4411875" y="507538"/>
            <a:ext cx="2124075" cy="447675"/>
          </a:xfrm>
          <a:prstGeom prst="rect">
            <a:avLst/>
          </a:prstGeom>
          <a:noFill/>
          <a:ln>
            <a:noFill/>
          </a:ln>
        </p:spPr>
      </p:pic>
      <p:pic>
        <p:nvPicPr>
          <p:cNvPr id="966" name="Google Shape;966;p56"/>
          <p:cNvPicPr preferRelativeResize="0"/>
          <p:nvPr/>
        </p:nvPicPr>
        <p:blipFill>
          <a:blip r:embed="rId4">
            <a:alphaModFix/>
          </a:blip>
          <a:stretch>
            <a:fillRect/>
          </a:stretch>
        </p:blipFill>
        <p:spPr>
          <a:xfrm>
            <a:off x="282962" y="2045025"/>
            <a:ext cx="8578075" cy="1556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30"/>
          <p:cNvSpPr/>
          <p:nvPr/>
        </p:nvSpPr>
        <p:spPr>
          <a:xfrm flipH="1">
            <a:off x="663800" y="1422723"/>
            <a:ext cx="7770000" cy="3171000"/>
          </a:xfrm>
          <a:prstGeom prst="roundRect">
            <a:avLst>
              <a:gd fmla="val 5229" name="adj"/>
            </a:avLst>
          </a:prstGeom>
          <a:solidFill>
            <a:schemeClr val="lt1"/>
          </a:solidFill>
          <a:ln cap="flat" cmpd="sng" w="9525">
            <a:solidFill>
              <a:schemeClr val="accent6"/>
            </a:solidFill>
            <a:prstDash val="solid"/>
            <a:round/>
            <a:headEnd len="sm" w="sm" type="none"/>
            <a:tailEnd len="sm" w="sm" type="none"/>
          </a:ln>
          <a:effectLst>
            <a:outerShdw blurRad="57150" rotWithShape="0" algn="bl" dir="5400000" dist="19050">
              <a:schemeClr val="dk1">
                <a:alpha val="49800"/>
              </a:schemeClr>
            </a:outerShdw>
            <a:reflection blurRad="0" dir="5400000" dist="38100" endA="0" endPos="30000" fadeDir="5400012" kx="0" rotWithShape="0" algn="bl" stA="9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30"/>
          <p:cNvSpPr/>
          <p:nvPr/>
        </p:nvSpPr>
        <p:spPr>
          <a:xfrm flipH="1">
            <a:off x="4923239" y="825138"/>
            <a:ext cx="3309000" cy="436800"/>
          </a:xfrm>
          <a:prstGeom prst="roundRect">
            <a:avLst>
              <a:gd fmla="val 50000" name="adj"/>
            </a:avLst>
          </a:prstGeom>
          <a:solidFill>
            <a:schemeClr val="accent6"/>
          </a:solidFill>
          <a:ln cap="flat" cmpd="sng" w="9525">
            <a:solidFill>
              <a:schemeClr val="accent6"/>
            </a:solidFill>
            <a:prstDash val="solid"/>
            <a:round/>
            <a:headEnd len="sm" w="sm" type="none"/>
            <a:tailEnd len="sm" w="sm" type="none"/>
          </a:ln>
          <a:effectLst>
            <a:outerShdw blurRad="242888" rotWithShape="0" algn="bl" dir="5400000" dist="19050">
              <a:schemeClr val="dk1">
                <a:alpha val="49800"/>
              </a:schemeClr>
            </a:outerShdw>
            <a:reflection blurRad="0" dir="5400000" dist="38100" endA="0" endPos="30000" fadeDir="5400012" kx="0" rotWithShape="0" algn="bl" stA="9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30"/>
          <p:cNvSpPr txBox="1"/>
          <p:nvPr>
            <p:ph type="title"/>
          </p:nvPr>
        </p:nvSpPr>
        <p:spPr>
          <a:xfrm>
            <a:off x="3469475" y="752025"/>
            <a:ext cx="4549500" cy="583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3000"/>
              <a:buNone/>
            </a:pPr>
            <a:r>
              <a:rPr lang="en" sz="2400"/>
              <a:t>Objetivos</a:t>
            </a:r>
            <a:endParaRPr/>
          </a:p>
        </p:txBody>
      </p:sp>
      <p:sp>
        <p:nvSpPr>
          <p:cNvPr id="620" name="Google Shape;620;p30"/>
          <p:cNvSpPr/>
          <p:nvPr/>
        </p:nvSpPr>
        <p:spPr>
          <a:xfrm flipH="1">
            <a:off x="5041006" y="914351"/>
            <a:ext cx="270900" cy="270900"/>
          </a:xfrm>
          <a:prstGeom prst="ellipse">
            <a:avLst/>
          </a:prstGeom>
          <a:solidFill>
            <a:schemeClr val="dk1"/>
          </a:solidFill>
          <a:ln>
            <a:noFill/>
          </a:ln>
          <a:effectLst>
            <a:outerShdw blurRad="157163" rotWithShape="0" algn="bl" dir="5400000" dist="85725">
              <a:schemeClr val="dk1">
                <a:alpha val="37650"/>
              </a:schemeClr>
            </a:outerShdw>
            <a:reflection blurRad="0" dir="5400000" dist="152400" endA="0" endPos="30000" fadeDir="5400012" kx="0" rotWithShape="0" algn="bl" stA="24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21" name="Google Shape;621;p30"/>
          <p:cNvGrpSpPr/>
          <p:nvPr/>
        </p:nvGrpSpPr>
        <p:grpSpPr>
          <a:xfrm flipH="1">
            <a:off x="6255775" y="1506184"/>
            <a:ext cx="2008800" cy="146100"/>
            <a:chOff x="847125" y="3296850"/>
            <a:chExt cx="2008800" cy="146100"/>
          </a:xfrm>
        </p:grpSpPr>
        <p:sp>
          <p:nvSpPr>
            <p:cNvPr id="622" name="Google Shape;622;p30"/>
            <p:cNvSpPr/>
            <p:nvPr/>
          </p:nvSpPr>
          <p:spPr>
            <a:xfrm>
              <a:off x="847125" y="3296850"/>
              <a:ext cx="2008800" cy="146100"/>
            </a:xfrm>
            <a:prstGeom prst="roundRect">
              <a:avLst>
                <a:gd fmla="val 50000" name="adj"/>
              </a:avLst>
            </a:prstGeom>
            <a:solidFill>
              <a:schemeClr val="lt1"/>
            </a:solidFill>
            <a:ln cap="flat" cmpd="sng" w="9525">
              <a:solidFill>
                <a:schemeClr val="accent1"/>
              </a:solidFill>
              <a:prstDash val="solid"/>
              <a:round/>
              <a:headEnd len="sm" w="sm" type="none"/>
              <a:tailEnd len="sm" w="sm" type="none"/>
            </a:ln>
            <a:effectLst>
              <a:outerShdw blurRad="57150" rotWithShape="0" algn="bl" dir="5400000" dist="19050">
                <a:schemeClr val="dk1">
                  <a:alpha val="4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23" name="Google Shape;623;p30"/>
            <p:cNvGrpSpPr/>
            <p:nvPr/>
          </p:nvGrpSpPr>
          <p:grpSpPr>
            <a:xfrm flipH="1" rot="10800000">
              <a:off x="878210" y="3322948"/>
              <a:ext cx="429322" cy="93999"/>
              <a:chOff x="5795037" y="809024"/>
              <a:chExt cx="431653" cy="94500"/>
            </a:xfrm>
          </p:grpSpPr>
          <p:sp>
            <p:nvSpPr>
              <p:cNvPr id="624" name="Google Shape;624;p30"/>
              <p:cNvSpPr/>
              <p:nvPr/>
            </p:nvSpPr>
            <p:spPr>
              <a:xfrm>
                <a:off x="5795037" y="809024"/>
                <a:ext cx="94500" cy="94500"/>
              </a:xfrm>
              <a:prstGeom prst="ellipse">
                <a:avLst/>
              </a:prstGeom>
              <a:solidFill>
                <a:schemeClr val="accent4"/>
              </a:solidFill>
              <a:ln>
                <a:noFill/>
              </a:ln>
              <a:effectLst>
                <a:outerShdw blurRad="57150" rotWithShape="0" algn="bl" dir="5400000" dist="19050">
                  <a:srgbClr val="5352EE">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30"/>
              <p:cNvSpPr/>
              <p:nvPr/>
            </p:nvSpPr>
            <p:spPr>
              <a:xfrm>
                <a:off x="5963614" y="809024"/>
                <a:ext cx="94500" cy="94500"/>
              </a:xfrm>
              <a:prstGeom prst="ellipse">
                <a:avLst/>
              </a:prstGeom>
              <a:solidFill>
                <a:schemeClr val="accent2"/>
              </a:solidFill>
              <a:ln>
                <a:noFill/>
              </a:ln>
              <a:effectLst>
                <a:outerShdw blurRad="57150" rotWithShape="0" algn="bl" dir="5400000" dist="19050">
                  <a:srgbClr val="5352EE">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30"/>
              <p:cNvSpPr/>
              <p:nvPr/>
            </p:nvSpPr>
            <p:spPr>
              <a:xfrm>
                <a:off x="6132190" y="809024"/>
                <a:ext cx="94500" cy="94500"/>
              </a:xfrm>
              <a:prstGeom prst="ellipse">
                <a:avLst/>
              </a:prstGeom>
              <a:solidFill>
                <a:schemeClr val="accent3"/>
              </a:solidFill>
              <a:ln>
                <a:noFill/>
              </a:ln>
              <a:effectLst>
                <a:outerShdw blurRad="57150" rotWithShape="0" algn="bl" dir="5400000" dist="19050">
                  <a:srgbClr val="5352EE">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627" name="Google Shape;627;p30"/>
          <p:cNvSpPr/>
          <p:nvPr/>
        </p:nvSpPr>
        <p:spPr>
          <a:xfrm rot="5400000">
            <a:off x="62125" y="2453700"/>
            <a:ext cx="963600" cy="236100"/>
          </a:xfrm>
          <a:prstGeom prst="roundRect">
            <a:avLst>
              <a:gd fmla="val 50000" name="adj"/>
            </a:avLst>
          </a:prstGeom>
          <a:solidFill>
            <a:schemeClr val="dk2"/>
          </a:solidFill>
          <a:ln cap="flat" cmpd="sng" w="9525">
            <a:solidFill>
              <a:schemeClr val="accent1"/>
            </a:solidFill>
            <a:prstDash val="solid"/>
            <a:round/>
            <a:headEnd len="sm" w="sm" type="none"/>
            <a:tailEnd len="sm" w="sm" type="none"/>
          </a:ln>
          <a:effectLst>
            <a:outerShdw blurRad="57150" rotWithShape="0" algn="bl" dir="5400000" dist="19050">
              <a:schemeClr val="dk1">
                <a:alpha val="4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30">
            <a:hlinkClick action="ppaction://hlinkshowjump?jump=previousslide"/>
          </p:cNvPr>
          <p:cNvSpPr/>
          <p:nvPr/>
        </p:nvSpPr>
        <p:spPr>
          <a:xfrm>
            <a:off x="465662" y="2271250"/>
            <a:ext cx="156300" cy="135300"/>
          </a:xfrm>
          <a:prstGeom prst="triangle">
            <a:avLst>
              <a:gd fmla="val 50000" name="adj"/>
            </a:avLst>
          </a:prstGeom>
          <a:solidFill>
            <a:schemeClr val="accent4"/>
          </a:solidFill>
          <a:ln>
            <a:noFill/>
          </a:ln>
          <a:effectLst>
            <a:outerShdw blurRad="57150" rotWithShape="0" algn="bl" dir="5400000" dist="19050">
              <a:schemeClr val="dk1">
                <a:alpha val="4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30">
            <a:hlinkClick action="ppaction://hlinkshowjump?jump=nextslide"/>
          </p:cNvPr>
          <p:cNvSpPr/>
          <p:nvPr/>
        </p:nvSpPr>
        <p:spPr>
          <a:xfrm flipH="1" rot="10800000">
            <a:off x="465315" y="2737050"/>
            <a:ext cx="157200" cy="135600"/>
          </a:xfrm>
          <a:prstGeom prst="triangle">
            <a:avLst>
              <a:gd fmla="val 50000" name="adj"/>
            </a:avLst>
          </a:prstGeom>
          <a:solidFill>
            <a:schemeClr val="accent3"/>
          </a:solidFill>
          <a:ln>
            <a:noFill/>
          </a:ln>
          <a:effectLst>
            <a:outerShdw blurRad="57150" rotWithShape="0" algn="bl" dir="5400000" dist="19050">
              <a:schemeClr val="dk1">
                <a:alpha val="498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30">
            <a:hlinkClick/>
          </p:cNvPr>
          <p:cNvSpPr/>
          <p:nvPr/>
        </p:nvSpPr>
        <p:spPr>
          <a:xfrm rot="5400000">
            <a:off x="465301" y="2493168"/>
            <a:ext cx="157103" cy="157157"/>
          </a:xfrm>
          <a:custGeom>
            <a:rect b="b" l="l" r="r" t="t"/>
            <a:pathLst>
              <a:path extrusionOk="0" h="21411" w="21411">
                <a:moveTo>
                  <a:pt x="10568" y="6574"/>
                </a:moveTo>
                <a:cubicBezTo>
                  <a:pt x="12851" y="6574"/>
                  <a:pt x="14563" y="8560"/>
                  <a:pt x="14563" y="10842"/>
                </a:cubicBezTo>
                <a:cubicBezTo>
                  <a:pt x="14563" y="12851"/>
                  <a:pt x="12851" y="14837"/>
                  <a:pt x="10568" y="14837"/>
                </a:cubicBezTo>
                <a:cubicBezTo>
                  <a:pt x="8286" y="14837"/>
                  <a:pt x="6574" y="12851"/>
                  <a:pt x="6574" y="10842"/>
                </a:cubicBezTo>
                <a:cubicBezTo>
                  <a:pt x="6574" y="8560"/>
                  <a:pt x="8286" y="6574"/>
                  <a:pt x="10568" y="6574"/>
                </a:cubicBezTo>
                <a:close/>
                <a:moveTo>
                  <a:pt x="8560" y="0"/>
                </a:moveTo>
                <a:lnTo>
                  <a:pt x="8560" y="2009"/>
                </a:lnTo>
                <a:cubicBezTo>
                  <a:pt x="7715" y="2283"/>
                  <a:pt x="6848" y="2580"/>
                  <a:pt x="6003" y="3150"/>
                </a:cubicBezTo>
                <a:lnTo>
                  <a:pt x="4565" y="1712"/>
                </a:lnTo>
                <a:lnTo>
                  <a:pt x="1712" y="4565"/>
                </a:lnTo>
                <a:lnTo>
                  <a:pt x="3150" y="6277"/>
                </a:lnTo>
                <a:cubicBezTo>
                  <a:pt x="2580" y="6848"/>
                  <a:pt x="2283" y="7715"/>
                  <a:pt x="2009" y="8560"/>
                </a:cubicBezTo>
                <a:lnTo>
                  <a:pt x="0" y="8560"/>
                </a:lnTo>
                <a:lnTo>
                  <a:pt x="0" y="12851"/>
                </a:lnTo>
                <a:lnTo>
                  <a:pt x="2009" y="12851"/>
                </a:lnTo>
                <a:cubicBezTo>
                  <a:pt x="2283" y="13695"/>
                  <a:pt x="2580" y="14563"/>
                  <a:pt x="3150" y="15407"/>
                </a:cubicBezTo>
                <a:lnTo>
                  <a:pt x="1712" y="16845"/>
                </a:lnTo>
                <a:lnTo>
                  <a:pt x="4565" y="19698"/>
                </a:lnTo>
                <a:lnTo>
                  <a:pt x="6003" y="18260"/>
                </a:lnTo>
                <a:cubicBezTo>
                  <a:pt x="6848" y="18831"/>
                  <a:pt x="7715" y="19128"/>
                  <a:pt x="8560" y="19402"/>
                </a:cubicBezTo>
                <a:lnTo>
                  <a:pt x="8560" y="21410"/>
                </a:lnTo>
                <a:lnTo>
                  <a:pt x="12554" y="21410"/>
                </a:lnTo>
                <a:lnTo>
                  <a:pt x="12851" y="19402"/>
                </a:lnTo>
                <a:cubicBezTo>
                  <a:pt x="13696" y="19128"/>
                  <a:pt x="14563" y="18831"/>
                  <a:pt x="15134" y="18260"/>
                </a:cubicBezTo>
                <a:lnTo>
                  <a:pt x="16845" y="19698"/>
                </a:lnTo>
                <a:lnTo>
                  <a:pt x="19699" y="16845"/>
                </a:lnTo>
                <a:lnTo>
                  <a:pt x="18261" y="15407"/>
                </a:lnTo>
                <a:cubicBezTo>
                  <a:pt x="18831" y="14563"/>
                  <a:pt x="19128" y="13695"/>
                  <a:pt x="19128" y="12851"/>
                </a:cubicBezTo>
                <a:lnTo>
                  <a:pt x="21410" y="12851"/>
                </a:lnTo>
                <a:lnTo>
                  <a:pt x="21410" y="8560"/>
                </a:lnTo>
                <a:lnTo>
                  <a:pt x="19128" y="8560"/>
                </a:lnTo>
                <a:cubicBezTo>
                  <a:pt x="19128" y="7715"/>
                  <a:pt x="18831" y="6848"/>
                  <a:pt x="18261" y="6277"/>
                </a:cubicBezTo>
                <a:lnTo>
                  <a:pt x="19699" y="4565"/>
                </a:lnTo>
                <a:lnTo>
                  <a:pt x="16845" y="1712"/>
                </a:lnTo>
                <a:lnTo>
                  <a:pt x="15134" y="3150"/>
                </a:lnTo>
                <a:cubicBezTo>
                  <a:pt x="14563" y="2580"/>
                  <a:pt x="13696" y="2283"/>
                  <a:pt x="12851" y="2009"/>
                </a:cubicBezTo>
                <a:lnTo>
                  <a:pt x="12554" y="0"/>
                </a:lnTo>
                <a:close/>
              </a:path>
            </a:pathLst>
          </a:custGeom>
          <a:solidFill>
            <a:schemeClr val="lt1"/>
          </a:solidFill>
          <a:ln>
            <a:noFill/>
          </a:ln>
          <a:effectLst>
            <a:outerShdw blurRad="57150" rotWithShape="0" algn="bl" dir="5400000" dist="19050">
              <a:schemeClr val="dk1">
                <a:alpha val="51760"/>
              </a:schemeClr>
            </a:outerShdw>
            <a:reflection blurRad="0" dir="5400000" dist="47625" endA="0" endPos="54000" fadeDir="5400012" kx="0" rotWithShape="0" algn="bl" stA="4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1" name="Google Shape;631;p30"/>
          <p:cNvGrpSpPr/>
          <p:nvPr/>
        </p:nvGrpSpPr>
        <p:grpSpPr>
          <a:xfrm>
            <a:off x="3951888" y="954913"/>
            <a:ext cx="891300" cy="486300"/>
            <a:chOff x="6930163" y="1358338"/>
            <a:chExt cx="891300" cy="486300"/>
          </a:xfrm>
        </p:grpSpPr>
        <p:sp>
          <p:nvSpPr>
            <p:cNvPr id="632" name="Google Shape;632;p30"/>
            <p:cNvSpPr/>
            <p:nvPr/>
          </p:nvSpPr>
          <p:spPr>
            <a:xfrm>
              <a:off x="6930163" y="1358338"/>
              <a:ext cx="891300" cy="486300"/>
            </a:xfrm>
            <a:prstGeom prst="wedgeRoundRectCallout">
              <a:avLst>
                <a:gd fmla="val -20923" name="adj1"/>
                <a:gd fmla="val 78986" name="adj2"/>
                <a:gd fmla="val 0" name="adj3"/>
              </a:avLst>
            </a:prstGeom>
            <a:gradFill>
              <a:gsLst>
                <a:gs pos="0">
                  <a:srgbClr val="81EEEB"/>
                </a:gs>
                <a:gs pos="100000">
                  <a:srgbClr val="3AE4DF"/>
                </a:gs>
              </a:gsLst>
              <a:lin ang="5400012" scaled="0"/>
            </a:gradFill>
            <a:ln>
              <a:noFill/>
            </a:ln>
            <a:effectLst>
              <a:outerShdw blurRad="57150" rotWithShape="0" algn="bl" dir="5400000" dist="19050">
                <a:schemeClr val="dk1">
                  <a:alpha val="2392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3" name="Google Shape;633;p30"/>
            <p:cNvGrpSpPr/>
            <p:nvPr/>
          </p:nvGrpSpPr>
          <p:grpSpPr>
            <a:xfrm>
              <a:off x="7109572" y="1554461"/>
              <a:ext cx="532464" cy="94014"/>
              <a:chOff x="4703325" y="2297975"/>
              <a:chExt cx="242525" cy="42825"/>
            </a:xfrm>
          </p:grpSpPr>
          <p:sp>
            <p:nvSpPr>
              <p:cNvPr id="634" name="Google Shape;634;p30"/>
              <p:cNvSpPr/>
              <p:nvPr/>
            </p:nvSpPr>
            <p:spPr>
              <a:xfrm>
                <a:off x="4703325" y="2297975"/>
                <a:ext cx="50225" cy="42825"/>
              </a:xfrm>
              <a:custGeom>
                <a:rect b="b" l="l" r="r" t="t"/>
                <a:pathLst>
                  <a:path extrusionOk="0" h="1713" w="2009">
                    <a:moveTo>
                      <a:pt x="1141" y="1"/>
                    </a:moveTo>
                    <a:cubicBezTo>
                      <a:pt x="571" y="1"/>
                      <a:pt x="0" y="298"/>
                      <a:pt x="0" y="868"/>
                    </a:cubicBezTo>
                    <a:cubicBezTo>
                      <a:pt x="0" y="1439"/>
                      <a:pt x="571" y="1713"/>
                      <a:pt x="1141" y="1713"/>
                    </a:cubicBezTo>
                    <a:cubicBezTo>
                      <a:pt x="1712" y="1713"/>
                      <a:pt x="2009" y="1439"/>
                      <a:pt x="2009" y="868"/>
                    </a:cubicBezTo>
                    <a:cubicBezTo>
                      <a:pt x="2009" y="298"/>
                      <a:pt x="1712" y="1"/>
                      <a:pt x="1141" y="1"/>
                    </a:cubicBezTo>
                    <a:close/>
                  </a:path>
                </a:pathLst>
              </a:custGeom>
              <a:solidFill>
                <a:schemeClr val="lt1"/>
              </a:solidFill>
              <a:ln>
                <a:noFill/>
              </a:ln>
              <a:effectLst>
                <a:outerShdw blurRad="57150" rotWithShape="0" algn="bl" dir="5400000" dist="19050">
                  <a:schemeClr val="dk1">
                    <a:alpha val="17650"/>
                  </a:schemeClr>
                </a:outerShdw>
                <a:reflection blurRad="0" dir="5400000" dist="381000" endA="0" endPos="54000" fadeDir="5400012" kx="0" rotWithShape="0" algn="bl" stA="6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30"/>
              <p:cNvSpPr/>
              <p:nvPr/>
            </p:nvSpPr>
            <p:spPr>
              <a:xfrm>
                <a:off x="4803175" y="2297975"/>
                <a:ext cx="42825" cy="42825"/>
              </a:xfrm>
              <a:custGeom>
                <a:rect b="b" l="l" r="r" t="t"/>
                <a:pathLst>
                  <a:path extrusionOk="0" h="1713" w="1713">
                    <a:moveTo>
                      <a:pt x="868" y="1"/>
                    </a:moveTo>
                    <a:cubicBezTo>
                      <a:pt x="297" y="1"/>
                      <a:pt x="0" y="298"/>
                      <a:pt x="0" y="868"/>
                    </a:cubicBezTo>
                    <a:cubicBezTo>
                      <a:pt x="0" y="1439"/>
                      <a:pt x="297" y="1713"/>
                      <a:pt x="868" y="1713"/>
                    </a:cubicBezTo>
                    <a:cubicBezTo>
                      <a:pt x="1438" y="1713"/>
                      <a:pt x="1712" y="1439"/>
                      <a:pt x="1712" y="868"/>
                    </a:cubicBezTo>
                    <a:cubicBezTo>
                      <a:pt x="1712" y="298"/>
                      <a:pt x="1438" y="1"/>
                      <a:pt x="868" y="1"/>
                    </a:cubicBezTo>
                    <a:close/>
                  </a:path>
                </a:pathLst>
              </a:custGeom>
              <a:solidFill>
                <a:schemeClr val="lt1"/>
              </a:solidFill>
              <a:ln>
                <a:noFill/>
              </a:ln>
              <a:effectLst>
                <a:outerShdw blurRad="57150" rotWithShape="0" algn="bl" dir="5400000" dist="19050">
                  <a:schemeClr val="dk1">
                    <a:alpha val="17650"/>
                  </a:schemeClr>
                </a:outerShdw>
                <a:reflection blurRad="0" dir="5400000" dist="381000" endA="0" endPos="54000" fadeDir="5400012" kx="0" rotWithShape="0" algn="bl" stA="6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30"/>
              <p:cNvSpPr/>
              <p:nvPr/>
            </p:nvSpPr>
            <p:spPr>
              <a:xfrm>
                <a:off x="4896175" y="2297975"/>
                <a:ext cx="49675" cy="42825"/>
              </a:xfrm>
              <a:custGeom>
                <a:rect b="b" l="l" r="r" t="t"/>
                <a:pathLst>
                  <a:path extrusionOk="0" h="1713" w="1987">
                    <a:moveTo>
                      <a:pt x="1142" y="1"/>
                    </a:moveTo>
                    <a:cubicBezTo>
                      <a:pt x="572" y="1"/>
                      <a:pt x="1" y="298"/>
                      <a:pt x="1" y="868"/>
                    </a:cubicBezTo>
                    <a:cubicBezTo>
                      <a:pt x="1" y="1439"/>
                      <a:pt x="572" y="1713"/>
                      <a:pt x="1142" y="1713"/>
                    </a:cubicBezTo>
                    <a:cubicBezTo>
                      <a:pt x="1416" y="1713"/>
                      <a:pt x="1987" y="1439"/>
                      <a:pt x="1987" y="868"/>
                    </a:cubicBezTo>
                    <a:cubicBezTo>
                      <a:pt x="1987" y="298"/>
                      <a:pt x="1416" y="1"/>
                      <a:pt x="1142" y="1"/>
                    </a:cubicBezTo>
                    <a:close/>
                  </a:path>
                </a:pathLst>
              </a:custGeom>
              <a:solidFill>
                <a:schemeClr val="lt1"/>
              </a:solidFill>
              <a:ln>
                <a:noFill/>
              </a:ln>
              <a:effectLst>
                <a:outerShdw blurRad="57150" rotWithShape="0" algn="bl" dir="5400000" dist="19050">
                  <a:schemeClr val="dk1">
                    <a:alpha val="17650"/>
                  </a:schemeClr>
                </a:outerShdw>
                <a:reflection blurRad="0" dir="5400000" dist="381000" endA="0" endPos="54000" fadeDir="5400012" kx="0" rotWithShape="0" algn="bl" stA="6000" stPos="0" sy="-100000" ky="0"/>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637" name="Google Shape;637;p30"/>
          <p:cNvSpPr txBox="1"/>
          <p:nvPr/>
        </p:nvSpPr>
        <p:spPr>
          <a:xfrm flipH="1">
            <a:off x="743350" y="1823227"/>
            <a:ext cx="7615500" cy="1230300"/>
          </a:xfrm>
          <a:prstGeom prst="rect">
            <a:avLst/>
          </a:prstGeom>
          <a:solidFill>
            <a:schemeClr val="lt1"/>
          </a:solidFill>
          <a:ln>
            <a:noFill/>
          </a:ln>
        </p:spPr>
        <p:txBody>
          <a:bodyPr anchorCtr="0" anchor="ctr" bIns="91425" lIns="91425" spcFirstLastPara="1" rIns="91425" wrap="square" tIns="91425">
            <a:noAutofit/>
          </a:bodyPr>
          <a:lstStyle/>
          <a:p>
            <a:pPr indent="-419100" lvl="0" marL="457200" rtl="0" algn="l">
              <a:spcBef>
                <a:spcPts val="0"/>
              </a:spcBef>
              <a:spcAft>
                <a:spcPts val="0"/>
              </a:spcAft>
              <a:buClr>
                <a:schemeClr val="lt1"/>
              </a:buClr>
              <a:buSzPts val="3000"/>
              <a:buFont typeface="Darker Grotesque"/>
              <a:buAutoNum type="arabicPeriod"/>
            </a:pPr>
            <a:r>
              <a:rPr lang="en" sz="1600">
                <a:solidFill>
                  <a:schemeClr val="dk1"/>
                </a:solidFill>
                <a:latin typeface="Lato"/>
                <a:ea typeface="Lato"/>
                <a:cs typeface="Lato"/>
                <a:sym typeface="Lato"/>
              </a:rPr>
              <a:t>I</a:t>
            </a:r>
            <a:r>
              <a:rPr lang="en" sz="1600">
                <a:solidFill>
                  <a:schemeClr val="dk1"/>
                </a:solidFill>
                <a:latin typeface="Lato"/>
                <a:ea typeface="Lato"/>
                <a:cs typeface="Lato"/>
                <a:sym typeface="Lato"/>
              </a:rPr>
              <a:t>mplementar  un chatbot asistente que permita a sus usuarios consultar de manera eficiente y personalizada su historial de datos. </a:t>
            </a:r>
            <a:endParaRPr b="0" i="0" sz="1000" u="none" cap="none" strike="noStrike">
              <a:solidFill>
                <a:schemeClr val="dk1"/>
              </a:solidFill>
              <a:latin typeface="Arial"/>
              <a:ea typeface="Arial"/>
              <a:cs typeface="Arial"/>
              <a:sym typeface="Arial"/>
            </a:endParaRPr>
          </a:p>
        </p:txBody>
      </p:sp>
      <p:sp>
        <p:nvSpPr>
          <p:cNvPr id="638" name="Google Shape;638;p30"/>
          <p:cNvSpPr txBox="1"/>
          <p:nvPr/>
        </p:nvSpPr>
        <p:spPr>
          <a:xfrm flipH="1">
            <a:off x="764171" y="2801708"/>
            <a:ext cx="7615500" cy="8961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chemeClr val="lt1"/>
              </a:buClr>
              <a:buSzPts val="3000"/>
              <a:buFont typeface="Darker Grotesque"/>
              <a:buNone/>
            </a:pPr>
            <a:r>
              <a:rPr b="0" i="0" lang="en" sz="1000" u="none" cap="none" strike="noStrike">
                <a:solidFill>
                  <a:schemeClr val="dk1"/>
                </a:solidFill>
                <a:latin typeface="Arial"/>
                <a:ea typeface="Arial"/>
                <a:cs typeface="Arial"/>
                <a:sym typeface="Arial"/>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19"/>
                                        </p:tgtEl>
                                        <p:attrNameLst>
                                          <p:attrName>style.visibility</p:attrName>
                                        </p:attrNameLst>
                                      </p:cBhvr>
                                      <p:to>
                                        <p:strVal val="visible"/>
                                      </p:to>
                                    </p:set>
                                    <p:animEffect filter="fade" transition="in">
                                      <p:cBhvr>
                                        <p:cTn dur="1000"/>
                                        <p:tgtEl>
                                          <p:spTgt spid="61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637"/>
                                        </p:tgtEl>
                                        <p:attrNameLst>
                                          <p:attrName>style.visibility</p:attrName>
                                        </p:attrNameLst>
                                      </p:cBhvr>
                                      <p:to>
                                        <p:strVal val="visible"/>
                                      </p:to>
                                    </p:set>
                                    <p:animEffect filter="fade" transition="in">
                                      <p:cBhvr>
                                        <p:cTn dur="1000"/>
                                        <p:tgtEl>
                                          <p:spTgt spid="637"/>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638"/>
                                        </p:tgtEl>
                                        <p:attrNameLst>
                                          <p:attrName>style.visibility</p:attrName>
                                        </p:attrNameLst>
                                      </p:cBhvr>
                                      <p:to>
                                        <p:strVal val="visible"/>
                                      </p:to>
                                    </p:set>
                                    <p:animEffect filter="fade" transition="in">
                                      <p:cBhvr>
                                        <p:cTn dur="1000"/>
                                        <p:tgtEl>
                                          <p:spTgt spid="6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0" name="Shape 970"/>
        <p:cNvGrpSpPr/>
        <p:nvPr/>
      </p:nvGrpSpPr>
      <p:grpSpPr>
        <a:xfrm>
          <a:off x="0" y="0"/>
          <a:ext cx="0" cy="0"/>
          <a:chOff x="0" y="0"/>
          <a:chExt cx="0" cy="0"/>
        </a:xfrm>
      </p:grpSpPr>
      <p:sp>
        <p:nvSpPr>
          <p:cNvPr id="971" name="Google Shape;971;p5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LangChain Agente</a:t>
            </a:r>
            <a:endParaRPr sz="2500"/>
          </a:p>
        </p:txBody>
      </p:sp>
      <p:sp>
        <p:nvSpPr>
          <p:cNvPr id="972" name="Google Shape;972;p57"/>
          <p:cNvSpPr txBox="1"/>
          <p:nvPr/>
        </p:nvSpPr>
        <p:spPr>
          <a:xfrm>
            <a:off x="413525" y="1072625"/>
            <a:ext cx="8424000" cy="85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700"/>
              <a:t>LangChain, </a:t>
            </a:r>
            <a:r>
              <a:rPr lang="en" sz="1700"/>
              <a:t>trabajando con la base de datos</a:t>
            </a:r>
            <a:endParaRPr sz="1800"/>
          </a:p>
          <a:p>
            <a:pPr indent="0" lvl="0" marL="0" rtl="0" algn="l">
              <a:spcBef>
                <a:spcPts val="1200"/>
              </a:spcBef>
              <a:spcAft>
                <a:spcPts val="0"/>
              </a:spcAft>
              <a:buNone/>
            </a:pPr>
            <a:r>
              <a:t/>
            </a:r>
            <a:endParaRPr/>
          </a:p>
        </p:txBody>
      </p:sp>
      <p:pic>
        <p:nvPicPr>
          <p:cNvPr id="973" name="Google Shape;973;p57"/>
          <p:cNvPicPr preferRelativeResize="0"/>
          <p:nvPr/>
        </p:nvPicPr>
        <p:blipFill>
          <a:blip r:embed="rId3">
            <a:alphaModFix/>
          </a:blip>
          <a:stretch>
            <a:fillRect/>
          </a:stretch>
        </p:blipFill>
        <p:spPr>
          <a:xfrm>
            <a:off x="4411875" y="507538"/>
            <a:ext cx="2124075" cy="447675"/>
          </a:xfrm>
          <a:prstGeom prst="rect">
            <a:avLst/>
          </a:prstGeom>
          <a:noFill/>
          <a:ln>
            <a:noFill/>
          </a:ln>
        </p:spPr>
      </p:pic>
      <p:pic>
        <p:nvPicPr>
          <p:cNvPr id="974" name="Google Shape;974;p57"/>
          <p:cNvPicPr preferRelativeResize="0"/>
          <p:nvPr/>
        </p:nvPicPr>
        <p:blipFill>
          <a:blip r:embed="rId4">
            <a:alphaModFix/>
          </a:blip>
          <a:stretch>
            <a:fillRect/>
          </a:stretch>
        </p:blipFill>
        <p:spPr>
          <a:xfrm>
            <a:off x="505963" y="2045025"/>
            <a:ext cx="8239125" cy="10953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8" name="Shape 978"/>
        <p:cNvGrpSpPr/>
        <p:nvPr/>
      </p:nvGrpSpPr>
      <p:grpSpPr>
        <a:xfrm>
          <a:off x="0" y="0"/>
          <a:ext cx="0" cy="0"/>
          <a:chOff x="0" y="0"/>
          <a:chExt cx="0" cy="0"/>
        </a:xfrm>
      </p:grpSpPr>
      <p:sp>
        <p:nvSpPr>
          <p:cNvPr id="979" name="Google Shape;979;p5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LangChain Agente</a:t>
            </a:r>
            <a:endParaRPr sz="2500"/>
          </a:p>
        </p:txBody>
      </p:sp>
      <p:sp>
        <p:nvSpPr>
          <p:cNvPr id="980" name="Google Shape;980;p58"/>
          <p:cNvSpPr txBox="1"/>
          <p:nvPr/>
        </p:nvSpPr>
        <p:spPr>
          <a:xfrm>
            <a:off x="413525" y="1072625"/>
            <a:ext cx="8424000" cy="85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700"/>
              <a:t>LangChain, </a:t>
            </a:r>
            <a:r>
              <a:rPr lang="en" sz="1700"/>
              <a:t>trabajando con la base de datos</a:t>
            </a:r>
            <a:endParaRPr sz="1800"/>
          </a:p>
          <a:p>
            <a:pPr indent="0" lvl="0" marL="0" rtl="0" algn="l">
              <a:spcBef>
                <a:spcPts val="1200"/>
              </a:spcBef>
              <a:spcAft>
                <a:spcPts val="0"/>
              </a:spcAft>
              <a:buNone/>
            </a:pPr>
            <a:r>
              <a:t/>
            </a:r>
            <a:endParaRPr/>
          </a:p>
        </p:txBody>
      </p:sp>
      <p:pic>
        <p:nvPicPr>
          <p:cNvPr id="981" name="Google Shape;981;p58"/>
          <p:cNvPicPr preferRelativeResize="0"/>
          <p:nvPr/>
        </p:nvPicPr>
        <p:blipFill>
          <a:blip r:embed="rId3">
            <a:alphaModFix/>
          </a:blip>
          <a:stretch>
            <a:fillRect/>
          </a:stretch>
        </p:blipFill>
        <p:spPr>
          <a:xfrm>
            <a:off x="4411875" y="507538"/>
            <a:ext cx="2124075" cy="447675"/>
          </a:xfrm>
          <a:prstGeom prst="rect">
            <a:avLst/>
          </a:prstGeom>
          <a:noFill/>
          <a:ln>
            <a:noFill/>
          </a:ln>
        </p:spPr>
      </p:pic>
      <p:pic>
        <p:nvPicPr>
          <p:cNvPr id="982" name="Google Shape;982;p58"/>
          <p:cNvPicPr preferRelativeResize="0"/>
          <p:nvPr/>
        </p:nvPicPr>
        <p:blipFill>
          <a:blip r:embed="rId4">
            <a:alphaModFix/>
          </a:blip>
          <a:stretch>
            <a:fillRect/>
          </a:stretch>
        </p:blipFill>
        <p:spPr>
          <a:xfrm>
            <a:off x="1049825" y="1651400"/>
            <a:ext cx="6840133" cy="29110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6" name="Shape 986"/>
        <p:cNvGrpSpPr/>
        <p:nvPr/>
      </p:nvGrpSpPr>
      <p:grpSpPr>
        <a:xfrm>
          <a:off x="0" y="0"/>
          <a:ext cx="0" cy="0"/>
          <a:chOff x="0" y="0"/>
          <a:chExt cx="0" cy="0"/>
        </a:xfrm>
      </p:grpSpPr>
      <p:sp>
        <p:nvSpPr>
          <p:cNvPr id="987" name="Google Shape;987;p5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LangChain Agente</a:t>
            </a:r>
            <a:endParaRPr sz="2500"/>
          </a:p>
        </p:txBody>
      </p:sp>
      <p:sp>
        <p:nvSpPr>
          <p:cNvPr id="988" name="Google Shape;988;p59"/>
          <p:cNvSpPr txBox="1"/>
          <p:nvPr/>
        </p:nvSpPr>
        <p:spPr>
          <a:xfrm>
            <a:off x="413525" y="1072625"/>
            <a:ext cx="8424000" cy="85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700"/>
              <a:t>LangChain, </a:t>
            </a:r>
            <a:r>
              <a:rPr lang="en" sz="1700"/>
              <a:t>trabajando con la base de datos</a:t>
            </a:r>
            <a:endParaRPr sz="1800"/>
          </a:p>
          <a:p>
            <a:pPr indent="0" lvl="0" marL="0" rtl="0" algn="l">
              <a:spcBef>
                <a:spcPts val="1200"/>
              </a:spcBef>
              <a:spcAft>
                <a:spcPts val="0"/>
              </a:spcAft>
              <a:buNone/>
            </a:pPr>
            <a:r>
              <a:t/>
            </a:r>
            <a:endParaRPr/>
          </a:p>
        </p:txBody>
      </p:sp>
      <p:pic>
        <p:nvPicPr>
          <p:cNvPr id="989" name="Google Shape;989;p59"/>
          <p:cNvPicPr preferRelativeResize="0"/>
          <p:nvPr/>
        </p:nvPicPr>
        <p:blipFill>
          <a:blip r:embed="rId3">
            <a:alphaModFix/>
          </a:blip>
          <a:stretch>
            <a:fillRect/>
          </a:stretch>
        </p:blipFill>
        <p:spPr>
          <a:xfrm>
            <a:off x="4411875" y="507538"/>
            <a:ext cx="2124075" cy="447675"/>
          </a:xfrm>
          <a:prstGeom prst="rect">
            <a:avLst/>
          </a:prstGeom>
          <a:noFill/>
          <a:ln>
            <a:noFill/>
          </a:ln>
        </p:spPr>
      </p:pic>
      <p:pic>
        <p:nvPicPr>
          <p:cNvPr id="990" name="Google Shape;990;p59"/>
          <p:cNvPicPr preferRelativeResize="0"/>
          <p:nvPr/>
        </p:nvPicPr>
        <p:blipFill>
          <a:blip r:embed="rId4">
            <a:alphaModFix/>
          </a:blip>
          <a:stretch>
            <a:fillRect/>
          </a:stretch>
        </p:blipFill>
        <p:spPr>
          <a:xfrm>
            <a:off x="1250750" y="1678200"/>
            <a:ext cx="6486525" cy="25908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4" name="Shape 994"/>
        <p:cNvGrpSpPr/>
        <p:nvPr/>
      </p:nvGrpSpPr>
      <p:grpSpPr>
        <a:xfrm>
          <a:off x="0" y="0"/>
          <a:ext cx="0" cy="0"/>
          <a:chOff x="0" y="0"/>
          <a:chExt cx="0" cy="0"/>
        </a:xfrm>
      </p:grpSpPr>
      <p:sp>
        <p:nvSpPr>
          <p:cNvPr id="995" name="Google Shape;995;p6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LangChain Agente</a:t>
            </a:r>
            <a:endParaRPr sz="2500"/>
          </a:p>
        </p:txBody>
      </p:sp>
      <p:sp>
        <p:nvSpPr>
          <p:cNvPr id="996" name="Google Shape;996;p60"/>
          <p:cNvSpPr txBox="1"/>
          <p:nvPr/>
        </p:nvSpPr>
        <p:spPr>
          <a:xfrm>
            <a:off x="413525" y="1072625"/>
            <a:ext cx="8424000" cy="85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700"/>
              <a:t>LangChain, </a:t>
            </a:r>
            <a:r>
              <a:rPr lang="en" sz="1700"/>
              <a:t>trabajando con la base de datos</a:t>
            </a:r>
            <a:endParaRPr sz="1800"/>
          </a:p>
          <a:p>
            <a:pPr indent="0" lvl="0" marL="0" rtl="0" algn="l">
              <a:spcBef>
                <a:spcPts val="1200"/>
              </a:spcBef>
              <a:spcAft>
                <a:spcPts val="0"/>
              </a:spcAft>
              <a:buNone/>
            </a:pPr>
            <a:r>
              <a:t/>
            </a:r>
            <a:endParaRPr/>
          </a:p>
        </p:txBody>
      </p:sp>
      <p:pic>
        <p:nvPicPr>
          <p:cNvPr id="997" name="Google Shape;997;p60"/>
          <p:cNvPicPr preferRelativeResize="0"/>
          <p:nvPr/>
        </p:nvPicPr>
        <p:blipFill>
          <a:blip r:embed="rId3">
            <a:alphaModFix/>
          </a:blip>
          <a:stretch>
            <a:fillRect/>
          </a:stretch>
        </p:blipFill>
        <p:spPr>
          <a:xfrm>
            <a:off x="4411875" y="507538"/>
            <a:ext cx="2124075" cy="447675"/>
          </a:xfrm>
          <a:prstGeom prst="rect">
            <a:avLst/>
          </a:prstGeom>
          <a:noFill/>
          <a:ln>
            <a:noFill/>
          </a:ln>
        </p:spPr>
      </p:pic>
      <p:pic>
        <p:nvPicPr>
          <p:cNvPr id="998" name="Google Shape;998;p60"/>
          <p:cNvPicPr preferRelativeResize="0"/>
          <p:nvPr/>
        </p:nvPicPr>
        <p:blipFill>
          <a:blip r:embed="rId4">
            <a:alphaModFix/>
          </a:blip>
          <a:stretch>
            <a:fillRect/>
          </a:stretch>
        </p:blipFill>
        <p:spPr>
          <a:xfrm>
            <a:off x="1237350" y="1704975"/>
            <a:ext cx="7038975" cy="22383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2" name="Shape 1002"/>
        <p:cNvGrpSpPr/>
        <p:nvPr/>
      </p:nvGrpSpPr>
      <p:grpSpPr>
        <a:xfrm>
          <a:off x="0" y="0"/>
          <a:ext cx="0" cy="0"/>
          <a:chOff x="0" y="0"/>
          <a:chExt cx="0" cy="0"/>
        </a:xfrm>
      </p:grpSpPr>
      <p:sp>
        <p:nvSpPr>
          <p:cNvPr id="1003" name="Google Shape;1003;p6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LangChain Agente</a:t>
            </a:r>
            <a:endParaRPr sz="2500"/>
          </a:p>
        </p:txBody>
      </p:sp>
      <p:sp>
        <p:nvSpPr>
          <p:cNvPr id="1004" name="Google Shape;1004;p61"/>
          <p:cNvSpPr txBox="1"/>
          <p:nvPr/>
        </p:nvSpPr>
        <p:spPr>
          <a:xfrm>
            <a:off x="413525" y="1072625"/>
            <a:ext cx="8424000" cy="85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700"/>
              <a:t>LangChain, </a:t>
            </a:r>
            <a:r>
              <a:rPr lang="en" sz="1700"/>
              <a:t>trabajando con la base de datos</a:t>
            </a:r>
            <a:endParaRPr sz="1800"/>
          </a:p>
          <a:p>
            <a:pPr indent="0" lvl="0" marL="0" rtl="0" algn="l">
              <a:spcBef>
                <a:spcPts val="1200"/>
              </a:spcBef>
              <a:spcAft>
                <a:spcPts val="0"/>
              </a:spcAft>
              <a:buNone/>
            </a:pPr>
            <a:r>
              <a:t/>
            </a:r>
            <a:endParaRPr/>
          </a:p>
        </p:txBody>
      </p:sp>
      <p:pic>
        <p:nvPicPr>
          <p:cNvPr id="1005" name="Google Shape;1005;p61"/>
          <p:cNvPicPr preferRelativeResize="0"/>
          <p:nvPr/>
        </p:nvPicPr>
        <p:blipFill>
          <a:blip r:embed="rId3">
            <a:alphaModFix/>
          </a:blip>
          <a:stretch>
            <a:fillRect/>
          </a:stretch>
        </p:blipFill>
        <p:spPr>
          <a:xfrm>
            <a:off x="4411875" y="507538"/>
            <a:ext cx="2124075" cy="447675"/>
          </a:xfrm>
          <a:prstGeom prst="rect">
            <a:avLst/>
          </a:prstGeom>
          <a:noFill/>
          <a:ln>
            <a:noFill/>
          </a:ln>
        </p:spPr>
      </p:pic>
      <p:pic>
        <p:nvPicPr>
          <p:cNvPr id="1006" name="Google Shape;1006;p61"/>
          <p:cNvPicPr preferRelativeResize="0"/>
          <p:nvPr/>
        </p:nvPicPr>
        <p:blipFill>
          <a:blip r:embed="rId4">
            <a:alphaModFix/>
          </a:blip>
          <a:stretch>
            <a:fillRect/>
          </a:stretch>
        </p:blipFill>
        <p:spPr>
          <a:xfrm>
            <a:off x="1344175" y="1704975"/>
            <a:ext cx="6562700" cy="27152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0" name="Shape 1010"/>
        <p:cNvGrpSpPr/>
        <p:nvPr/>
      </p:nvGrpSpPr>
      <p:grpSpPr>
        <a:xfrm>
          <a:off x="0" y="0"/>
          <a:ext cx="0" cy="0"/>
          <a:chOff x="0" y="0"/>
          <a:chExt cx="0" cy="0"/>
        </a:xfrm>
      </p:grpSpPr>
      <p:sp>
        <p:nvSpPr>
          <p:cNvPr id="1011" name="Google Shape;1011;p6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LangChain Agente</a:t>
            </a:r>
            <a:endParaRPr sz="2500"/>
          </a:p>
        </p:txBody>
      </p:sp>
      <p:sp>
        <p:nvSpPr>
          <p:cNvPr id="1012" name="Google Shape;1012;p62"/>
          <p:cNvSpPr txBox="1"/>
          <p:nvPr/>
        </p:nvSpPr>
        <p:spPr>
          <a:xfrm>
            <a:off x="413525" y="1072625"/>
            <a:ext cx="8424000" cy="85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700"/>
              <a:t>LangChain, </a:t>
            </a:r>
            <a:r>
              <a:rPr lang="en" sz="1700"/>
              <a:t>trabajando con la base de datos</a:t>
            </a:r>
            <a:endParaRPr sz="1800"/>
          </a:p>
          <a:p>
            <a:pPr indent="0" lvl="0" marL="0" rtl="0" algn="l">
              <a:spcBef>
                <a:spcPts val="1200"/>
              </a:spcBef>
              <a:spcAft>
                <a:spcPts val="0"/>
              </a:spcAft>
              <a:buNone/>
            </a:pPr>
            <a:r>
              <a:t/>
            </a:r>
            <a:endParaRPr/>
          </a:p>
        </p:txBody>
      </p:sp>
      <p:pic>
        <p:nvPicPr>
          <p:cNvPr id="1013" name="Google Shape;1013;p62"/>
          <p:cNvPicPr preferRelativeResize="0"/>
          <p:nvPr/>
        </p:nvPicPr>
        <p:blipFill>
          <a:blip r:embed="rId3">
            <a:alphaModFix/>
          </a:blip>
          <a:stretch>
            <a:fillRect/>
          </a:stretch>
        </p:blipFill>
        <p:spPr>
          <a:xfrm>
            <a:off x="4411875" y="507538"/>
            <a:ext cx="2124075" cy="447675"/>
          </a:xfrm>
          <a:prstGeom prst="rect">
            <a:avLst/>
          </a:prstGeom>
          <a:noFill/>
          <a:ln>
            <a:noFill/>
          </a:ln>
        </p:spPr>
      </p:pic>
      <p:pic>
        <p:nvPicPr>
          <p:cNvPr id="1014" name="Google Shape;1014;p62"/>
          <p:cNvPicPr preferRelativeResize="0"/>
          <p:nvPr/>
        </p:nvPicPr>
        <p:blipFill>
          <a:blip r:embed="rId4">
            <a:alphaModFix/>
          </a:blip>
          <a:stretch>
            <a:fillRect/>
          </a:stretch>
        </p:blipFill>
        <p:spPr>
          <a:xfrm>
            <a:off x="2004588" y="1736950"/>
            <a:ext cx="5241875" cy="21206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8" name="Shape 1018"/>
        <p:cNvGrpSpPr/>
        <p:nvPr/>
      </p:nvGrpSpPr>
      <p:grpSpPr>
        <a:xfrm>
          <a:off x="0" y="0"/>
          <a:ext cx="0" cy="0"/>
          <a:chOff x="0" y="0"/>
          <a:chExt cx="0" cy="0"/>
        </a:xfrm>
      </p:grpSpPr>
      <p:sp>
        <p:nvSpPr>
          <p:cNvPr id="1019" name="Google Shape;1019;p6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LangChain Agente</a:t>
            </a:r>
            <a:endParaRPr sz="2500"/>
          </a:p>
        </p:txBody>
      </p:sp>
      <p:sp>
        <p:nvSpPr>
          <p:cNvPr id="1020" name="Google Shape;1020;p63"/>
          <p:cNvSpPr txBox="1"/>
          <p:nvPr/>
        </p:nvSpPr>
        <p:spPr>
          <a:xfrm>
            <a:off x="413525" y="1072625"/>
            <a:ext cx="8424000" cy="85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700"/>
              <a:t>LangChain, </a:t>
            </a:r>
            <a:r>
              <a:rPr lang="en" sz="1700"/>
              <a:t>trabajando con la base de datos</a:t>
            </a:r>
            <a:endParaRPr sz="1800"/>
          </a:p>
          <a:p>
            <a:pPr indent="0" lvl="0" marL="0" rtl="0" algn="l">
              <a:spcBef>
                <a:spcPts val="1200"/>
              </a:spcBef>
              <a:spcAft>
                <a:spcPts val="0"/>
              </a:spcAft>
              <a:buNone/>
            </a:pPr>
            <a:r>
              <a:t/>
            </a:r>
            <a:endParaRPr/>
          </a:p>
        </p:txBody>
      </p:sp>
      <p:pic>
        <p:nvPicPr>
          <p:cNvPr id="1021" name="Google Shape;1021;p63"/>
          <p:cNvPicPr preferRelativeResize="0"/>
          <p:nvPr/>
        </p:nvPicPr>
        <p:blipFill>
          <a:blip r:embed="rId3">
            <a:alphaModFix/>
          </a:blip>
          <a:stretch>
            <a:fillRect/>
          </a:stretch>
        </p:blipFill>
        <p:spPr>
          <a:xfrm>
            <a:off x="4411875" y="507538"/>
            <a:ext cx="2124075" cy="447675"/>
          </a:xfrm>
          <a:prstGeom prst="rect">
            <a:avLst/>
          </a:prstGeom>
          <a:noFill/>
          <a:ln>
            <a:noFill/>
          </a:ln>
        </p:spPr>
      </p:pic>
      <p:pic>
        <p:nvPicPr>
          <p:cNvPr id="1022" name="Google Shape;1022;p63"/>
          <p:cNvPicPr preferRelativeResize="0"/>
          <p:nvPr/>
        </p:nvPicPr>
        <p:blipFill>
          <a:blip r:embed="rId4">
            <a:alphaModFix/>
          </a:blip>
          <a:stretch>
            <a:fillRect/>
          </a:stretch>
        </p:blipFill>
        <p:spPr>
          <a:xfrm>
            <a:off x="486913" y="1638025"/>
            <a:ext cx="8277225" cy="26955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6" name="Shape 1026"/>
        <p:cNvGrpSpPr/>
        <p:nvPr/>
      </p:nvGrpSpPr>
      <p:grpSpPr>
        <a:xfrm>
          <a:off x="0" y="0"/>
          <a:ext cx="0" cy="0"/>
          <a:chOff x="0" y="0"/>
          <a:chExt cx="0" cy="0"/>
        </a:xfrm>
      </p:grpSpPr>
      <p:sp>
        <p:nvSpPr>
          <p:cNvPr id="1027" name="Google Shape;1027;p6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LangChain Agente</a:t>
            </a:r>
            <a:endParaRPr sz="2500"/>
          </a:p>
        </p:txBody>
      </p:sp>
      <p:sp>
        <p:nvSpPr>
          <p:cNvPr id="1028" name="Google Shape;1028;p64"/>
          <p:cNvSpPr txBox="1"/>
          <p:nvPr/>
        </p:nvSpPr>
        <p:spPr>
          <a:xfrm>
            <a:off x="413525" y="1072625"/>
            <a:ext cx="8424000" cy="85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700"/>
              <a:t>LangChain, </a:t>
            </a:r>
            <a:r>
              <a:rPr lang="en" sz="1700"/>
              <a:t>trabajando con la base de datos</a:t>
            </a:r>
            <a:endParaRPr sz="1800"/>
          </a:p>
          <a:p>
            <a:pPr indent="0" lvl="0" marL="0" rtl="0" algn="l">
              <a:spcBef>
                <a:spcPts val="1200"/>
              </a:spcBef>
              <a:spcAft>
                <a:spcPts val="0"/>
              </a:spcAft>
              <a:buNone/>
            </a:pPr>
            <a:r>
              <a:t/>
            </a:r>
            <a:endParaRPr/>
          </a:p>
        </p:txBody>
      </p:sp>
      <p:pic>
        <p:nvPicPr>
          <p:cNvPr id="1029" name="Google Shape;1029;p64"/>
          <p:cNvPicPr preferRelativeResize="0"/>
          <p:nvPr/>
        </p:nvPicPr>
        <p:blipFill>
          <a:blip r:embed="rId3">
            <a:alphaModFix/>
          </a:blip>
          <a:stretch>
            <a:fillRect/>
          </a:stretch>
        </p:blipFill>
        <p:spPr>
          <a:xfrm>
            <a:off x="4411875" y="507538"/>
            <a:ext cx="2124075" cy="447675"/>
          </a:xfrm>
          <a:prstGeom prst="rect">
            <a:avLst/>
          </a:prstGeom>
          <a:noFill/>
          <a:ln>
            <a:noFill/>
          </a:ln>
        </p:spPr>
      </p:pic>
      <p:pic>
        <p:nvPicPr>
          <p:cNvPr id="1030" name="Google Shape;1030;p64"/>
          <p:cNvPicPr preferRelativeResize="0"/>
          <p:nvPr/>
        </p:nvPicPr>
        <p:blipFill>
          <a:blip r:embed="rId4">
            <a:alphaModFix/>
          </a:blip>
          <a:stretch>
            <a:fillRect/>
          </a:stretch>
        </p:blipFill>
        <p:spPr>
          <a:xfrm>
            <a:off x="413525" y="1538300"/>
            <a:ext cx="8424000" cy="389325"/>
          </a:xfrm>
          <a:prstGeom prst="rect">
            <a:avLst/>
          </a:prstGeom>
          <a:noFill/>
          <a:ln>
            <a:noFill/>
          </a:ln>
        </p:spPr>
      </p:pic>
      <p:pic>
        <p:nvPicPr>
          <p:cNvPr id="1031" name="Google Shape;1031;p64"/>
          <p:cNvPicPr preferRelativeResize="0"/>
          <p:nvPr/>
        </p:nvPicPr>
        <p:blipFill>
          <a:blip r:embed="rId5">
            <a:alphaModFix/>
          </a:blip>
          <a:stretch>
            <a:fillRect/>
          </a:stretch>
        </p:blipFill>
        <p:spPr>
          <a:xfrm>
            <a:off x="538262" y="2217675"/>
            <a:ext cx="8174524" cy="25165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5" name="Shape 1035"/>
        <p:cNvGrpSpPr/>
        <p:nvPr/>
      </p:nvGrpSpPr>
      <p:grpSpPr>
        <a:xfrm>
          <a:off x="0" y="0"/>
          <a:ext cx="0" cy="0"/>
          <a:chOff x="0" y="0"/>
          <a:chExt cx="0" cy="0"/>
        </a:xfrm>
      </p:grpSpPr>
      <p:sp>
        <p:nvSpPr>
          <p:cNvPr id="1036" name="Google Shape;1036;p6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LangChain Agente</a:t>
            </a:r>
            <a:endParaRPr sz="2500"/>
          </a:p>
        </p:txBody>
      </p:sp>
      <p:sp>
        <p:nvSpPr>
          <p:cNvPr id="1037" name="Google Shape;1037;p65"/>
          <p:cNvSpPr txBox="1"/>
          <p:nvPr/>
        </p:nvSpPr>
        <p:spPr>
          <a:xfrm>
            <a:off x="413525" y="1072625"/>
            <a:ext cx="8424000" cy="85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700"/>
              <a:t>LangChain, </a:t>
            </a:r>
            <a:r>
              <a:rPr lang="en" sz="1700"/>
              <a:t>trabajando con la base de datos</a:t>
            </a:r>
            <a:endParaRPr sz="1800"/>
          </a:p>
          <a:p>
            <a:pPr indent="0" lvl="0" marL="0" rtl="0" algn="l">
              <a:spcBef>
                <a:spcPts val="1200"/>
              </a:spcBef>
              <a:spcAft>
                <a:spcPts val="0"/>
              </a:spcAft>
              <a:buNone/>
            </a:pPr>
            <a:r>
              <a:t/>
            </a:r>
            <a:endParaRPr/>
          </a:p>
        </p:txBody>
      </p:sp>
      <p:pic>
        <p:nvPicPr>
          <p:cNvPr id="1038" name="Google Shape;1038;p65"/>
          <p:cNvPicPr preferRelativeResize="0"/>
          <p:nvPr/>
        </p:nvPicPr>
        <p:blipFill>
          <a:blip r:embed="rId3">
            <a:alphaModFix/>
          </a:blip>
          <a:stretch>
            <a:fillRect/>
          </a:stretch>
        </p:blipFill>
        <p:spPr>
          <a:xfrm>
            <a:off x="4411875" y="507538"/>
            <a:ext cx="2124075" cy="447675"/>
          </a:xfrm>
          <a:prstGeom prst="rect">
            <a:avLst/>
          </a:prstGeom>
          <a:noFill/>
          <a:ln>
            <a:noFill/>
          </a:ln>
        </p:spPr>
      </p:pic>
      <p:pic>
        <p:nvPicPr>
          <p:cNvPr id="1039" name="Google Shape;1039;p65"/>
          <p:cNvPicPr preferRelativeResize="0"/>
          <p:nvPr/>
        </p:nvPicPr>
        <p:blipFill>
          <a:blip r:embed="rId4">
            <a:alphaModFix/>
          </a:blip>
          <a:stretch>
            <a:fillRect/>
          </a:stretch>
        </p:blipFill>
        <p:spPr>
          <a:xfrm>
            <a:off x="1052513" y="1982525"/>
            <a:ext cx="7038975" cy="20764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3" name="Shape 1043"/>
        <p:cNvGrpSpPr/>
        <p:nvPr/>
      </p:nvGrpSpPr>
      <p:grpSpPr>
        <a:xfrm>
          <a:off x="0" y="0"/>
          <a:ext cx="0" cy="0"/>
          <a:chOff x="0" y="0"/>
          <a:chExt cx="0" cy="0"/>
        </a:xfrm>
      </p:grpSpPr>
      <p:sp>
        <p:nvSpPr>
          <p:cNvPr id="1044" name="Google Shape;1044;p6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LangChain Agente</a:t>
            </a:r>
            <a:endParaRPr sz="2500"/>
          </a:p>
        </p:txBody>
      </p:sp>
      <p:sp>
        <p:nvSpPr>
          <p:cNvPr id="1045" name="Google Shape;1045;p66"/>
          <p:cNvSpPr txBox="1"/>
          <p:nvPr/>
        </p:nvSpPr>
        <p:spPr>
          <a:xfrm>
            <a:off x="426925" y="1286925"/>
            <a:ext cx="8424000" cy="4623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700"/>
              <a:t>Streamlit, </a:t>
            </a:r>
            <a:r>
              <a:rPr lang="en" sz="1300"/>
              <a:t>es una herramienta de Python de código abierto que te permite construir aplicaciones web interactivas y basadas en datos de una manera rápida y sencilla. </a:t>
            </a:r>
            <a:endParaRPr sz="1300"/>
          </a:p>
          <a:p>
            <a:pPr indent="0" lvl="0" marL="0" rtl="0" algn="l">
              <a:lnSpc>
                <a:spcPct val="115000"/>
              </a:lnSpc>
              <a:spcBef>
                <a:spcPts val="1200"/>
              </a:spcBef>
              <a:spcAft>
                <a:spcPts val="0"/>
              </a:spcAft>
              <a:buNone/>
            </a:pPr>
            <a:r>
              <a:rPr b="1" lang="en" sz="1300"/>
              <a:t>Sencillez:</a:t>
            </a:r>
            <a:r>
              <a:rPr lang="en" sz="1300"/>
              <a:t> Con una sintaxis similar a Python, es fácil de aprender y utilizar, incluso si no tienes experiencia en desarrollo web.</a:t>
            </a:r>
            <a:endParaRPr sz="1300"/>
          </a:p>
          <a:p>
            <a:pPr indent="0" lvl="0" marL="0" rtl="0" algn="l">
              <a:lnSpc>
                <a:spcPct val="115000"/>
              </a:lnSpc>
              <a:spcBef>
                <a:spcPts val="1200"/>
              </a:spcBef>
              <a:spcAft>
                <a:spcPts val="0"/>
              </a:spcAft>
              <a:buNone/>
            </a:pPr>
            <a:r>
              <a:rPr b="1" lang="en" sz="1300"/>
              <a:t>Velocidad:</a:t>
            </a:r>
            <a:r>
              <a:rPr lang="en" sz="1300"/>
              <a:t> Puedes crear prototipos y aplicaciones funcionales en cuestión de minutos.</a:t>
            </a:r>
            <a:endParaRPr sz="1300"/>
          </a:p>
          <a:p>
            <a:pPr indent="0" lvl="0" marL="0" rtl="0" algn="l">
              <a:lnSpc>
                <a:spcPct val="115000"/>
              </a:lnSpc>
              <a:spcBef>
                <a:spcPts val="1200"/>
              </a:spcBef>
              <a:spcAft>
                <a:spcPts val="0"/>
              </a:spcAft>
              <a:buNone/>
            </a:pPr>
            <a:r>
              <a:rPr b="1" lang="en" sz="1300"/>
              <a:t>Interactividad:</a:t>
            </a:r>
            <a:r>
              <a:rPr lang="en" sz="1300"/>
              <a:t> Permite crear aplicaciones con interfaces de usuario intuitivas, incluyendo gráficos, sliders, mapas y más.</a:t>
            </a:r>
            <a:endParaRPr sz="1300"/>
          </a:p>
          <a:p>
            <a:pPr indent="0" lvl="0" marL="0" rtl="0" algn="l">
              <a:lnSpc>
                <a:spcPct val="115000"/>
              </a:lnSpc>
              <a:spcBef>
                <a:spcPts val="1200"/>
              </a:spcBef>
              <a:spcAft>
                <a:spcPts val="0"/>
              </a:spcAft>
              <a:buNone/>
            </a:pPr>
            <a:r>
              <a:rPr b="1" lang="en" sz="1300"/>
              <a:t>Integración con otras bibliotecas:</a:t>
            </a:r>
            <a:r>
              <a:rPr lang="en" sz="1300"/>
              <a:t> Funciona muy bien con otras bibliotecas de Python populares como NumPy, Pandas, Matplotlib, y frameworks de machine learning como Scikit-learn y TensorFlow.</a:t>
            </a:r>
            <a:endParaRPr sz="1300"/>
          </a:p>
          <a:p>
            <a:pPr indent="0" lvl="0" marL="0" rtl="0" algn="l">
              <a:lnSpc>
                <a:spcPct val="115000"/>
              </a:lnSpc>
              <a:spcBef>
                <a:spcPts val="1200"/>
              </a:spcBef>
              <a:spcAft>
                <a:spcPts val="0"/>
              </a:spcAft>
              <a:buNone/>
            </a:pPr>
            <a:r>
              <a:rPr b="1" lang="en" sz="1300"/>
              <a:t>Compartir:</a:t>
            </a:r>
            <a:r>
              <a:rPr lang="en" sz="1300"/>
              <a:t> Puedes compartir tus aplicaciones fácilmente con otros, ya sea de forma local o </a:t>
            </a:r>
            <a:r>
              <a:rPr lang="en" sz="1300"/>
              <a:t>desplegándose</a:t>
            </a:r>
            <a:r>
              <a:rPr lang="en" sz="1300"/>
              <a:t> en la nube.</a:t>
            </a:r>
            <a:endParaRPr sz="1300"/>
          </a:p>
          <a:p>
            <a:pPr indent="0" lvl="0" marL="0" rtl="0" algn="l">
              <a:lnSpc>
                <a:spcPct val="115000"/>
              </a:lnSpc>
              <a:spcBef>
                <a:spcPts val="1200"/>
              </a:spcBef>
              <a:spcAft>
                <a:spcPts val="0"/>
              </a:spcAft>
              <a:buNone/>
            </a:pPr>
            <a:r>
              <a:t/>
            </a:r>
            <a:endParaRPr sz="1100"/>
          </a:p>
          <a:p>
            <a:pPr indent="0" lvl="0" marL="0" rtl="0" algn="l">
              <a:lnSpc>
                <a:spcPct val="115000"/>
              </a:lnSpc>
              <a:spcBef>
                <a:spcPts val="1200"/>
              </a:spcBef>
              <a:spcAft>
                <a:spcPts val="0"/>
              </a:spcAft>
              <a:buNone/>
            </a:pPr>
            <a:r>
              <a:t/>
            </a:r>
            <a:endParaRPr sz="1100"/>
          </a:p>
          <a:p>
            <a:pPr indent="0" lvl="0" marL="0" rtl="0" algn="l">
              <a:spcBef>
                <a:spcPts val="1200"/>
              </a:spcBef>
              <a:spcAft>
                <a:spcPts val="0"/>
              </a:spcAft>
              <a:buNone/>
            </a:pPr>
            <a:r>
              <a:t/>
            </a:r>
            <a:endParaRPr/>
          </a:p>
        </p:txBody>
      </p:sp>
      <p:pic>
        <p:nvPicPr>
          <p:cNvPr id="1046" name="Google Shape;1046;p66"/>
          <p:cNvPicPr preferRelativeResize="0"/>
          <p:nvPr/>
        </p:nvPicPr>
        <p:blipFill>
          <a:blip r:embed="rId3">
            <a:alphaModFix/>
          </a:blip>
          <a:stretch>
            <a:fillRect/>
          </a:stretch>
        </p:blipFill>
        <p:spPr>
          <a:xfrm>
            <a:off x="4518713" y="445013"/>
            <a:ext cx="1419225" cy="676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31"/>
          <p:cNvSpPr txBox="1"/>
          <p:nvPr>
            <p:ph type="title"/>
          </p:nvPr>
        </p:nvSpPr>
        <p:spPr>
          <a:xfrm>
            <a:off x="513225" y="57977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Descripción</a:t>
            </a:r>
            <a:endParaRPr/>
          </a:p>
        </p:txBody>
      </p:sp>
      <p:sp>
        <p:nvSpPr>
          <p:cNvPr id="644" name="Google Shape;644;p31"/>
          <p:cNvSpPr txBox="1"/>
          <p:nvPr>
            <p:ph idx="1" type="body"/>
          </p:nvPr>
        </p:nvSpPr>
        <p:spPr>
          <a:xfrm>
            <a:off x="598750" y="1480175"/>
            <a:ext cx="5195100" cy="31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NexPay </a:t>
            </a:r>
            <a:r>
              <a:rPr lang="en" sz="1600"/>
              <a:t>United </a:t>
            </a:r>
            <a:r>
              <a:rPr lang="en" sz="1600"/>
              <a:t>es una empresa especializada en la recopilación de datos. Tiene miles de clientes que acceden a su plataforma desde diferentes ubicaciones geográficas, por lo que  requiere implementar  un chatbot asistente que permita a sus clientes consultar de manera eficiente y personalizada su historial de servicios.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p:txBody>
      </p:sp>
      <p:grpSp>
        <p:nvGrpSpPr>
          <p:cNvPr id="645" name="Google Shape;645;p31"/>
          <p:cNvGrpSpPr/>
          <p:nvPr/>
        </p:nvGrpSpPr>
        <p:grpSpPr>
          <a:xfrm>
            <a:off x="6038826" y="1202474"/>
            <a:ext cx="2530518" cy="3275253"/>
            <a:chOff x="6038826" y="1202474"/>
            <a:chExt cx="2530518" cy="3275253"/>
          </a:xfrm>
        </p:grpSpPr>
        <p:grpSp>
          <p:nvGrpSpPr>
            <p:cNvPr id="646" name="Google Shape;646;p31"/>
            <p:cNvGrpSpPr/>
            <p:nvPr/>
          </p:nvGrpSpPr>
          <p:grpSpPr>
            <a:xfrm>
              <a:off x="6732405" y="1202474"/>
              <a:ext cx="1836939" cy="3275253"/>
              <a:chOff x="1795497" y="141297"/>
              <a:chExt cx="1026796" cy="1830773"/>
            </a:xfrm>
          </p:grpSpPr>
          <p:sp>
            <p:nvSpPr>
              <p:cNvPr id="647" name="Google Shape;647;p31"/>
              <p:cNvSpPr/>
              <p:nvPr/>
            </p:nvSpPr>
            <p:spPr>
              <a:xfrm>
                <a:off x="2780946" y="505383"/>
                <a:ext cx="41348" cy="198698"/>
              </a:xfrm>
              <a:custGeom>
                <a:rect b="b" l="l" r="r" t="t"/>
                <a:pathLst>
                  <a:path extrusionOk="0" h="133" w="28">
                    <a:moveTo>
                      <a:pt x="14" y="133"/>
                    </a:moveTo>
                    <a:cubicBezTo>
                      <a:pt x="14" y="133"/>
                      <a:pt x="14" y="133"/>
                      <a:pt x="14" y="133"/>
                    </a:cubicBezTo>
                    <a:cubicBezTo>
                      <a:pt x="6" y="133"/>
                      <a:pt x="0" y="126"/>
                      <a:pt x="0" y="118"/>
                    </a:cubicBezTo>
                    <a:cubicBezTo>
                      <a:pt x="0" y="14"/>
                      <a:pt x="0" y="14"/>
                      <a:pt x="0" y="14"/>
                    </a:cubicBezTo>
                    <a:cubicBezTo>
                      <a:pt x="0" y="6"/>
                      <a:pt x="6" y="0"/>
                      <a:pt x="14" y="0"/>
                    </a:cubicBezTo>
                    <a:cubicBezTo>
                      <a:pt x="22" y="0"/>
                      <a:pt x="28" y="6"/>
                      <a:pt x="28" y="14"/>
                    </a:cubicBezTo>
                    <a:cubicBezTo>
                      <a:pt x="28" y="118"/>
                      <a:pt x="28" y="118"/>
                      <a:pt x="28" y="118"/>
                    </a:cubicBezTo>
                    <a:cubicBezTo>
                      <a:pt x="28" y="126"/>
                      <a:pt x="22" y="133"/>
                      <a:pt x="14" y="133"/>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8" name="Google Shape;648;p31"/>
              <p:cNvSpPr/>
              <p:nvPr/>
            </p:nvSpPr>
            <p:spPr>
              <a:xfrm>
                <a:off x="1795497" y="141297"/>
                <a:ext cx="1007272" cy="1830773"/>
              </a:xfrm>
              <a:custGeom>
                <a:rect b="b" l="l" r="r" t="t"/>
                <a:pathLst>
                  <a:path extrusionOk="0" h="1223" w="671">
                    <a:moveTo>
                      <a:pt x="577" y="1223"/>
                    </a:moveTo>
                    <a:cubicBezTo>
                      <a:pt x="91" y="1223"/>
                      <a:pt x="91" y="1223"/>
                      <a:pt x="91" y="1223"/>
                    </a:cubicBezTo>
                    <a:cubicBezTo>
                      <a:pt x="41" y="1223"/>
                      <a:pt x="0" y="1182"/>
                      <a:pt x="0" y="1132"/>
                    </a:cubicBezTo>
                    <a:cubicBezTo>
                      <a:pt x="2" y="91"/>
                      <a:pt x="2" y="91"/>
                      <a:pt x="2" y="91"/>
                    </a:cubicBezTo>
                    <a:cubicBezTo>
                      <a:pt x="2" y="41"/>
                      <a:pt x="43" y="0"/>
                      <a:pt x="93" y="0"/>
                    </a:cubicBezTo>
                    <a:cubicBezTo>
                      <a:pt x="580" y="1"/>
                      <a:pt x="580" y="1"/>
                      <a:pt x="580" y="1"/>
                    </a:cubicBezTo>
                    <a:cubicBezTo>
                      <a:pt x="630" y="1"/>
                      <a:pt x="671" y="42"/>
                      <a:pt x="670" y="92"/>
                    </a:cubicBezTo>
                    <a:cubicBezTo>
                      <a:pt x="668" y="1132"/>
                      <a:pt x="668" y="1132"/>
                      <a:pt x="668" y="1132"/>
                    </a:cubicBezTo>
                    <a:cubicBezTo>
                      <a:pt x="668" y="1182"/>
                      <a:pt x="627" y="1223"/>
                      <a:pt x="577" y="1223"/>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9" name="Google Shape;649;p31"/>
              <p:cNvSpPr/>
              <p:nvPr/>
            </p:nvSpPr>
            <p:spPr>
              <a:xfrm>
                <a:off x="1844884" y="198724"/>
                <a:ext cx="907347" cy="1723956"/>
              </a:xfrm>
              <a:custGeom>
                <a:rect b="b" l="l" r="r" t="t"/>
                <a:pathLst>
                  <a:path extrusionOk="0" h="1152" w="604">
                    <a:moveTo>
                      <a:pt x="539" y="1152"/>
                    </a:moveTo>
                    <a:cubicBezTo>
                      <a:pt x="63" y="1152"/>
                      <a:pt x="63" y="1152"/>
                      <a:pt x="63" y="1152"/>
                    </a:cubicBezTo>
                    <a:cubicBezTo>
                      <a:pt x="29" y="1152"/>
                      <a:pt x="0" y="1124"/>
                      <a:pt x="0" y="1089"/>
                    </a:cubicBezTo>
                    <a:cubicBezTo>
                      <a:pt x="3" y="63"/>
                      <a:pt x="3" y="63"/>
                      <a:pt x="3" y="63"/>
                    </a:cubicBezTo>
                    <a:cubicBezTo>
                      <a:pt x="3" y="28"/>
                      <a:pt x="31" y="0"/>
                      <a:pt x="66" y="0"/>
                    </a:cubicBezTo>
                    <a:cubicBezTo>
                      <a:pt x="541" y="1"/>
                      <a:pt x="541" y="1"/>
                      <a:pt x="541" y="1"/>
                    </a:cubicBezTo>
                    <a:cubicBezTo>
                      <a:pt x="576" y="1"/>
                      <a:pt x="604" y="29"/>
                      <a:pt x="604" y="64"/>
                    </a:cubicBezTo>
                    <a:cubicBezTo>
                      <a:pt x="602" y="1089"/>
                      <a:pt x="602" y="1089"/>
                      <a:pt x="602" y="1089"/>
                    </a:cubicBezTo>
                    <a:cubicBezTo>
                      <a:pt x="602" y="1124"/>
                      <a:pt x="573" y="1152"/>
                      <a:pt x="539" y="1152"/>
                    </a:cubicBezTo>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0" name="Google Shape;650;p31"/>
              <p:cNvSpPr/>
              <p:nvPr/>
            </p:nvSpPr>
            <p:spPr>
              <a:xfrm>
                <a:off x="2036691" y="198724"/>
                <a:ext cx="526033" cy="89586"/>
              </a:xfrm>
              <a:custGeom>
                <a:rect b="b" l="l" r="r" t="t"/>
                <a:pathLst>
                  <a:path extrusionOk="0" h="60" w="350">
                    <a:moveTo>
                      <a:pt x="0" y="0"/>
                    </a:moveTo>
                    <a:cubicBezTo>
                      <a:pt x="0" y="24"/>
                      <a:pt x="0" y="24"/>
                      <a:pt x="0" y="24"/>
                    </a:cubicBezTo>
                    <a:cubicBezTo>
                      <a:pt x="0" y="43"/>
                      <a:pt x="16" y="59"/>
                      <a:pt x="36" y="59"/>
                    </a:cubicBezTo>
                    <a:cubicBezTo>
                      <a:pt x="315" y="60"/>
                      <a:pt x="315" y="60"/>
                      <a:pt x="315" y="60"/>
                    </a:cubicBezTo>
                    <a:cubicBezTo>
                      <a:pt x="334" y="60"/>
                      <a:pt x="350" y="44"/>
                      <a:pt x="350" y="25"/>
                    </a:cubicBezTo>
                    <a:cubicBezTo>
                      <a:pt x="350" y="1"/>
                      <a:pt x="350" y="1"/>
                      <a:pt x="350" y="1"/>
                    </a:cubicBezTo>
                    <a:cubicBezTo>
                      <a:pt x="0" y="0"/>
                      <a:pt x="0" y="0"/>
                      <a:pt x="0"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1" name="Google Shape;651;p31"/>
              <p:cNvSpPr/>
              <p:nvPr/>
            </p:nvSpPr>
            <p:spPr>
              <a:xfrm>
                <a:off x="2098712" y="227437"/>
                <a:ext cx="249234" cy="32159"/>
              </a:xfrm>
              <a:custGeom>
                <a:rect b="b" l="l" r="r" t="t"/>
                <a:pathLst>
                  <a:path extrusionOk="0" h="22" w="166">
                    <a:moveTo>
                      <a:pt x="156" y="22"/>
                    </a:moveTo>
                    <a:cubicBezTo>
                      <a:pt x="10" y="21"/>
                      <a:pt x="10" y="21"/>
                      <a:pt x="10" y="21"/>
                    </a:cubicBezTo>
                    <a:cubicBezTo>
                      <a:pt x="4" y="21"/>
                      <a:pt x="0" y="16"/>
                      <a:pt x="0" y="10"/>
                    </a:cubicBezTo>
                    <a:cubicBezTo>
                      <a:pt x="0" y="4"/>
                      <a:pt x="4" y="0"/>
                      <a:pt x="10" y="0"/>
                    </a:cubicBezTo>
                    <a:cubicBezTo>
                      <a:pt x="156" y="0"/>
                      <a:pt x="156" y="0"/>
                      <a:pt x="156" y="0"/>
                    </a:cubicBezTo>
                    <a:cubicBezTo>
                      <a:pt x="162" y="0"/>
                      <a:pt x="166" y="5"/>
                      <a:pt x="166" y="11"/>
                    </a:cubicBezTo>
                    <a:cubicBezTo>
                      <a:pt x="166" y="17"/>
                      <a:pt x="162" y="22"/>
                      <a:pt x="156" y="22"/>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2" name="Google Shape;652;p31"/>
              <p:cNvSpPr/>
              <p:nvPr/>
            </p:nvSpPr>
            <p:spPr>
              <a:xfrm>
                <a:off x="2424898" y="219397"/>
                <a:ext cx="45942" cy="48239"/>
              </a:xfrm>
              <a:custGeom>
                <a:rect b="b" l="l" r="r" t="t"/>
                <a:pathLst>
                  <a:path extrusionOk="0" h="32" w="31">
                    <a:moveTo>
                      <a:pt x="31" y="16"/>
                    </a:moveTo>
                    <a:cubicBezTo>
                      <a:pt x="31" y="25"/>
                      <a:pt x="24" y="32"/>
                      <a:pt x="16" y="32"/>
                    </a:cubicBezTo>
                    <a:cubicBezTo>
                      <a:pt x="7" y="32"/>
                      <a:pt x="0" y="25"/>
                      <a:pt x="0" y="16"/>
                    </a:cubicBezTo>
                    <a:cubicBezTo>
                      <a:pt x="0" y="7"/>
                      <a:pt x="7" y="0"/>
                      <a:pt x="16" y="0"/>
                    </a:cubicBezTo>
                    <a:cubicBezTo>
                      <a:pt x="24" y="0"/>
                      <a:pt x="31" y="8"/>
                      <a:pt x="31" y="16"/>
                    </a:cubicBezTo>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53" name="Google Shape;653;p31"/>
            <p:cNvGrpSpPr/>
            <p:nvPr/>
          </p:nvGrpSpPr>
          <p:grpSpPr>
            <a:xfrm>
              <a:off x="7051116" y="2508914"/>
              <a:ext cx="1162919" cy="1168299"/>
              <a:chOff x="-776100" y="1930678"/>
              <a:chExt cx="1762800" cy="1770954"/>
            </a:xfrm>
          </p:grpSpPr>
          <p:sp>
            <p:nvSpPr>
              <p:cNvPr id="654" name="Google Shape;654;p31"/>
              <p:cNvSpPr/>
              <p:nvPr/>
            </p:nvSpPr>
            <p:spPr>
              <a:xfrm>
                <a:off x="-776100" y="1930678"/>
                <a:ext cx="1762800" cy="17688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5" name="Google Shape;655;p31"/>
              <p:cNvSpPr/>
              <p:nvPr/>
            </p:nvSpPr>
            <p:spPr>
              <a:xfrm>
                <a:off x="-371692" y="3132925"/>
                <a:ext cx="960489" cy="568707"/>
              </a:xfrm>
              <a:custGeom>
                <a:rect b="b" l="l" r="r" t="t"/>
                <a:pathLst>
                  <a:path extrusionOk="0" h="124" w="209">
                    <a:moveTo>
                      <a:pt x="208" y="89"/>
                    </a:moveTo>
                    <a:cubicBezTo>
                      <a:pt x="201" y="39"/>
                      <a:pt x="157" y="0"/>
                      <a:pt x="105" y="0"/>
                    </a:cubicBezTo>
                    <a:cubicBezTo>
                      <a:pt x="54" y="0"/>
                      <a:pt x="11" y="37"/>
                      <a:pt x="2" y="86"/>
                    </a:cubicBezTo>
                    <a:cubicBezTo>
                      <a:pt x="2" y="89"/>
                      <a:pt x="1" y="91"/>
                      <a:pt x="0" y="94"/>
                    </a:cubicBezTo>
                    <a:cubicBezTo>
                      <a:pt x="1" y="94"/>
                      <a:pt x="1" y="94"/>
                      <a:pt x="1" y="94"/>
                    </a:cubicBezTo>
                    <a:cubicBezTo>
                      <a:pt x="31" y="113"/>
                      <a:pt x="67" y="124"/>
                      <a:pt x="105" y="124"/>
                    </a:cubicBezTo>
                    <a:cubicBezTo>
                      <a:pt x="143" y="124"/>
                      <a:pt x="178" y="113"/>
                      <a:pt x="208" y="94"/>
                    </a:cubicBezTo>
                    <a:cubicBezTo>
                      <a:pt x="209" y="94"/>
                      <a:pt x="209" y="94"/>
                      <a:pt x="209" y="94"/>
                    </a:cubicBezTo>
                    <a:cubicBezTo>
                      <a:pt x="209" y="92"/>
                      <a:pt x="208" y="91"/>
                      <a:pt x="208" y="89"/>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6" name="Google Shape;656;p31"/>
              <p:cNvSpPr/>
              <p:nvPr/>
            </p:nvSpPr>
            <p:spPr>
              <a:xfrm>
                <a:off x="-599176" y="2409403"/>
                <a:ext cx="69509" cy="375980"/>
              </a:xfrm>
              <a:custGeom>
                <a:rect b="b" l="l" r="r" t="t"/>
                <a:pathLst>
                  <a:path extrusionOk="0" h="82" w="15">
                    <a:moveTo>
                      <a:pt x="7" y="82"/>
                    </a:moveTo>
                    <a:cubicBezTo>
                      <a:pt x="7" y="82"/>
                      <a:pt x="7" y="82"/>
                      <a:pt x="7" y="82"/>
                    </a:cubicBezTo>
                    <a:cubicBezTo>
                      <a:pt x="3" y="82"/>
                      <a:pt x="0" y="78"/>
                      <a:pt x="0" y="74"/>
                    </a:cubicBezTo>
                    <a:cubicBezTo>
                      <a:pt x="0" y="8"/>
                      <a:pt x="0" y="8"/>
                      <a:pt x="0" y="8"/>
                    </a:cubicBezTo>
                    <a:cubicBezTo>
                      <a:pt x="0" y="4"/>
                      <a:pt x="3" y="0"/>
                      <a:pt x="7" y="0"/>
                    </a:cubicBezTo>
                    <a:cubicBezTo>
                      <a:pt x="12" y="0"/>
                      <a:pt x="15" y="4"/>
                      <a:pt x="15" y="8"/>
                    </a:cubicBezTo>
                    <a:cubicBezTo>
                      <a:pt x="15" y="74"/>
                      <a:pt x="15" y="74"/>
                      <a:pt x="15" y="74"/>
                    </a:cubicBezTo>
                    <a:cubicBezTo>
                      <a:pt x="15" y="78"/>
                      <a:pt x="12" y="82"/>
                      <a:pt x="7" y="82"/>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7" name="Google Shape;657;p31"/>
              <p:cNvSpPr/>
              <p:nvPr/>
            </p:nvSpPr>
            <p:spPr>
              <a:xfrm>
                <a:off x="-558104" y="2494709"/>
                <a:ext cx="382500" cy="3825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8" name="Google Shape;658;p31"/>
              <p:cNvSpPr/>
              <p:nvPr/>
            </p:nvSpPr>
            <p:spPr>
              <a:xfrm>
                <a:off x="396067" y="2494709"/>
                <a:ext cx="378900" cy="3825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9" name="Google Shape;659;p31"/>
              <p:cNvSpPr/>
              <p:nvPr/>
            </p:nvSpPr>
            <p:spPr>
              <a:xfrm>
                <a:off x="313920" y="3309856"/>
                <a:ext cx="110582" cy="66350"/>
              </a:xfrm>
              <a:custGeom>
                <a:rect b="b" l="l" r="r" t="t"/>
                <a:pathLst>
                  <a:path extrusionOk="0" h="14" w="24">
                    <a:moveTo>
                      <a:pt x="17" y="14"/>
                    </a:moveTo>
                    <a:cubicBezTo>
                      <a:pt x="6" y="14"/>
                      <a:pt x="6" y="14"/>
                      <a:pt x="6" y="14"/>
                    </a:cubicBezTo>
                    <a:cubicBezTo>
                      <a:pt x="3" y="14"/>
                      <a:pt x="0" y="11"/>
                      <a:pt x="0" y="7"/>
                    </a:cubicBezTo>
                    <a:cubicBezTo>
                      <a:pt x="0" y="3"/>
                      <a:pt x="3" y="0"/>
                      <a:pt x="6" y="0"/>
                    </a:cubicBezTo>
                    <a:cubicBezTo>
                      <a:pt x="17" y="0"/>
                      <a:pt x="17" y="0"/>
                      <a:pt x="17" y="0"/>
                    </a:cubicBezTo>
                    <a:cubicBezTo>
                      <a:pt x="21" y="0"/>
                      <a:pt x="24" y="3"/>
                      <a:pt x="24" y="7"/>
                    </a:cubicBezTo>
                    <a:cubicBezTo>
                      <a:pt x="24" y="11"/>
                      <a:pt x="21" y="14"/>
                      <a:pt x="17" y="14"/>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0" name="Google Shape;660;p31"/>
              <p:cNvSpPr/>
              <p:nvPr/>
            </p:nvSpPr>
            <p:spPr>
              <a:xfrm>
                <a:off x="313920" y="3388845"/>
                <a:ext cx="110582" cy="60031"/>
              </a:xfrm>
              <a:custGeom>
                <a:rect b="b" l="l" r="r" t="t"/>
                <a:pathLst>
                  <a:path extrusionOk="0" h="13" w="24">
                    <a:moveTo>
                      <a:pt x="6" y="0"/>
                    </a:moveTo>
                    <a:cubicBezTo>
                      <a:pt x="17" y="0"/>
                      <a:pt x="17" y="0"/>
                      <a:pt x="17" y="0"/>
                    </a:cubicBezTo>
                    <a:cubicBezTo>
                      <a:pt x="21" y="0"/>
                      <a:pt x="24" y="3"/>
                      <a:pt x="24" y="7"/>
                    </a:cubicBezTo>
                    <a:cubicBezTo>
                      <a:pt x="24" y="10"/>
                      <a:pt x="21" y="13"/>
                      <a:pt x="17" y="13"/>
                    </a:cubicBezTo>
                    <a:cubicBezTo>
                      <a:pt x="6" y="13"/>
                      <a:pt x="6" y="13"/>
                      <a:pt x="6" y="13"/>
                    </a:cubicBezTo>
                    <a:cubicBezTo>
                      <a:pt x="3" y="13"/>
                      <a:pt x="0" y="10"/>
                      <a:pt x="0" y="7"/>
                    </a:cubicBezTo>
                    <a:cubicBezTo>
                      <a:pt x="0" y="3"/>
                      <a:pt x="3" y="0"/>
                      <a:pt x="6"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1" name="Google Shape;661;p31"/>
              <p:cNvSpPr/>
              <p:nvPr/>
            </p:nvSpPr>
            <p:spPr>
              <a:xfrm>
                <a:off x="373952" y="3448874"/>
                <a:ext cx="50400" cy="564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2" name="Google Shape;662;p31"/>
              <p:cNvSpPr/>
              <p:nvPr/>
            </p:nvSpPr>
            <p:spPr>
              <a:xfrm>
                <a:off x="373952" y="3508905"/>
                <a:ext cx="50400" cy="50400"/>
              </a:xfrm>
              <a:prstGeom prst="ellipse">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3" name="Google Shape;663;p31"/>
              <p:cNvSpPr/>
              <p:nvPr/>
            </p:nvSpPr>
            <p:spPr>
              <a:xfrm>
                <a:off x="317080" y="3319336"/>
                <a:ext cx="101104" cy="47393"/>
              </a:xfrm>
              <a:custGeom>
                <a:rect b="b" l="l" r="r" t="t"/>
                <a:pathLst>
                  <a:path extrusionOk="0" h="10" w="22">
                    <a:moveTo>
                      <a:pt x="5" y="10"/>
                    </a:moveTo>
                    <a:cubicBezTo>
                      <a:pt x="16" y="10"/>
                      <a:pt x="16" y="10"/>
                      <a:pt x="16" y="10"/>
                    </a:cubicBezTo>
                    <a:cubicBezTo>
                      <a:pt x="19" y="10"/>
                      <a:pt x="22" y="8"/>
                      <a:pt x="22" y="5"/>
                    </a:cubicBezTo>
                    <a:cubicBezTo>
                      <a:pt x="22" y="5"/>
                      <a:pt x="22" y="5"/>
                      <a:pt x="22" y="5"/>
                    </a:cubicBezTo>
                    <a:cubicBezTo>
                      <a:pt x="22" y="2"/>
                      <a:pt x="19" y="0"/>
                      <a:pt x="16" y="0"/>
                    </a:cubicBezTo>
                    <a:cubicBezTo>
                      <a:pt x="5" y="0"/>
                      <a:pt x="5" y="0"/>
                      <a:pt x="5" y="0"/>
                    </a:cubicBezTo>
                    <a:cubicBezTo>
                      <a:pt x="3" y="0"/>
                      <a:pt x="0" y="2"/>
                      <a:pt x="0" y="5"/>
                    </a:cubicBezTo>
                    <a:cubicBezTo>
                      <a:pt x="0" y="5"/>
                      <a:pt x="0" y="5"/>
                      <a:pt x="0" y="5"/>
                    </a:cubicBezTo>
                    <a:cubicBezTo>
                      <a:pt x="0" y="8"/>
                      <a:pt x="3" y="10"/>
                      <a:pt x="5" y="1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4" name="Google Shape;664;p31"/>
              <p:cNvSpPr/>
              <p:nvPr/>
            </p:nvSpPr>
            <p:spPr>
              <a:xfrm>
                <a:off x="318668" y="3393585"/>
                <a:ext cx="101104" cy="47393"/>
              </a:xfrm>
              <a:custGeom>
                <a:rect b="b" l="l" r="r" t="t"/>
                <a:pathLst>
                  <a:path extrusionOk="0" h="10" w="22">
                    <a:moveTo>
                      <a:pt x="5" y="10"/>
                    </a:moveTo>
                    <a:cubicBezTo>
                      <a:pt x="16" y="10"/>
                      <a:pt x="16" y="10"/>
                      <a:pt x="16" y="10"/>
                    </a:cubicBezTo>
                    <a:cubicBezTo>
                      <a:pt x="19" y="10"/>
                      <a:pt x="22" y="8"/>
                      <a:pt x="22" y="5"/>
                    </a:cubicBezTo>
                    <a:cubicBezTo>
                      <a:pt x="22" y="5"/>
                      <a:pt x="22" y="5"/>
                      <a:pt x="22" y="5"/>
                    </a:cubicBezTo>
                    <a:cubicBezTo>
                      <a:pt x="22" y="2"/>
                      <a:pt x="19" y="0"/>
                      <a:pt x="16" y="0"/>
                    </a:cubicBezTo>
                    <a:cubicBezTo>
                      <a:pt x="5" y="0"/>
                      <a:pt x="5" y="0"/>
                      <a:pt x="5" y="0"/>
                    </a:cubicBezTo>
                    <a:cubicBezTo>
                      <a:pt x="3" y="0"/>
                      <a:pt x="0" y="2"/>
                      <a:pt x="0" y="5"/>
                    </a:cubicBezTo>
                    <a:cubicBezTo>
                      <a:pt x="0" y="5"/>
                      <a:pt x="0" y="5"/>
                      <a:pt x="0" y="5"/>
                    </a:cubicBezTo>
                    <a:cubicBezTo>
                      <a:pt x="0" y="8"/>
                      <a:pt x="3" y="10"/>
                      <a:pt x="5" y="1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5" name="Google Shape;665;p31"/>
              <p:cNvSpPr/>
              <p:nvPr/>
            </p:nvSpPr>
            <p:spPr>
              <a:xfrm>
                <a:off x="336037" y="3404641"/>
                <a:ext cx="41073" cy="9479"/>
              </a:xfrm>
              <a:custGeom>
                <a:rect b="b" l="l" r="r" t="t"/>
                <a:pathLst>
                  <a:path extrusionOk="0" h="2" w="9">
                    <a:moveTo>
                      <a:pt x="9" y="2"/>
                    </a:moveTo>
                    <a:cubicBezTo>
                      <a:pt x="0" y="2"/>
                      <a:pt x="0" y="2"/>
                      <a:pt x="0" y="2"/>
                    </a:cubicBezTo>
                    <a:cubicBezTo>
                      <a:pt x="0" y="2"/>
                      <a:pt x="0" y="2"/>
                      <a:pt x="0" y="1"/>
                    </a:cubicBezTo>
                    <a:cubicBezTo>
                      <a:pt x="0" y="1"/>
                      <a:pt x="0" y="0"/>
                      <a:pt x="0" y="0"/>
                    </a:cubicBezTo>
                    <a:cubicBezTo>
                      <a:pt x="9" y="0"/>
                      <a:pt x="9" y="0"/>
                      <a:pt x="9" y="0"/>
                    </a:cubicBezTo>
                    <a:cubicBezTo>
                      <a:pt x="9" y="0"/>
                      <a:pt x="9" y="1"/>
                      <a:pt x="9" y="1"/>
                    </a:cubicBezTo>
                    <a:cubicBezTo>
                      <a:pt x="9" y="2"/>
                      <a:pt x="9" y="2"/>
                      <a:pt x="9" y="2"/>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6" name="Google Shape;666;p31"/>
              <p:cNvSpPr/>
              <p:nvPr/>
            </p:nvSpPr>
            <p:spPr>
              <a:xfrm>
                <a:off x="336037" y="3417279"/>
                <a:ext cx="22116" cy="9479"/>
              </a:xfrm>
              <a:custGeom>
                <a:rect b="b" l="l" r="r" t="t"/>
                <a:pathLst>
                  <a:path extrusionOk="0" h="2" w="5">
                    <a:moveTo>
                      <a:pt x="4" y="2"/>
                    </a:moveTo>
                    <a:cubicBezTo>
                      <a:pt x="0" y="2"/>
                      <a:pt x="0" y="2"/>
                      <a:pt x="0" y="2"/>
                    </a:cubicBezTo>
                    <a:cubicBezTo>
                      <a:pt x="0" y="2"/>
                      <a:pt x="0" y="2"/>
                      <a:pt x="0" y="1"/>
                    </a:cubicBezTo>
                    <a:cubicBezTo>
                      <a:pt x="0" y="1"/>
                      <a:pt x="0" y="0"/>
                      <a:pt x="0" y="0"/>
                    </a:cubicBezTo>
                    <a:cubicBezTo>
                      <a:pt x="4" y="0"/>
                      <a:pt x="4" y="0"/>
                      <a:pt x="4" y="0"/>
                    </a:cubicBezTo>
                    <a:cubicBezTo>
                      <a:pt x="5" y="0"/>
                      <a:pt x="5" y="1"/>
                      <a:pt x="5" y="1"/>
                    </a:cubicBezTo>
                    <a:cubicBezTo>
                      <a:pt x="5" y="2"/>
                      <a:pt x="5" y="2"/>
                      <a:pt x="4" y="2"/>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7" name="Google Shape;667;p31"/>
              <p:cNvSpPr/>
              <p:nvPr/>
            </p:nvSpPr>
            <p:spPr>
              <a:xfrm>
                <a:off x="378760" y="3459841"/>
                <a:ext cx="40800" cy="38100"/>
              </a:xfrm>
              <a:prstGeom prst="ellipse">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8" name="Google Shape;668;p31"/>
              <p:cNvSpPr/>
              <p:nvPr/>
            </p:nvSpPr>
            <p:spPr>
              <a:xfrm>
                <a:off x="378760" y="3515224"/>
                <a:ext cx="40800" cy="348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9" name="Google Shape;669;p31"/>
              <p:cNvSpPr/>
              <p:nvPr/>
            </p:nvSpPr>
            <p:spPr>
              <a:xfrm>
                <a:off x="272847" y="3508905"/>
                <a:ext cx="54000" cy="50400"/>
              </a:xfrm>
              <a:prstGeom prst="ellipse">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0" name="Google Shape;670;p31"/>
              <p:cNvSpPr/>
              <p:nvPr/>
            </p:nvSpPr>
            <p:spPr>
              <a:xfrm>
                <a:off x="282325" y="3515224"/>
                <a:ext cx="34800" cy="348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1" name="Google Shape;671;p31"/>
              <p:cNvSpPr/>
              <p:nvPr/>
            </p:nvSpPr>
            <p:spPr>
              <a:xfrm>
                <a:off x="174902" y="3508905"/>
                <a:ext cx="50400" cy="504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2" name="Google Shape;672;p31"/>
              <p:cNvSpPr/>
              <p:nvPr/>
            </p:nvSpPr>
            <p:spPr>
              <a:xfrm>
                <a:off x="-99974" y="2791700"/>
                <a:ext cx="417054" cy="612941"/>
              </a:xfrm>
              <a:custGeom>
                <a:rect b="b" l="l" r="r" t="t"/>
                <a:pathLst>
                  <a:path extrusionOk="0" h="133" w="91">
                    <a:moveTo>
                      <a:pt x="45" y="133"/>
                    </a:moveTo>
                    <a:cubicBezTo>
                      <a:pt x="45" y="133"/>
                      <a:pt x="45" y="133"/>
                      <a:pt x="45" y="133"/>
                    </a:cubicBezTo>
                    <a:cubicBezTo>
                      <a:pt x="20" y="133"/>
                      <a:pt x="0" y="113"/>
                      <a:pt x="0" y="87"/>
                    </a:cubicBezTo>
                    <a:cubicBezTo>
                      <a:pt x="0" y="46"/>
                      <a:pt x="0" y="46"/>
                      <a:pt x="0" y="46"/>
                    </a:cubicBezTo>
                    <a:cubicBezTo>
                      <a:pt x="0" y="21"/>
                      <a:pt x="20" y="0"/>
                      <a:pt x="45" y="0"/>
                    </a:cubicBezTo>
                    <a:cubicBezTo>
                      <a:pt x="71" y="0"/>
                      <a:pt x="91" y="21"/>
                      <a:pt x="91" y="46"/>
                    </a:cubicBezTo>
                    <a:cubicBezTo>
                      <a:pt x="91" y="87"/>
                      <a:pt x="91" y="87"/>
                      <a:pt x="91" y="87"/>
                    </a:cubicBezTo>
                    <a:cubicBezTo>
                      <a:pt x="91" y="113"/>
                      <a:pt x="71" y="133"/>
                      <a:pt x="45" y="133"/>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3" name="Google Shape;673;p31"/>
              <p:cNvSpPr/>
              <p:nvPr/>
            </p:nvSpPr>
            <p:spPr>
              <a:xfrm>
                <a:off x="-77859" y="2832775"/>
                <a:ext cx="372822" cy="533954"/>
              </a:xfrm>
              <a:custGeom>
                <a:rect b="b" l="l" r="r" t="t"/>
                <a:pathLst>
                  <a:path extrusionOk="0" h="116" w="81">
                    <a:moveTo>
                      <a:pt x="40" y="116"/>
                    </a:moveTo>
                    <a:cubicBezTo>
                      <a:pt x="40" y="116"/>
                      <a:pt x="40" y="116"/>
                      <a:pt x="40" y="116"/>
                    </a:cubicBezTo>
                    <a:cubicBezTo>
                      <a:pt x="18" y="116"/>
                      <a:pt x="0" y="98"/>
                      <a:pt x="0" y="76"/>
                    </a:cubicBezTo>
                    <a:cubicBezTo>
                      <a:pt x="0" y="40"/>
                      <a:pt x="0" y="40"/>
                      <a:pt x="0" y="40"/>
                    </a:cubicBezTo>
                    <a:cubicBezTo>
                      <a:pt x="0" y="18"/>
                      <a:pt x="18" y="0"/>
                      <a:pt x="40" y="0"/>
                    </a:cubicBezTo>
                    <a:cubicBezTo>
                      <a:pt x="62" y="0"/>
                      <a:pt x="81" y="18"/>
                      <a:pt x="81" y="40"/>
                    </a:cubicBezTo>
                    <a:cubicBezTo>
                      <a:pt x="81" y="76"/>
                      <a:pt x="81" y="76"/>
                      <a:pt x="81" y="76"/>
                    </a:cubicBezTo>
                    <a:cubicBezTo>
                      <a:pt x="81" y="98"/>
                      <a:pt x="62" y="116"/>
                      <a:pt x="40" y="11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4" name="Google Shape;674;p31"/>
              <p:cNvSpPr/>
              <p:nvPr/>
            </p:nvSpPr>
            <p:spPr>
              <a:xfrm>
                <a:off x="-403287" y="2222993"/>
                <a:ext cx="1020518" cy="1020515"/>
              </a:xfrm>
              <a:custGeom>
                <a:rect b="b" l="l" r="r" t="t"/>
                <a:pathLst>
                  <a:path extrusionOk="0" h="221" w="222">
                    <a:moveTo>
                      <a:pt x="147" y="221"/>
                    </a:moveTo>
                    <a:cubicBezTo>
                      <a:pt x="75" y="221"/>
                      <a:pt x="75" y="221"/>
                      <a:pt x="75" y="221"/>
                    </a:cubicBezTo>
                    <a:cubicBezTo>
                      <a:pt x="34" y="221"/>
                      <a:pt x="0" y="188"/>
                      <a:pt x="0" y="147"/>
                    </a:cubicBezTo>
                    <a:cubicBezTo>
                      <a:pt x="0" y="75"/>
                      <a:pt x="0" y="75"/>
                      <a:pt x="0" y="75"/>
                    </a:cubicBezTo>
                    <a:cubicBezTo>
                      <a:pt x="0" y="34"/>
                      <a:pt x="34" y="0"/>
                      <a:pt x="75" y="0"/>
                    </a:cubicBezTo>
                    <a:cubicBezTo>
                      <a:pt x="147" y="0"/>
                      <a:pt x="147" y="0"/>
                      <a:pt x="147" y="0"/>
                    </a:cubicBezTo>
                    <a:cubicBezTo>
                      <a:pt x="188" y="0"/>
                      <a:pt x="222" y="34"/>
                      <a:pt x="222" y="75"/>
                    </a:cubicBezTo>
                    <a:cubicBezTo>
                      <a:pt x="222" y="147"/>
                      <a:pt x="222" y="147"/>
                      <a:pt x="222" y="147"/>
                    </a:cubicBezTo>
                    <a:cubicBezTo>
                      <a:pt x="222" y="188"/>
                      <a:pt x="188" y="221"/>
                      <a:pt x="147" y="221"/>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5" name="Google Shape;675;p31"/>
              <p:cNvSpPr/>
              <p:nvPr/>
            </p:nvSpPr>
            <p:spPr>
              <a:xfrm>
                <a:off x="-343257" y="2791700"/>
                <a:ext cx="900457" cy="451808"/>
              </a:xfrm>
              <a:custGeom>
                <a:rect b="b" l="l" r="r" t="t"/>
                <a:pathLst>
                  <a:path extrusionOk="0" h="98" w="196">
                    <a:moveTo>
                      <a:pt x="158" y="0"/>
                    </a:moveTo>
                    <a:cubicBezTo>
                      <a:pt x="38" y="0"/>
                      <a:pt x="38" y="0"/>
                      <a:pt x="38" y="0"/>
                    </a:cubicBezTo>
                    <a:cubicBezTo>
                      <a:pt x="17" y="0"/>
                      <a:pt x="0" y="17"/>
                      <a:pt x="0" y="39"/>
                    </a:cubicBezTo>
                    <a:cubicBezTo>
                      <a:pt x="0" y="66"/>
                      <a:pt x="0" y="66"/>
                      <a:pt x="0" y="66"/>
                    </a:cubicBezTo>
                    <a:cubicBezTo>
                      <a:pt x="13" y="84"/>
                      <a:pt x="34" y="98"/>
                      <a:pt x="58" y="98"/>
                    </a:cubicBezTo>
                    <a:cubicBezTo>
                      <a:pt x="138" y="98"/>
                      <a:pt x="138" y="98"/>
                      <a:pt x="138" y="98"/>
                    </a:cubicBezTo>
                    <a:cubicBezTo>
                      <a:pt x="162" y="98"/>
                      <a:pt x="183" y="84"/>
                      <a:pt x="196" y="66"/>
                    </a:cubicBezTo>
                    <a:cubicBezTo>
                      <a:pt x="196" y="39"/>
                      <a:pt x="196" y="39"/>
                      <a:pt x="196" y="39"/>
                    </a:cubicBezTo>
                    <a:cubicBezTo>
                      <a:pt x="196" y="17"/>
                      <a:pt x="179" y="0"/>
                      <a:pt x="158" y="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6" name="Google Shape;676;p31"/>
              <p:cNvSpPr/>
              <p:nvPr/>
            </p:nvSpPr>
            <p:spPr>
              <a:xfrm>
                <a:off x="-226355" y="2832775"/>
                <a:ext cx="663497" cy="281196"/>
              </a:xfrm>
              <a:custGeom>
                <a:rect b="b" l="l" r="r" t="t"/>
                <a:pathLst>
                  <a:path extrusionOk="0" h="61" w="144">
                    <a:moveTo>
                      <a:pt x="133" y="0"/>
                    </a:moveTo>
                    <a:cubicBezTo>
                      <a:pt x="12" y="0"/>
                      <a:pt x="12" y="0"/>
                      <a:pt x="12" y="0"/>
                    </a:cubicBezTo>
                    <a:cubicBezTo>
                      <a:pt x="5" y="0"/>
                      <a:pt x="0" y="5"/>
                      <a:pt x="0" y="11"/>
                    </a:cubicBezTo>
                    <a:cubicBezTo>
                      <a:pt x="0" y="49"/>
                      <a:pt x="0" y="49"/>
                      <a:pt x="0" y="49"/>
                    </a:cubicBezTo>
                    <a:cubicBezTo>
                      <a:pt x="0" y="56"/>
                      <a:pt x="5" y="61"/>
                      <a:pt x="12" y="61"/>
                    </a:cubicBezTo>
                    <a:cubicBezTo>
                      <a:pt x="133" y="61"/>
                      <a:pt x="133" y="61"/>
                      <a:pt x="133" y="61"/>
                    </a:cubicBezTo>
                    <a:cubicBezTo>
                      <a:pt x="139" y="61"/>
                      <a:pt x="144" y="56"/>
                      <a:pt x="144" y="49"/>
                    </a:cubicBezTo>
                    <a:cubicBezTo>
                      <a:pt x="144" y="11"/>
                      <a:pt x="144" y="11"/>
                      <a:pt x="144" y="11"/>
                    </a:cubicBezTo>
                    <a:cubicBezTo>
                      <a:pt x="144" y="5"/>
                      <a:pt x="139" y="0"/>
                      <a:pt x="133"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7" name="Google Shape;677;p31"/>
              <p:cNvSpPr/>
              <p:nvPr/>
            </p:nvSpPr>
            <p:spPr>
              <a:xfrm>
                <a:off x="-125250" y="2914930"/>
                <a:ext cx="461288" cy="116902"/>
              </a:xfrm>
              <a:custGeom>
                <a:rect b="b" l="l" r="r" t="t"/>
                <a:pathLst>
                  <a:path extrusionOk="0" h="25" w="100">
                    <a:moveTo>
                      <a:pt x="0" y="14"/>
                    </a:moveTo>
                    <a:cubicBezTo>
                      <a:pt x="1" y="15"/>
                      <a:pt x="21" y="25"/>
                      <a:pt x="51" y="25"/>
                    </a:cubicBezTo>
                    <a:cubicBezTo>
                      <a:pt x="66" y="25"/>
                      <a:pt x="83" y="22"/>
                      <a:pt x="100" y="14"/>
                    </a:cubicBezTo>
                    <a:cubicBezTo>
                      <a:pt x="94" y="0"/>
                      <a:pt x="94" y="0"/>
                      <a:pt x="94" y="0"/>
                    </a:cubicBezTo>
                    <a:cubicBezTo>
                      <a:pt x="79" y="6"/>
                      <a:pt x="64" y="9"/>
                      <a:pt x="51" y="9"/>
                    </a:cubicBezTo>
                    <a:cubicBezTo>
                      <a:pt x="38" y="9"/>
                      <a:pt x="27" y="6"/>
                      <a:pt x="19" y="4"/>
                    </a:cubicBezTo>
                    <a:cubicBezTo>
                      <a:pt x="15" y="3"/>
                      <a:pt x="12" y="2"/>
                      <a:pt x="10" y="1"/>
                    </a:cubicBezTo>
                    <a:cubicBezTo>
                      <a:pt x="9" y="1"/>
                      <a:pt x="9" y="0"/>
                      <a:pt x="8" y="0"/>
                    </a:cubicBezTo>
                    <a:cubicBezTo>
                      <a:pt x="8" y="0"/>
                      <a:pt x="8" y="0"/>
                      <a:pt x="8" y="0"/>
                    </a:cubicBezTo>
                    <a:cubicBezTo>
                      <a:pt x="8" y="0"/>
                      <a:pt x="8" y="0"/>
                      <a:pt x="8" y="0"/>
                    </a:cubicBezTo>
                    <a:cubicBezTo>
                      <a:pt x="7" y="0"/>
                      <a:pt x="7" y="0"/>
                      <a:pt x="7" y="0"/>
                    </a:cubicBezTo>
                    <a:cubicBezTo>
                      <a:pt x="6" y="4"/>
                      <a:pt x="6" y="4"/>
                      <a:pt x="6" y="4"/>
                    </a:cubicBezTo>
                    <a:cubicBezTo>
                      <a:pt x="8" y="0"/>
                      <a:pt x="8" y="0"/>
                      <a:pt x="8" y="0"/>
                    </a:cubicBezTo>
                    <a:cubicBezTo>
                      <a:pt x="7" y="0"/>
                      <a:pt x="7" y="0"/>
                      <a:pt x="7" y="0"/>
                    </a:cubicBezTo>
                    <a:cubicBezTo>
                      <a:pt x="6" y="4"/>
                      <a:pt x="6" y="4"/>
                      <a:pt x="6" y="4"/>
                    </a:cubicBezTo>
                    <a:cubicBezTo>
                      <a:pt x="8" y="0"/>
                      <a:pt x="8" y="0"/>
                      <a:pt x="8" y="0"/>
                    </a:cubicBezTo>
                    <a:cubicBezTo>
                      <a:pt x="0" y="14"/>
                      <a:pt x="0" y="14"/>
                      <a:pt x="0" y="14"/>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8" name="Google Shape;678;p31"/>
              <p:cNvSpPr/>
              <p:nvPr/>
            </p:nvSpPr>
            <p:spPr>
              <a:xfrm>
                <a:off x="-109454" y="2937047"/>
                <a:ext cx="436012" cy="66350"/>
              </a:xfrm>
              <a:custGeom>
                <a:rect b="b" l="l" r="r" t="t"/>
                <a:pathLst>
                  <a:path extrusionOk="0" h="14" w="95">
                    <a:moveTo>
                      <a:pt x="0" y="4"/>
                    </a:moveTo>
                    <a:cubicBezTo>
                      <a:pt x="0" y="4"/>
                      <a:pt x="20" y="14"/>
                      <a:pt x="48" y="14"/>
                    </a:cubicBezTo>
                    <a:cubicBezTo>
                      <a:pt x="62" y="14"/>
                      <a:pt x="78" y="11"/>
                      <a:pt x="95" y="4"/>
                    </a:cubicBezTo>
                    <a:cubicBezTo>
                      <a:pt x="93" y="0"/>
                      <a:pt x="93" y="0"/>
                      <a:pt x="93" y="0"/>
                    </a:cubicBezTo>
                    <a:cubicBezTo>
                      <a:pt x="77" y="7"/>
                      <a:pt x="62" y="10"/>
                      <a:pt x="48" y="10"/>
                    </a:cubicBezTo>
                    <a:cubicBezTo>
                      <a:pt x="34" y="10"/>
                      <a:pt x="23" y="7"/>
                      <a:pt x="15" y="5"/>
                    </a:cubicBezTo>
                    <a:cubicBezTo>
                      <a:pt x="11" y="4"/>
                      <a:pt x="7" y="3"/>
                      <a:pt x="5" y="2"/>
                    </a:cubicBezTo>
                    <a:cubicBezTo>
                      <a:pt x="4" y="1"/>
                      <a:pt x="3" y="1"/>
                      <a:pt x="3" y="1"/>
                    </a:cubicBezTo>
                    <a:cubicBezTo>
                      <a:pt x="2" y="0"/>
                      <a:pt x="2" y="0"/>
                      <a:pt x="2" y="0"/>
                    </a:cubicBezTo>
                    <a:cubicBezTo>
                      <a:pt x="2" y="0"/>
                      <a:pt x="2" y="0"/>
                      <a:pt x="2" y="0"/>
                    </a:cubicBezTo>
                    <a:cubicBezTo>
                      <a:pt x="0" y="4"/>
                      <a:pt x="0" y="4"/>
                      <a:pt x="0" y="4"/>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9" name="Google Shape;679;p31"/>
              <p:cNvSpPr/>
              <p:nvPr/>
            </p:nvSpPr>
            <p:spPr>
              <a:xfrm>
                <a:off x="-191601" y="2390447"/>
                <a:ext cx="606625" cy="331747"/>
              </a:xfrm>
              <a:custGeom>
                <a:rect b="b" l="l" r="r" t="t"/>
                <a:pathLst>
                  <a:path extrusionOk="0" h="72" w="132">
                    <a:moveTo>
                      <a:pt x="132" y="36"/>
                    </a:moveTo>
                    <a:cubicBezTo>
                      <a:pt x="132" y="36"/>
                      <a:pt x="132" y="36"/>
                      <a:pt x="132" y="36"/>
                    </a:cubicBezTo>
                    <a:cubicBezTo>
                      <a:pt x="132" y="56"/>
                      <a:pt x="115" y="72"/>
                      <a:pt x="95" y="72"/>
                    </a:cubicBezTo>
                    <a:cubicBezTo>
                      <a:pt x="36" y="72"/>
                      <a:pt x="36" y="72"/>
                      <a:pt x="36" y="72"/>
                    </a:cubicBezTo>
                    <a:cubicBezTo>
                      <a:pt x="16" y="72"/>
                      <a:pt x="0" y="56"/>
                      <a:pt x="0" y="36"/>
                    </a:cubicBezTo>
                    <a:cubicBezTo>
                      <a:pt x="0" y="36"/>
                      <a:pt x="0" y="36"/>
                      <a:pt x="0" y="36"/>
                    </a:cubicBezTo>
                    <a:cubicBezTo>
                      <a:pt x="0" y="16"/>
                      <a:pt x="16" y="0"/>
                      <a:pt x="36" y="0"/>
                    </a:cubicBezTo>
                    <a:cubicBezTo>
                      <a:pt x="95" y="0"/>
                      <a:pt x="95" y="0"/>
                      <a:pt x="95" y="0"/>
                    </a:cubicBezTo>
                    <a:cubicBezTo>
                      <a:pt x="115" y="0"/>
                      <a:pt x="132" y="16"/>
                      <a:pt x="132" y="36"/>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0" name="Google Shape;680;p31"/>
              <p:cNvSpPr/>
              <p:nvPr/>
            </p:nvSpPr>
            <p:spPr>
              <a:xfrm>
                <a:off x="-27307" y="2494709"/>
                <a:ext cx="271717" cy="167454"/>
              </a:xfrm>
              <a:custGeom>
                <a:rect b="b" l="l" r="r" t="t"/>
                <a:pathLst>
                  <a:path extrusionOk="0" h="36" w="59">
                    <a:moveTo>
                      <a:pt x="52" y="36"/>
                    </a:moveTo>
                    <a:cubicBezTo>
                      <a:pt x="48" y="36"/>
                      <a:pt x="45" y="33"/>
                      <a:pt x="45" y="29"/>
                    </a:cubicBezTo>
                    <a:cubicBezTo>
                      <a:pt x="45" y="21"/>
                      <a:pt x="38" y="14"/>
                      <a:pt x="30" y="14"/>
                    </a:cubicBezTo>
                    <a:cubicBezTo>
                      <a:pt x="21" y="14"/>
                      <a:pt x="15" y="21"/>
                      <a:pt x="15" y="29"/>
                    </a:cubicBezTo>
                    <a:cubicBezTo>
                      <a:pt x="15" y="33"/>
                      <a:pt x="11" y="36"/>
                      <a:pt x="7" y="36"/>
                    </a:cubicBezTo>
                    <a:cubicBezTo>
                      <a:pt x="4" y="36"/>
                      <a:pt x="0" y="33"/>
                      <a:pt x="0" y="29"/>
                    </a:cubicBezTo>
                    <a:cubicBezTo>
                      <a:pt x="0" y="13"/>
                      <a:pt x="14" y="0"/>
                      <a:pt x="30" y="0"/>
                    </a:cubicBezTo>
                    <a:cubicBezTo>
                      <a:pt x="46" y="0"/>
                      <a:pt x="59" y="13"/>
                      <a:pt x="59" y="29"/>
                    </a:cubicBezTo>
                    <a:cubicBezTo>
                      <a:pt x="59" y="33"/>
                      <a:pt x="56" y="36"/>
                      <a:pt x="52" y="36"/>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1" name="Google Shape;681;p31"/>
              <p:cNvSpPr/>
              <p:nvPr/>
            </p:nvSpPr>
            <p:spPr>
              <a:xfrm>
                <a:off x="-330619" y="2418881"/>
                <a:ext cx="101104" cy="53712"/>
              </a:xfrm>
              <a:custGeom>
                <a:rect b="b" l="l" r="r" t="t"/>
                <a:pathLst>
                  <a:path extrusionOk="0" h="12" w="22">
                    <a:moveTo>
                      <a:pt x="6" y="12"/>
                    </a:moveTo>
                    <a:cubicBezTo>
                      <a:pt x="16" y="12"/>
                      <a:pt x="16" y="12"/>
                      <a:pt x="16" y="12"/>
                    </a:cubicBezTo>
                    <a:cubicBezTo>
                      <a:pt x="20" y="12"/>
                      <a:pt x="22" y="9"/>
                      <a:pt x="22" y="6"/>
                    </a:cubicBezTo>
                    <a:cubicBezTo>
                      <a:pt x="22" y="3"/>
                      <a:pt x="20" y="0"/>
                      <a:pt x="16" y="0"/>
                    </a:cubicBezTo>
                    <a:cubicBezTo>
                      <a:pt x="6" y="0"/>
                      <a:pt x="6" y="0"/>
                      <a:pt x="6" y="0"/>
                    </a:cubicBezTo>
                    <a:cubicBezTo>
                      <a:pt x="3" y="0"/>
                      <a:pt x="0" y="3"/>
                      <a:pt x="0" y="6"/>
                    </a:cubicBezTo>
                    <a:cubicBezTo>
                      <a:pt x="0" y="9"/>
                      <a:pt x="3" y="12"/>
                      <a:pt x="6" y="12"/>
                    </a:cubicBezTo>
                    <a:close/>
                  </a:path>
                </a:pathLst>
              </a:custGeom>
              <a:solidFill>
                <a:srgbClr val="F9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2" name="Google Shape;682;p31"/>
              <p:cNvSpPr/>
              <p:nvPr/>
            </p:nvSpPr>
            <p:spPr>
              <a:xfrm>
                <a:off x="-330619" y="2418881"/>
                <a:ext cx="101104" cy="53712"/>
              </a:xfrm>
              <a:custGeom>
                <a:rect b="b" l="l" r="r" t="t"/>
                <a:pathLst>
                  <a:path extrusionOk="0" h="12" w="22">
                    <a:moveTo>
                      <a:pt x="6" y="12"/>
                    </a:moveTo>
                    <a:cubicBezTo>
                      <a:pt x="16" y="12"/>
                      <a:pt x="16" y="12"/>
                      <a:pt x="16" y="12"/>
                    </a:cubicBezTo>
                    <a:cubicBezTo>
                      <a:pt x="20" y="12"/>
                      <a:pt x="22" y="9"/>
                      <a:pt x="22" y="6"/>
                    </a:cubicBezTo>
                    <a:cubicBezTo>
                      <a:pt x="22" y="3"/>
                      <a:pt x="20" y="0"/>
                      <a:pt x="16" y="0"/>
                    </a:cubicBezTo>
                    <a:cubicBezTo>
                      <a:pt x="6" y="0"/>
                      <a:pt x="6" y="0"/>
                      <a:pt x="6" y="0"/>
                    </a:cubicBezTo>
                    <a:cubicBezTo>
                      <a:pt x="3" y="0"/>
                      <a:pt x="0" y="3"/>
                      <a:pt x="0" y="6"/>
                    </a:cubicBezTo>
                    <a:cubicBezTo>
                      <a:pt x="0" y="9"/>
                      <a:pt x="3" y="12"/>
                      <a:pt x="6" y="12"/>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3" name="Google Shape;683;p31"/>
              <p:cNvSpPr/>
              <p:nvPr/>
            </p:nvSpPr>
            <p:spPr>
              <a:xfrm>
                <a:off x="-330619" y="2488390"/>
                <a:ext cx="101104" cy="53712"/>
              </a:xfrm>
              <a:custGeom>
                <a:rect b="b" l="l" r="r" t="t"/>
                <a:pathLst>
                  <a:path extrusionOk="0" h="12" w="22">
                    <a:moveTo>
                      <a:pt x="16" y="0"/>
                    </a:moveTo>
                    <a:cubicBezTo>
                      <a:pt x="6" y="0"/>
                      <a:pt x="6" y="0"/>
                      <a:pt x="6" y="0"/>
                    </a:cubicBezTo>
                    <a:cubicBezTo>
                      <a:pt x="3" y="0"/>
                      <a:pt x="0" y="3"/>
                      <a:pt x="0" y="6"/>
                    </a:cubicBezTo>
                    <a:cubicBezTo>
                      <a:pt x="0" y="10"/>
                      <a:pt x="3" y="12"/>
                      <a:pt x="6" y="12"/>
                    </a:cubicBezTo>
                    <a:cubicBezTo>
                      <a:pt x="16" y="12"/>
                      <a:pt x="16" y="12"/>
                      <a:pt x="16" y="12"/>
                    </a:cubicBezTo>
                    <a:cubicBezTo>
                      <a:pt x="20" y="12"/>
                      <a:pt x="22" y="10"/>
                      <a:pt x="22" y="6"/>
                    </a:cubicBezTo>
                    <a:cubicBezTo>
                      <a:pt x="22" y="3"/>
                      <a:pt x="20" y="0"/>
                      <a:pt x="16" y="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4" name="Google Shape;684;p31"/>
              <p:cNvSpPr/>
              <p:nvPr/>
            </p:nvSpPr>
            <p:spPr>
              <a:xfrm>
                <a:off x="-330619" y="2542102"/>
                <a:ext cx="50400" cy="46800"/>
              </a:xfrm>
              <a:prstGeom prst="ellipse">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5" name="Google Shape;685;p31"/>
              <p:cNvSpPr/>
              <p:nvPr/>
            </p:nvSpPr>
            <p:spPr>
              <a:xfrm>
                <a:off x="-330619" y="2592654"/>
                <a:ext cx="50400" cy="46800"/>
              </a:xfrm>
              <a:prstGeom prst="ellipse">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6" name="Google Shape;686;p31"/>
              <p:cNvSpPr/>
              <p:nvPr/>
            </p:nvSpPr>
            <p:spPr>
              <a:xfrm>
                <a:off x="-321140" y="2422041"/>
                <a:ext cx="85306" cy="47393"/>
              </a:xfrm>
              <a:custGeom>
                <a:rect b="b" l="l" r="r" t="t"/>
                <a:pathLst>
                  <a:path extrusionOk="0" h="10" w="19">
                    <a:moveTo>
                      <a:pt x="14" y="10"/>
                    </a:moveTo>
                    <a:cubicBezTo>
                      <a:pt x="4" y="10"/>
                      <a:pt x="4" y="10"/>
                      <a:pt x="4" y="10"/>
                    </a:cubicBezTo>
                    <a:cubicBezTo>
                      <a:pt x="2" y="10"/>
                      <a:pt x="0" y="8"/>
                      <a:pt x="0" y="5"/>
                    </a:cubicBezTo>
                    <a:cubicBezTo>
                      <a:pt x="0" y="5"/>
                      <a:pt x="0" y="5"/>
                      <a:pt x="0" y="5"/>
                    </a:cubicBezTo>
                    <a:cubicBezTo>
                      <a:pt x="0" y="3"/>
                      <a:pt x="2" y="0"/>
                      <a:pt x="4" y="0"/>
                    </a:cubicBezTo>
                    <a:cubicBezTo>
                      <a:pt x="14" y="0"/>
                      <a:pt x="14" y="0"/>
                      <a:pt x="14" y="0"/>
                    </a:cubicBezTo>
                    <a:cubicBezTo>
                      <a:pt x="17" y="0"/>
                      <a:pt x="19" y="3"/>
                      <a:pt x="19" y="5"/>
                    </a:cubicBezTo>
                    <a:cubicBezTo>
                      <a:pt x="19" y="5"/>
                      <a:pt x="19" y="5"/>
                      <a:pt x="19" y="5"/>
                    </a:cubicBezTo>
                    <a:cubicBezTo>
                      <a:pt x="19" y="8"/>
                      <a:pt x="17" y="10"/>
                      <a:pt x="14" y="1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7" name="Google Shape;687;p31"/>
              <p:cNvSpPr/>
              <p:nvPr/>
            </p:nvSpPr>
            <p:spPr>
              <a:xfrm>
                <a:off x="-321150" y="2494701"/>
                <a:ext cx="85325" cy="41425"/>
              </a:xfrm>
              <a:custGeom>
                <a:rect b="b" l="l" r="r" t="t"/>
                <a:pathLst>
                  <a:path extrusionOk="0" h="9" w="19">
                    <a:moveTo>
                      <a:pt x="14" y="9"/>
                    </a:moveTo>
                    <a:cubicBezTo>
                      <a:pt x="4" y="9"/>
                      <a:pt x="4" y="9"/>
                      <a:pt x="4" y="9"/>
                    </a:cubicBezTo>
                    <a:cubicBezTo>
                      <a:pt x="2" y="9"/>
                      <a:pt x="0" y="7"/>
                      <a:pt x="0" y="4"/>
                    </a:cubicBezTo>
                    <a:cubicBezTo>
                      <a:pt x="0" y="4"/>
                      <a:pt x="0" y="4"/>
                      <a:pt x="0" y="4"/>
                    </a:cubicBezTo>
                    <a:cubicBezTo>
                      <a:pt x="0" y="2"/>
                      <a:pt x="2" y="0"/>
                      <a:pt x="4" y="0"/>
                    </a:cubicBezTo>
                    <a:cubicBezTo>
                      <a:pt x="14" y="0"/>
                      <a:pt x="14" y="0"/>
                      <a:pt x="14" y="0"/>
                    </a:cubicBezTo>
                    <a:cubicBezTo>
                      <a:pt x="17" y="0"/>
                      <a:pt x="19" y="2"/>
                      <a:pt x="19" y="4"/>
                    </a:cubicBezTo>
                    <a:cubicBezTo>
                      <a:pt x="19" y="4"/>
                      <a:pt x="19" y="4"/>
                      <a:pt x="19" y="4"/>
                    </a:cubicBezTo>
                    <a:cubicBezTo>
                      <a:pt x="19" y="7"/>
                      <a:pt x="17" y="9"/>
                      <a:pt x="14" y="9"/>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8" name="Google Shape;688;p31"/>
              <p:cNvSpPr/>
              <p:nvPr/>
            </p:nvSpPr>
            <p:spPr>
              <a:xfrm>
                <a:off x="-321140" y="2551579"/>
                <a:ext cx="31200" cy="312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9" name="Google Shape;689;p31"/>
              <p:cNvSpPr/>
              <p:nvPr/>
            </p:nvSpPr>
            <p:spPr>
              <a:xfrm>
                <a:off x="-321140" y="2598973"/>
                <a:ext cx="31200" cy="348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90" name="Google Shape;690;p31"/>
            <p:cNvGrpSpPr/>
            <p:nvPr/>
          </p:nvGrpSpPr>
          <p:grpSpPr>
            <a:xfrm>
              <a:off x="6038826" y="1352181"/>
              <a:ext cx="1280036" cy="1218904"/>
              <a:chOff x="6038826" y="1352181"/>
              <a:chExt cx="1280036" cy="1218904"/>
            </a:xfrm>
          </p:grpSpPr>
          <p:sp>
            <p:nvSpPr>
              <p:cNvPr id="691" name="Google Shape;691;p31"/>
              <p:cNvSpPr/>
              <p:nvPr/>
            </p:nvSpPr>
            <p:spPr>
              <a:xfrm>
                <a:off x="6121727" y="1399671"/>
                <a:ext cx="1197135" cy="318578"/>
              </a:xfrm>
              <a:custGeom>
                <a:rect b="b" l="l" r="r" t="t"/>
                <a:pathLst>
                  <a:path extrusionOk="0" h="75" w="282">
                    <a:moveTo>
                      <a:pt x="282" y="75"/>
                    </a:moveTo>
                    <a:cubicBezTo>
                      <a:pt x="37" y="75"/>
                      <a:pt x="37" y="75"/>
                      <a:pt x="37" y="75"/>
                    </a:cubicBezTo>
                    <a:cubicBezTo>
                      <a:pt x="16" y="75"/>
                      <a:pt x="0" y="58"/>
                      <a:pt x="0" y="37"/>
                    </a:cubicBezTo>
                    <a:cubicBezTo>
                      <a:pt x="0" y="17"/>
                      <a:pt x="16" y="0"/>
                      <a:pt x="37" y="0"/>
                    </a:cubicBezTo>
                    <a:cubicBezTo>
                      <a:pt x="282" y="0"/>
                      <a:pt x="282" y="0"/>
                      <a:pt x="282" y="0"/>
                    </a:cubicBezTo>
                    <a:lnTo>
                      <a:pt x="282" y="7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2" name="Google Shape;692;p31"/>
              <p:cNvSpPr/>
              <p:nvPr/>
            </p:nvSpPr>
            <p:spPr>
              <a:xfrm>
                <a:off x="6121727" y="1829057"/>
                <a:ext cx="1197135" cy="318578"/>
              </a:xfrm>
              <a:custGeom>
                <a:rect b="b" l="l" r="r" t="t"/>
                <a:pathLst>
                  <a:path extrusionOk="0" h="75" w="282">
                    <a:moveTo>
                      <a:pt x="277" y="75"/>
                    </a:moveTo>
                    <a:cubicBezTo>
                      <a:pt x="37" y="75"/>
                      <a:pt x="37" y="75"/>
                      <a:pt x="37" y="75"/>
                    </a:cubicBezTo>
                    <a:cubicBezTo>
                      <a:pt x="16" y="75"/>
                      <a:pt x="0" y="58"/>
                      <a:pt x="0" y="37"/>
                    </a:cubicBezTo>
                    <a:cubicBezTo>
                      <a:pt x="0" y="16"/>
                      <a:pt x="16" y="0"/>
                      <a:pt x="37" y="0"/>
                    </a:cubicBezTo>
                    <a:cubicBezTo>
                      <a:pt x="277" y="0"/>
                      <a:pt x="277" y="0"/>
                      <a:pt x="277" y="0"/>
                    </a:cubicBezTo>
                    <a:cubicBezTo>
                      <a:pt x="280" y="0"/>
                      <a:pt x="282" y="2"/>
                      <a:pt x="282" y="5"/>
                    </a:cubicBezTo>
                    <a:cubicBezTo>
                      <a:pt x="282" y="70"/>
                      <a:pt x="282" y="70"/>
                      <a:pt x="282" y="70"/>
                    </a:cubicBezTo>
                    <a:cubicBezTo>
                      <a:pt x="282" y="72"/>
                      <a:pt x="280" y="75"/>
                      <a:pt x="277" y="75"/>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3" name="Google Shape;693;p31"/>
              <p:cNvSpPr/>
              <p:nvPr/>
            </p:nvSpPr>
            <p:spPr>
              <a:xfrm>
                <a:off x="6121727" y="2252507"/>
                <a:ext cx="1197135" cy="318578"/>
              </a:xfrm>
              <a:custGeom>
                <a:rect b="b" l="l" r="r" t="t"/>
                <a:pathLst>
                  <a:path extrusionOk="0" h="75" w="282">
                    <a:moveTo>
                      <a:pt x="282" y="75"/>
                    </a:moveTo>
                    <a:cubicBezTo>
                      <a:pt x="37" y="75"/>
                      <a:pt x="37" y="75"/>
                      <a:pt x="37" y="75"/>
                    </a:cubicBezTo>
                    <a:cubicBezTo>
                      <a:pt x="16" y="75"/>
                      <a:pt x="0" y="58"/>
                      <a:pt x="0" y="38"/>
                    </a:cubicBezTo>
                    <a:cubicBezTo>
                      <a:pt x="0" y="17"/>
                      <a:pt x="16" y="0"/>
                      <a:pt x="37" y="0"/>
                    </a:cubicBezTo>
                    <a:cubicBezTo>
                      <a:pt x="282" y="0"/>
                      <a:pt x="282" y="0"/>
                      <a:pt x="282" y="0"/>
                    </a:cubicBezTo>
                    <a:lnTo>
                      <a:pt x="282" y="75"/>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4" name="Google Shape;694;p31"/>
              <p:cNvSpPr/>
              <p:nvPr/>
            </p:nvSpPr>
            <p:spPr>
              <a:xfrm>
                <a:off x="6440303" y="1451118"/>
                <a:ext cx="223200" cy="492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5" name="Google Shape;695;p31"/>
              <p:cNvSpPr/>
              <p:nvPr/>
            </p:nvSpPr>
            <p:spPr>
              <a:xfrm>
                <a:off x="6440303" y="1884461"/>
                <a:ext cx="223200" cy="492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6" name="Google Shape;696;p31"/>
              <p:cNvSpPr/>
              <p:nvPr/>
            </p:nvSpPr>
            <p:spPr>
              <a:xfrm>
                <a:off x="6440303" y="2307912"/>
                <a:ext cx="223200" cy="549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7" name="Google Shape;697;p31"/>
              <p:cNvSpPr/>
              <p:nvPr/>
            </p:nvSpPr>
            <p:spPr>
              <a:xfrm>
                <a:off x="6440303" y="1989335"/>
                <a:ext cx="741900" cy="513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8" name="Google Shape;698;p31"/>
              <p:cNvSpPr/>
              <p:nvPr/>
            </p:nvSpPr>
            <p:spPr>
              <a:xfrm>
                <a:off x="6440303" y="2062548"/>
                <a:ext cx="741900" cy="156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9" name="Google Shape;699;p31"/>
              <p:cNvSpPr/>
              <p:nvPr/>
            </p:nvSpPr>
            <p:spPr>
              <a:xfrm>
                <a:off x="6440303" y="2096187"/>
                <a:ext cx="741900" cy="123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0" name="Google Shape;700;p31"/>
              <p:cNvSpPr/>
              <p:nvPr/>
            </p:nvSpPr>
            <p:spPr>
              <a:xfrm>
                <a:off x="6440303" y="1544118"/>
                <a:ext cx="488700" cy="261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1" name="Google Shape;701;p31"/>
              <p:cNvSpPr/>
              <p:nvPr/>
            </p:nvSpPr>
            <p:spPr>
              <a:xfrm>
                <a:off x="6440303" y="1603480"/>
                <a:ext cx="741900" cy="261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2" name="Google Shape;702;p31"/>
              <p:cNvSpPr/>
              <p:nvPr/>
            </p:nvSpPr>
            <p:spPr>
              <a:xfrm>
                <a:off x="6966646" y="1544118"/>
                <a:ext cx="89400" cy="261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3" name="Google Shape;703;p31"/>
              <p:cNvSpPr/>
              <p:nvPr/>
            </p:nvSpPr>
            <p:spPr>
              <a:xfrm>
                <a:off x="7097243" y="1544118"/>
                <a:ext cx="85200" cy="261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4" name="Google Shape;704;p31"/>
              <p:cNvSpPr/>
              <p:nvPr/>
            </p:nvSpPr>
            <p:spPr>
              <a:xfrm>
                <a:off x="6440303" y="1645034"/>
                <a:ext cx="85200" cy="291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5" name="Google Shape;705;p31"/>
              <p:cNvSpPr/>
              <p:nvPr/>
            </p:nvSpPr>
            <p:spPr>
              <a:xfrm>
                <a:off x="6440303" y="2410806"/>
                <a:ext cx="318600" cy="378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6" name="Google Shape;706;p31"/>
              <p:cNvSpPr/>
              <p:nvPr/>
            </p:nvSpPr>
            <p:spPr>
              <a:xfrm>
                <a:off x="6867710" y="2410806"/>
                <a:ext cx="313800" cy="378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7" name="Google Shape;707;p31"/>
              <p:cNvSpPr/>
              <p:nvPr/>
            </p:nvSpPr>
            <p:spPr>
              <a:xfrm>
                <a:off x="6610474" y="2485998"/>
                <a:ext cx="571500" cy="180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8" name="Google Shape;708;p31"/>
              <p:cNvSpPr/>
              <p:nvPr/>
            </p:nvSpPr>
            <p:spPr>
              <a:xfrm>
                <a:off x="6430410" y="2485998"/>
                <a:ext cx="154200" cy="180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9" name="Google Shape;709;p31"/>
              <p:cNvSpPr/>
              <p:nvPr/>
            </p:nvSpPr>
            <p:spPr>
              <a:xfrm>
                <a:off x="6792518" y="2410806"/>
                <a:ext cx="37800" cy="378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710" name="Google Shape;710;p31"/>
              <p:cNvGrpSpPr/>
              <p:nvPr/>
            </p:nvGrpSpPr>
            <p:grpSpPr>
              <a:xfrm>
                <a:off x="6176729" y="1447613"/>
                <a:ext cx="217108" cy="217584"/>
                <a:chOff x="5471892" y="3290059"/>
                <a:chExt cx="174300" cy="174654"/>
              </a:xfrm>
            </p:grpSpPr>
            <p:sp>
              <p:nvSpPr>
                <p:cNvPr id="711" name="Google Shape;711;p31"/>
                <p:cNvSpPr/>
                <p:nvPr/>
              </p:nvSpPr>
              <p:spPr>
                <a:xfrm>
                  <a:off x="5471892" y="3290059"/>
                  <a:ext cx="174300" cy="174300"/>
                </a:xfrm>
                <a:prstGeom prst="ellipse">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2" name="Google Shape;712;p31"/>
                <p:cNvSpPr/>
                <p:nvPr/>
              </p:nvSpPr>
              <p:spPr>
                <a:xfrm>
                  <a:off x="5529353" y="3328218"/>
                  <a:ext cx="58800" cy="57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3" name="Google Shape;713;p31"/>
                <p:cNvSpPr/>
                <p:nvPr/>
              </p:nvSpPr>
              <p:spPr>
                <a:xfrm>
                  <a:off x="5522965" y="3396863"/>
                  <a:ext cx="71826" cy="67850"/>
                </a:xfrm>
                <a:custGeom>
                  <a:rect b="b" l="l" r="r" t="t"/>
                  <a:pathLst>
                    <a:path extrusionOk="0" h="25" w="21">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14" name="Google Shape;714;p31"/>
              <p:cNvGrpSpPr/>
              <p:nvPr/>
            </p:nvGrpSpPr>
            <p:grpSpPr>
              <a:xfrm>
                <a:off x="6053671" y="1352181"/>
                <a:ext cx="186001" cy="187981"/>
                <a:chOff x="5369111" y="3210252"/>
                <a:chExt cx="150037" cy="151634"/>
              </a:xfrm>
            </p:grpSpPr>
            <p:sp>
              <p:nvSpPr>
                <p:cNvPr id="715" name="Google Shape;715;p31"/>
                <p:cNvSpPr/>
                <p:nvPr/>
              </p:nvSpPr>
              <p:spPr>
                <a:xfrm>
                  <a:off x="5369111" y="3210252"/>
                  <a:ext cx="150037" cy="151634"/>
                </a:xfrm>
                <a:custGeom>
                  <a:rect b="b" l="l" r="r" t="t"/>
                  <a:pathLst>
                    <a:path extrusionOk="0" h="44" w="44">
                      <a:moveTo>
                        <a:pt x="41" y="33"/>
                      </a:moveTo>
                      <a:cubicBezTo>
                        <a:pt x="43" y="30"/>
                        <a:pt x="44" y="26"/>
                        <a:pt x="44" y="22"/>
                      </a:cubicBezTo>
                      <a:cubicBezTo>
                        <a:pt x="44" y="9"/>
                        <a:pt x="34" y="0"/>
                        <a:pt x="22" y="0"/>
                      </a:cubicBezTo>
                      <a:cubicBezTo>
                        <a:pt x="10" y="0"/>
                        <a:pt x="0" y="9"/>
                        <a:pt x="0" y="22"/>
                      </a:cubicBezTo>
                      <a:cubicBezTo>
                        <a:pt x="0" y="34"/>
                        <a:pt x="10" y="44"/>
                        <a:pt x="22" y="44"/>
                      </a:cubicBezTo>
                      <a:cubicBezTo>
                        <a:pt x="26" y="44"/>
                        <a:pt x="30" y="42"/>
                        <a:pt x="33" y="40"/>
                      </a:cubicBezTo>
                      <a:cubicBezTo>
                        <a:pt x="41" y="40"/>
                        <a:pt x="41" y="40"/>
                        <a:pt x="41" y="40"/>
                      </a:cubicBezTo>
                      <a:lnTo>
                        <a:pt x="41" y="33"/>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6" name="Google Shape;716;p31"/>
                <p:cNvSpPr/>
                <p:nvPr/>
              </p:nvSpPr>
              <p:spPr>
                <a:xfrm>
                  <a:off x="5384907" y="3227809"/>
                  <a:ext cx="116400" cy="1131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7" name="Google Shape;717;p31"/>
                <p:cNvSpPr/>
                <p:nvPr/>
              </p:nvSpPr>
              <p:spPr>
                <a:xfrm>
                  <a:off x="5394484" y="3234193"/>
                  <a:ext cx="99300" cy="1005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18" name="Google Shape;718;p31"/>
              <p:cNvGrpSpPr/>
              <p:nvPr/>
            </p:nvGrpSpPr>
            <p:grpSpPr>
              <a:xfrm>
                <a:off x="6180229" y="1874601"/>
                <a:ext cx="217108" cy="217584"/>
                <a:chOff x="5471892" y="3290059"/>
                <a:chExt cx="174300" cy="174654"/>
              </a:xfrm>
            </p:grpSpPr>
            <p:sp>
              <p:nvSpPr>
                <p:cNvPr id="719" name="Google Shape;719;p31"/>
                <p:cNvSpPr/>
                <p:nvPr/>
              </p:nvSpPr>
              <p:spPr>
                <a:xfrm>
                  <a:off x="5471892" y="3290059"/>
                  <a:ext cx="174300" cy="1743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0" name="Google Shape;720;p31"/>
                <p:cNvSpPr/>
                <p:nvPr/>
              </p:nvSpPr>
              <p:spPr>
                <a:xfrm>
                  <a:off x="5529353" y="3328218"/>
                  <a:ext cx="58800" cy="57600"/>
                </a:xfrm>
                <a:prstGeom prst="ellipse">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1" name="Google Shape;721;p31"/>
                <p:cNvSpPr/>
                <p:nvPr/>
              </p:nvSpPr>
              <p:spPr>
                <a:xfrm>
                  <a:off x="5522965" y="3396863"/>
                  <a:ext cx="71826" cy="67850"/>
                </a:xfrm>
                <a:custGeom>
                  <a:rect b="b" l="l" r="r" t="t"/>
                  <a:pathLst>
                    <a:path extrusionOk="0" h="25" w="21">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22" name="Google Shape;722;p31"/>
              <p:cNvGrpSpPr/>
              <p:nvPr/>
            </p:nvGrpSpPr>
            <p:grpSpPr>
              <a:xfrm>
                <a:off x="6180229" y="2298101"/>
                <a:ext cx="217108" cy="217584"/>
                <a:chOff x="5471892" y="3290059"/>
                <a:chExt cx="174300" cy="174654"/>
              </a:xfrm>
            </p:grpSpPr>
            <p:sp>
              <p:nvSpPr>
                <p:cNvPr id="723" name="Google Shape;723;p31"/>
                <p:cNvSpPr/>
                <p:nvPr/>
              </p:nvSpPr>
              <p:spPr>
                <a:xfrm>
                  <a:off x="5471892" y="3290059"/>
                  <a:ext cx="174300" cy="174300"/>
                </a:xfrm>
                <a:prstGeom prst="ellipse">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4" name="Google Shape;724;p31"/>
                <p:cNvSpPr/>
                <p:nvPr/>
              </p:nvSpPr>
              <p:spPr>
                <a:xfrm>
                  <a:off x="5529353" y="3328218"/>
                  <a:ext cx="58800" cy="57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5" name="Google Shape;725;p31"/>
                <p:cNvSpPr/>
                <p:nvPr/>
              </p:nvSpPr>
              <p:spPr>
                <a:xfrm>
                  <a:off x="5522965" y="3396863"/>
                  <a:ext cx="71826" cy="67850"/>
                </a:xfrm>
                <a:custGeom>
                  <a:rect b="b" l="l" r="r" t="t"/>
                  <a:pathLst>
                    <a:path extrusionOk="0" h="25" w="21">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26" name="Google Shape;726;p31"/>
              <p:cNvSpPr/>
              <p:nvPr/>
            </p:nvSpPr>
            <p:spPr>
              <a:xfrm>
                <a:off x="6038826" y="2214911"/>
                <a:ext cx="186001" cy="186002"/>
              </a:xfrm>
              <a:custGeom>
                <a:rect b="b" l="l" r="r" t="t"/>
                <a:pathLst>
                  <a:path extrusionOk="0" h="44" w="44">
                    <a:moveTo>
                      <a:pt x="41" y="34"/>
                    </a:moveTo>
                    <a:cubicBezTo>
                      <a:pt x="43" y="30"/>
                      <a:pt x="44" y="27"/>
                      <a:pt x="44" y="22"/>
                    </a:cubicBezTo>
                    <a:cubicBezTo>
                      <a:pt x="44" y="10"/>
                      <a:pt x="34" y="0"/>
                      <a:pt x="22" y="0"/>
                    </a:cubicBezTo>
                    <a:cubicBezTo>
                      <a:pt x="10" y="0"/>
                      <a:pt x="0" y="10"/>
                      <a:pt x="0" y="22"/>
                    </a:cubicBezTo>
                    <a:cubicBezTo>
                      <a:pt x="0" y="35"/>
                      <a:pt x="10" y="44"/>
                      <a:pt x="22" y="44"/>
                    </a:cubicBezTo>
                    <a:cubicBezTo>
                      <a:pt x="26" y="44"/>
                      <a:pt x="30" y="43"/>
                      <a:pt x="33" y="41"/>
                    </a:cubicBezTo>
                    <a:cubicBezTo>
                      <a:pt x="41" y="41"/>
                      <a:pt x="41" y="41"/>
                      <a:pt x="41" y="41"/>
                    </a:cubicBezTo>
                    <a:lnTo>
                      <a:pt x="41" y="34"/>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7" name="Google Shape;727;p31"/>
              <p:cNvSpPr/>
              <p:nvPr/>
            </p:nvSpPr>
            <p:spPr>
              <a:xfrm>
                <a:off x="6058407" y="2240634"/>
                <a:ext cx="144300" cy="1401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8" name="Google Shape;728;p31"/>
              <p:cNvSpPr/>
              <p:nvPr/>
            </p:nvSpPr>
            <p:spPr>
              <a:xfrm>
                <a:off x="6070280" y="2248549"/>
                <a:ext cx="123000" cy="1230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pic>
        <p:nvPicPr>
          <p:cNvPr id="729" name="Google Shape;729;p31"/>
          <p:cNvPicPr preferRelativeResize="0"/>
          <p:nvPr/>
        </p:nvPicPr>
        <p:blipFill>
          <a:blip r:embed="rId3">
            <a:alphaModFix/>
          </a:blip>
          <a:stretch>
            <a:fillRect/>
          </a:stretch>
        </p:blipFill>
        <p:spPr>
          <a:xfrm>
            <a:off x="6896550" y="2041900"/>
            <a:ext cx="1473900" cy="1895100"/>
          </a:xfrm>
          <a:prstGeom prst="ellipse">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0" name="Shape 1050"/>
        <p:cNvGrpSpPr/>
        <p:nvPr/>
      </p:nvGrpSpPr>
      <p:grpSpPr>
        <a:xfrm>
          <a:off x="0" y="0"/>
          <a:ext cx="0" cy="0"/>
          <a:chOff x="0" y="0"/>
          <a:chExt cx="0" cy="0"/>
        </a:xfrm>
      </p:grpSpPr>
      <p:sp>
        <p:nvSpPr>
          <p:cNvPr id="1051" name="Google Shape;1051;p6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LangChain Agente</a:t>
            </a:r>
            <a:endParaRPr sz="2500"/>
          </a:p>
        </p:txBody>
      </p:sp>
      <p:sp>
        <p:nvSpPr>
          <p:cNvPr id="1052" name="Google Shape;1052;p67"/>
          <p:cNvSpPr txBox="1"/>
          <p:nvPr/>
        </p:nvSpPr>
        <p:spPr>
          <a:xfrm>
            <a:off x="413525" y="1072625"/>
            <a:ext cx="8424000" cy="85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700"/>
              <a:t>LangChain, </a:t>
            </a:r>
            <a:r>
              <a:rPr lang="en" sz="1700"/>
              <a:t>Agente</a:t>
            </a:r>
            <a:endParaRPr sz="1800"/>
          </a:p>
          <a:p>
            <a:pPr indent="0" lvl="0" marL="0" rtl="0" algn="l">
              <a:spcBef>
                <a:spcPts val="1200"/>
              </a:spcBef>
              <a:spcAft>
                <a:spcPts val="0"/>
              </a:spcAft>
              <a:buNone/>
            </a:pPr>
            <a:r>
              <a:t/>
            </a:r>
            <a:endParaRPr/>
          </a:p>
        </p:txBody>
      </p:sp>
      <p:pic>
        <p:nvPicPr>
          <p:cNvPr id="1053" name="Google Shape;1053;p67"/>
          <p:cNvPicPr preferRelativeResize="0"/>
          <p:nvPr/>
        </p:nvPicPr>
        <p:blipFill>
          <a:blip r:embed="rId3">
            <a:alphaModFix/>
          </a:blip>
          <a:stretch>
            <a:fillRect/>
          </a:stretch>
        </p:blipFill>
        <p:spPr>
          <a:xfrm>
            <a:off x="4411875" y="507538"/>
            <a:ext cx="2124075" cy="447675"/>
          </a:xfrm>
          <a:prstGeom prst="rect">
            <a:avLst/>
          </a:prstGeom>
          <a:noFill/>
          <a:ln>
            <a:noFill/>
          </a:ln>
        </p:spPr>
      </p:pic>
      <p:pic>
        <p:nvPicPr>
          <p:cNvPr id="1054" name="Google Shape;1054;p67"/>
          <p:cNvPicPr preferRelativeResize="0"/>
          <p:nvPr/>
        </p:nvPicPr>
        <p:blipFill>
          <a:blip r:embed="rId4">
            <a:alphaModFix/>
          </a:blip>
          <a:stretch>
            <a:fillRect/>
          </a:stretch>
        </p:blipFill>
        <p:spPr>
          <a:xfrm>
            <a:off x="2268725" y="1530850"/>
            <a:ext cx="4267225" cy="3237897"/>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8" name="Shape 1058"/>
        <p:cNvGrpSpPr/>
        <p:nvPr/>
      </p:nvGrpSpPr>
      <p:grpSpPr>
        <a:xfrm>
          <a:off x="0" y="0"/>
          <a:ext cx="0" cy="0"/>
          <a:chOff x="0" y="0"/>
          <a:chExt cx="0" cy="0"/>
        </a:xfrm>
      </p:grpSpPr>
      <p:sp>
        <p:nvSpPr>
          <p:cNvPr id="1059" name="Google Shape;1059;p6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LangChain Agente</a:t>
            </a:r>
            <a:endParaRPr sz="2500"/>
          </a:p>
        </p:txBody>
      </p:sp>
      <p:sp>
        <p:nvSpPr>
          <p:cNvPr id="1060" name="Google Shape;1060;p68"/>
          <p:cNvSpPr txBox="1"/>
          <p:nvPr/>
        </p:nvSpPr>
        <p:spPr>
          <a:xfrm>
            <a:off x="413525" y="1072625"/>
            <a:ext cx="8424000" cy="85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700"/>
              <a:t>LangChain, </a:t>
            </a:r>
            <a:r>
              <a:rPr lang="en" sz="1700"/>
              <a:t>Agente</a:t>
            </a:r>
            <a:endParaRPr sz="1800"/>
          </a:p>
          <a:p>
            <a:pPr indent="0" lvl="0" marL="0" rtl="0" algn="l">
              <a:spcBef>
                <a:spcPts val="1200"/>
              </a:spcBef>
              <a:spcAft>
                <a:spcPts val="0"/>
              </a:spcAft>
              <a:buNone/>
            </a:pPr>
            <a:r>
              <a:t/>
            </a:r>
            <a:endParaRPr/>
          </a:p>
        </p:txBody>
      </p:sp>
      <p:pic>
        <p:nvPicPr>
          <p:cNvPr id="1061" name="Google Shape;1061;p68"/>
          <p:cNvPicPr preferRelativeResize="0"/>
          <p:nvPr/>
        </p:nvPicPr>
        <p:blipFill>
          <a:blip r:embed="rId3">
            <a:alphaModFix/>
          </a:blip>
          <a:stretch>
            <a:fillRect/>
          </a:stretch>
        </p:blipFill>
        <p:spPr>
          <a:xfrm>
            <a:off x="4411875" y="507538"/>
            <a:ext cx="2124075" cy="447675"/>
          </a:xfrm>
          <a:prstGeom prst="rect">
            <a:avLst/>
          </a:prstGeom>
          <a:noFill/>
          <a:ln>
            <a:noFill/>
          </a:ln>
        </p:spPr>
      </p:pic>
      <p:pic>
        <p:nvPicPr>
          <p:cNvPr id="1062" name="Google Shape;1062;p68"/>
          <p:cNvPicPr preferRelativeResize="0"/>
          <p:nvPr/>
        </p:nvPicPr>
        <p:blipFill>
          <a:blip r:embed="rId4">
            <a:alphaModFix/>
          </a:blip>
          <a:stretch>
            <a:fillRect/>
          </a:stretch>
        </p:blipFill>
        <p:spPr>
          <a:xfrm>
            <a:off x="1116800" y="1584450"/>
            <a:ext cx="6766493" cy="29110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6" name="Shape 1066"/>
        <p:cNvGrpSpPr/>
        <p:nvPr/>
      </p:nvGrpSpPr>
      <p:grpSpPr>
        <a:xfrm>
          <a:off x="0" y="0"/>
          <a:ext cx="0" cy="0"/>
          <a:chOff x="0" y="0"/>
          <a:chExt cx="0" cy="0"/>
        </a:xfrm>
      </p:grpSpPr>
      <p:sp>
        <p:nvSpPr>
          <p:cNvPr id="1067" name="Google Shape;1067;p6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Conclusiones</a:t>
            </a:r>
            <a:endParaRPr/>
          </a:p>
        </p:txBody>
      </p:sp>
      <p:sp>
        <p:nvSpPr>
          <p:cNvPr id="1068" name="Google Shape;1068;p69"/>
          <p:cNvSpPr txBox="1"/>
          <p:nvPr/>
        </p:nvSpPr>
        <p:spPr>
          <a:xfrm>
            <a:off x="974775" y="1368825"/>
            <a:ext cx="5973000" cy="11082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No hay </a:t>
            </a:r>
            <a:r>
              <a:rPr lang="en" sz="1200">
                <a:solidFill>
                  <a:schemeClr val="dk1"/>
                </a:solidFill>
                <a:latin typeface="Lato"/>
                <a:ea typeface="Lato"/>
                <a:cs typeface="Lato"/>
                <a:sym typeface="Lato"/>
              </a:rPr>
              <a:t>garantía</a:t>
            </a:r>
            <a:r>
              <a:rPr lang="en" sz="1200">
                <a:solidFill>
                  <a:schemeClr val="dk1"/>
                </a:solidFill>
                <a:latin typeface="Lato"/>
                <a:ea typeface="Lato"/>
                <a:cs typeface="Lato"/>
                <a:sym typeface="Lato"/>
              </a:rPr>
              <a:t> de seguridad.</a:t>
            </a:r>
            <a:endParaRPr sz="1200">
              <a:solidFill>
                <a:schemeClr val="dk1"/>
              </a:solidFill>
              <a:latin typeface="Lato"/>
              <a:ea typeface="Lato"/>
              <a:cs typeface="Lato"/>
              <a:sym typeface="Lato"/>
            </a:endParaRPr>
          </a:p>
          <a:p>
            <a:pPr indent="-304800" lvl="0" marL="457200" rtl="0" algn="l">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Al ser un agente ya tiene el modelo predeterminado.</a:t>
            </a:r>
            <a:endParaRPr sz="1200">
              <a:solidFill>
                <a:schemeClr val="dk1"/>
              </a:solidFill>
              <a:latin typeface="Lato"/>
              <a:ea typeface="Lato"/>
              <a:cs typeface="Lato"/>
              <a:sym typeface="Lato"/>
            </a:endParaRPr>
          </a:p>
          <a:p>
            <a:pPr indent="-304800" lvl="0" marL="457200" rtl="0" algn="l">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Streamlit con pocas líneas se obtiene el prompt.</a:t>
            </a:r>
            <a:endParaRPr sz="1200">
              <a:solidFill>
                <a:schemeClr val="dk1"/>
              </a:solidFill>
              <a:latin typeface="Lato"/>
              <a:ea typeface="Lato"/>
              <a:cs typeface="Lato"/>
              <a:sym typeface="Lato"/>
            </a:endParaRPr>
          </a:p>
          <a:p>
            <a:pPr indent="-304800" lvl="0" marL="457200" rtl="0" algn="l">
              <a:spcBef>
                <a:spcPts val="0"/>
              </a:spcBef>
              <a:spcAft>
                <a:spcPts val="0"/>
              </a:spcAft>
              <a:buClr>
                <a:schemeClr val="dk1"/>
              </a:buClr>
              <a:buSzPts val="1200"/>
              <a:buFont typeface="Lato"/>
              <a:buChar char="-"/>
            </a:pPr>
            <a:r>
              <a:t/>
            </a:r>
            <a:endParaRPr sz="1200">
              <a:solidFill>
                <a:schemeClr val="dk1"/>
              </a:solidFill>
              <a:latin typeface="Lato"/>
              <a:ea typeface="Lato"/>
              <a:cs typeface="Lato"/>
              <a:sym typeface="Lato"/>
            </a:endParaRPr>
          </a:p>
          <a:p>
            <a:pPr indent="-304800" lvl="0" marL="457200" rtl="0" algn="l">
              <a:spcBef>
                <a:spcPts val="0"/>
              </a:spcBef>
              <a:spcAft>
                <a:spcPts val="0"/>
              </a:spcAft>
              <a:buClr>
                <a:schemeClr val="dk1"/>
              </a:buClr>
              <a:buSzPts val="1200"/>
              <a:buFont typeface="Lato"/>
              <a:buChar char="-"/>
            </a:pPr>
            <a:r>
              <a:t/>
            </a:r>
            <a:endParaRPr sz="1200">
              <a:solidFill>
                <a:schemeClr val="dk1"/>
              </a:solidFill>
              <a:latin typeface="Lato"/>
              <a:ea typeface="Lato"/>
              <a:cs typeface="Lato"/>
              <a:sym typeface="Lat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2" name="Shape 1072"/>
        <p:cNvGrpSpPr/>
        <p:nvPr/>
      </p:nvGrpSpPr>
      <p:grpSpPr>
        <a:xfrm>
          <a:off x="0" y="0"/>
          <a:ext cx="0" cy="0"/>
          <a:chOff x="0" y="0"/>
          <a:chExt cx="0" cy="0"/>
        </a:xfrm>
      </p:grpSpPr>
      <p:sp>
        <p:nvSpPr>
          <p:cNvPr id="1073" name="Google Shape;1073;p7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Art</a:t>
            </a:r>
            <a:r>
              <a:rPr lang="en"/>
              <a:t>ículos</a:t>
            </a:r>
            <a:r>
              <a:rPr lang="en"/>
              <a:t> consultados</a:t>
            </a:r>
            <a:endParaRPr/>
          </a:p>
        </p:txBody>
      </p:sp>
      <p:sp>
        <p:nvSpPr>
          <p:cNvPr id="1074" name="Google Shape;1074;p70"/>
          <p:cNvSpPr txBox="1"/>
          <p:nvPr/>
        </p:nvSpPr>
        <p:spPr>
          <a:xfrm>
            <a:off x="413525" y="1072625"/>
            <a:ext cx="8424000" cy="424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Rodríguez Parrales, M. S. (2024). Desarrollo de una aplicación web para la gestión bibliotecaria de un Instituto Tecnológico aplicando un asistente virtual Chatbots con reconocimiento de voz (Bachelor's thesis, La Libertad: Universidad Estatal Península de Santa Elena, 2024.).</a:t>
            </a:r>
            <a:endParaRPr sz="1200"/>
          </a:p>
          <a:p>
            <a:pPr indent="0" lvl="0" marL="0" rtl="0" algn="l">
              <a:spcBef>
                <a:spcPts val="0"/>
              </a:spcBef>
              <a:spcAft>
                <a:spcPts val="0"/>
              </a:spcAft>
              <a:buNone/>
            </a:pPr>
            <a:r>
              <a:rPr lang="en" sz="1200"/>
              <a:t>https://repositorio.upse.edu.ec/bitstream/46000/10930/1/UPSE-TTI-2024-0013.pdf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Lalwani, Tarun and Bhalotia, Shashank and Pal, Ashish and Rathod, Vasundhara and Bisen, Shreya, Implementation of a Chatbot System using AI and NLP (May 31, 2018). International Journal of Innovative Research in Computer Science &amp; Technology (IJIRCST) Volume-6, Issue-3, May-2018, Available at SSRN: https://ssrn.com/abstract=3531782 or http://dx.doi.org/10.2139/ssrn.3531782.</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Huaman Hilari, J. Z., &amp; Quispe Ramos, M. A. (2019). Modelo de búsqueda de productos alimenticios en supermercados online categoría abarrotes utilizando asistente virtual de tipo chatbot y extracción de datos con web scraping.</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Expósito García, Y. (2019). Bullbot: asistente virtual para la gestión de servicios de la Biblioteca de la ULL</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solidFill>
                  <a:schemeClr val="hlink"/>
                </a:solidFill>
                <a:uFill>
                  <a:noFill/>
                </a:uFill>
                <a:hlinkClick r:id="rId3"/>
              </a:rPr>
              <a:t>https://python.langchain.com/v0.1/docs/use_cases/sql/agents/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https://streamlit.io/</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8" name="Shape 1078"/>
        <p:cNvGrpSpPr/>
        <p:nvPr/>
      </p:nvGrpSpPr>
      <p:grpSpPr>
        <a:xfrm>
          <a:off x="0" y="0"/>
          <a:ext cx="0" cy="0"/>
          <a:chOff x="0" y="0"/>
          <a:chExt cx="0" cy="0"/>
        </a:xfrm>
      </p:grpSpPr>
      <p:sp>
        <p:nvSpPr>
          <p:cNvPr id="1079" name="Google Shape;1079;p71"/>
          <p:cNvSpPr txBox="1"/>
          <p:nvPr>
            <p:ph type="ctrTitle"/>
          </p:nvPr>
        </p:nvSpPr>
        <p:spPr>
          <a:xfrm>
            <a:off x="838625" y="1451418"/>
            <a:ext cx="4379400" cy="105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Thanks</a:t>
            </a:r>
            <a:endParaRPr/>
          </a:p>
        </p:txBody>
      </p:sp>
      <p:sp>
        <p:nvSpPr>
          <p:cNvPr id="1080" name="Google Shape;1080;p71"/>
          <p:cNvSpPr txBox="1"/>
          <p:nvPr/>
        </p:nvSpPr>
        <p:spPr>
          <a:xfrm>
            <a:off x="715150" y="3993461"/>
            <a:ext cx="4379400" cy="3117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000">
                <a:solidFill>
                  <a:schemeClr val="dk1"/>
                </a:solidFill>
                <a:latin typeface="Lato"/>
                <a:ea typeface="Lato"/>
                <a:cs typeface="Lato"/>
                <a:sym typeface="Lato"/>
              </a:rPr>
              <a:t>Please keep this slide for attribution</a:t>
            </a:r>
            <a:endParaRPr b="1" sz="1000">
              <a:solidFill>
                <a:schemeClr val="dk1"/>
              </a:solidFill>
              <a:latin typeface="Lato"/>
              <a:ea typeface="Lato"/>
              <a:cs typeface="Lato"/>
              <a:sym typeface="Lato"/>
            </a:endParaRPr>
          </a:p>
        </p:txBody>
      </p:sp>
      <p:grpSp>
        <p:nvGrpSpPr>
          <p:cNvPr id="1081" name="Google Shape;1081;p71"/>
          <p:cNvGrpSpPr/>
          <p:nvPr/>
        </p:nvGrpSpPr>
        <p:grpSpPr>
          <a:xfrm>
            <a:off x="5035966" y="988118"/>
            <a:ext cx="3392938" cy="3620324"/>
            <a:chOff x="5035966" y="988118"/>
            <a:chExt cx="3392938" cy="3620324"/>
          </a:xfrm>
        </p:grpSpPr>
        <p:grpSp>
          <p:nvGrpSpPr>
            <p:cNvPr id="1082" name="Google Shape;1082;p71"/>
            <p:cNvGrpSpPr/>
            <p:nvPr/>
          </p:nvGrpSpPr>
          <p:grpSpPr>
            <a:xfrm>
              <a:off x="5035966" y="988118"/>
              <a:ext cx="3392938" cy="3620324"/>
              <a:chOff x="2184809" y="519121"/>
              <a:chExt cx="3832529" cy="4089376"/>
            </a:xfrm>
          </p:grpSpPr>
          <p:sp>
            <p:nvSpPr>
              <p:cNvPr id="1083" name="Google Shape;1083;p71"/>
              <p:cNvSpPr/>
              <p:nvPr/>
            </p:nvSpPr>
            <p:spPr>
              <a:xfrm>
                <a:off x="3268206" y="820139"/>
                <a:ext cx="1839556" cy="3788358"/>
              </a:xfrm>
              <a:custGeom>
                <a:rect b="b" l="l" r="r" t="t"/>
                <a:pathLst>
                  <a:path extrusionOk="0" h="1436" w="698">
                    <a:moveTo>
                      <a:pt x="592" y="1436"/>
                    </a:moveTo>
                    <a:cubicBezTo>
                      <a:pt x="106" y="1436"/>
                      <a:pt x="106" y="1436"/>
                      <a:pt x="106" y="1436"/>
                    </a:cubicBezTo>
                    <a:cubicBezTo>
                      <a:pt x="48" y="1436"/>
                      <a:pt x="0" y="1388"/>
                      <a:pt x="0" y="1330"/>
                    </a:cubicBezTo>
                    <a:cubicBezTo>
                      <a:pt x="0" y="106"/>
                      <a:pt x="0" y="106"/>
                      <a:pt x="0" y="106"/>
                    </a:cubicBezTo>
                    <a:cubicBezTo>
                      <a:pt x="0" y="47"/>
                      <a:pt x="48" y="0"/>
                      <a:pt x="106" y="0"/>
                    </a:cubicBezTo>
                    <a:cubicBezTo>
                      <a:pt x="592" y="0"/>
                      <a:pt x="592" y="0"/>
                      <a:pt x="592" y="0"/>
                    </a:cubicBezTo>
                    <a:cubicBezTo>
                      <a:pt x="651" y="0"/>
                      <a:pt x="698" y="47"/>
                      <a:pt x="698" y="106"/>
                    </a:cubicBezTo>
                    <a:cubicBezTo>
                      <a:pt x="698" y="1330"/>
                      <a:pt x="698" y="1330"/>
                      <a:pt x="698" y="1330"/>
                    </a:cubicBezTo>
                    <a:cubicBezTo>
                      <a:pt x="698" y="1388"/>
                      <a:pt x="651" y="1436"/>
                      <a:pt x="592" y="1436"/>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4" name="Google Shape;1084;p71"/>
              <p:cNvSpPr/>
              <p:nvPr/>
            </p:nvSpPr>
            <p:spPr>
              <a:xfrm>
                <a:off x="5103304" y="1632886"/>
                <a:ext cx="50170" cy="279835"/>
              </a:xfrm>
              <a:custGeom>
                <a:rect b="b" l="l" r="r" t="t"/>
                <a:pathLst>
                  <a:path extrusionOk="0" h="106" w="19">
                    <a:moveTo>
                      <a:pt x="11" y="106"/>
                    </a:moveTo>
                    <a:cubicBezTo>
                      <a:pt x="0" y="106"/>
                      <a:pt x="0" y="106"/>
                      <a:pt x="0" y="106"/>
                    </a:cubicBezTo>
                    <a:cubicBezTo>
                      <a:pt x="0" y="0"/>
                      <a:pt x="0" y="0"/>
                      <a:pt x="0" y="0"/>
                    </a:cubicBezTo>
                    <a:cubicBezTo>
                      <a:pt x="11" y="0"/>
                      <a:pt x="11" y="0"/>
                      <a:pt x="11" y="0"/>
                    </a:cubicBezTo>
                    <a:cubicBezTo>
                      <a:pt x="15" y="0"/>
                      <a:pt x="19" y="3"/>
                      <a:pt x="19" y="8"/>
                    </a:cubicBezTo>
                    <a:cubicBezTo>
                      <a:pt x="19" y="98"/>
                      <a:pt x="19" y="98"/>
                      <a:pt x="19" y="98"/>
                    </a:cubicBezTo>
                    <a:cubicBezTo>
                      <a:pt x="19" y="103"/>
                      <a:pt x="15" y="106"/>
                      <a:pt x="11" y="106"/>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5" name="Google Shape;1085;p71"/>
              <p:cNvSpPr/>
              <p:nvPr/>
            </p:nvSpPr>
            <p:spPr>
              <a:xfrm>
                <a:off x="5103304" y="1984072"/>
                <a:ext cx="50170" cy="278720"/>
              </a:xfrm>
              <a:custGeom>
                <a:rect b="b" l="l" r="r" t="t"/>
                <a:pathLst>
                  <a:path extrusionOk="0" h="106" w="19">
                    <a:moveTo>
                      <a:pt x="11" y="106"/>
                    </a:moveTo>
                    <a:cubicBezTo>
                      <a:pt x="0" y="106"/>
                      <a:pt x="0" y="106"/>
                      <a:pt x="0" y="106"/>
                    </a:cubicBezTo>
                    <a:cubicBezTo>
                      <a:pt x="0" y="0"/>
                      <a:pt x="0" y="0"/>
                      <a:pt x="0" y="0"/>
                    </a:cubicBezTo>
                    <a:cubicBezTo>
                      <a:pt x="11" y="0"/>
                      <a:pt x="11" y="0"/>
                      <a:pt x="11" y="0"/>
                    </a:cubicBezTo>
                    <a:cubicBezTo>
                      <a:pt x="15" y="0"/>
                      <a:pt x="19" y="3"/>
                      <a:pt x="19" y="8"/>
                    </a:cubicBezTo>
                    <a:cubicBezTo>
                      <a:pt x="19" y="98"/>
                      <a:pt x="19" y="98"/>
                      <a:pt x="19" y="98"/>
                    </a:cubicBezTo>
                    <a:cubicBezTo>
                      <a:pt x="19" y="103"/>
                      <a:pt x="15" y="106"/>
                      <a:pt x="11" y="106"/>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6" name="Google Shape;1086;p71"/>
              <p:cNvSpPr/>
              <p:nvPr/>
            </p:nvSpPr>
            <p:spPr>
              <a:xfrm>
                <a:off x="4002914" y="1026392"/>
                <a:ext cx="385750" cy="46825"/>
              </a:xfrm>
              <a:custGeom>
                <a:rect b="b" l="l" r="r" t="t"/>
                <a:pathLst>
                  <a:path extrusionOk="0" h="18" w="146">
                    <a:moveTo>
                      <a:pt x="138" y="18"/>
                    </a:moveTo>
                    <a:cubicBezTo>
                      <a:pt x="8" y="18"/>
                      <a:pt x="8" y="18"/>
                      <a:pt x="8" y="18"/>
                    </a:cubicBezTo>
                    <a:cubicBezTo>
                      <a:pt x="3" y="18"/>
                      <a:pt x="0" y="15"/>
                      <a:pt x="0" y="11"/>
                    </a:cubicBezTo>
                    <a:cubicBezTo>
                      <a:pt x="0" y="7"/>
                      <a:pt x="0" y="7"/>
                      <a:pt x="0" y="7"/>
                    </a:cubicBezTo>
                    <a:cubicBezTo>
                      <a:pt x="0" y="3"/>
                      <a:pt x="3" y="0"/>
                      <a:pt x="8" y="0"/>
                    </a:cubicBezTo>
                    <a:cubicBezTo>
                      <a:pt x="138" y="0"/>
                      <a:pt x="138" y="0"/>
                      <a:pt x="138" y="0"/>
                    </a:cubicBezTo>
                    <a:cubicBezTo>
                      <a:pt x="143" y="0"/>
                      <a:pt x="146" y="3"/>
                      <a:pt x="146" y="7"/>
                    </a:cubicBezTo>
                    <a:cubicBezTo>
                      <a:pt x="146" y="11"/>
                      <a:pt x="146" y="11"/>
                      <a:pt x="146" y="11"/>
                    </a:cubicBezTo>
                    <a:cubicBezTo>
                      <a:pt x="146" y="15"/>
                      <a:pt x="143" y="18"/>
                      <a:pt x="138" y="18"/>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7" name="Google Shape;1087;p71"/>
              <p:cNvSpPr/>
              <p:nvPr/>
            </p:nvSpPr>
            <p:spPr>
              <a:xfrm>
                <a:off x="3338444" y="1268320"/>
                <a:ext cx="1682400" cy="2907600"/>
              </a:xfrm>
              <a:prstGeom prst="rect">
                <a:avLst/>
              </a:prstGeom>
              <a:solidFill>
                <a:srgbClr val="FFFFFF">
                  <a:alpha val="55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8" name="Google Shape;1088;p71"/>
              <p:cNvSpPr/>
              <p:nvPr/>
            </p:nvSpPr>
            <p:spPr>
              <a:xfrm>
                <a:off x="4014063" y="3036518"/>
                <a:ext cx="65700" cy="681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9" name="Google Shape;1089;p71"/>
              <p:cNvSpPr/>
              <p:nvPr/>
            </p:nvSpPr>
            <p:spPr>
              <a:xfrm>
                <a:off x="4153424" y="3036518"/>
                <a:ext cx="65700" cy="681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0" name="Google Shape;1090;p71"/>
              <p:cNvSpPr/>
              <p:nvPr/>
            </p:nvSpPr>
            <p:spPr>
              <a:xfrm>
                <a:off x="4293899" y="3036518"/>
                <a:ext cx="65700" cy="681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091" name="Google Shape;1091;p71"/>
              <p:cNvGrpSpPr/>
              <p:nvPr/>
            </p:nvGrpSpPr>
            <p:grpSpPr>
              <a:xfrm>
                <a:off x="3900360" y="3270514"/>
                <a:ext cx="2116978" cy="683447"/>
                <a:chOff x="5920514" y="3046552"/>
                <a:chExt cx="2337911" cy="754773"/>
              </a:xfrm>
            </p:grpSpPr>
            <p:sp>
              <p:nvSpPr>
                <p:cNvPr id="1092" name="Google Shape;1092;p71"/>
                <p:cNvSpPr/>
                <p:nvPr/>
              </p:nvSpPr>
              <p:spPr>
                <a:xfrm>
                  <a:off x="5920514" y="3231622"/>
                  <a:ext cx="2150611" cy="569703"/>
                </a:xfrm>
                <a:custGeom>
                  <a:rect b="b" l="l" r="r" t="t"/>
                  <a:pathLst>
                    <a:path extrusionOk="0" h="216" w="816">
                      <a:moveTo>
                        <a:pt x="747" y="0"/>
                      </a:moveTo>
                      <a:cubicBezTo>
                        <a:pt x="110" y="0"/>
                        <a:pt x="110" y="0"/>
                        <a:pt x="110" y="0"/>
                      </a:cubicBezTo>
                      <a:cubicBezTo>
                        <a:pt x="77" y="0"/>
                        <a:pt x="50" y="27"/>
                        <a:pt x="50" y="60"/>
                      </a:cubicBezTo>
                      <a:cubicBezTo>
                        <a:pt x="50" y="156"/>
                        <a:pt x="50" y="156"/>
                        <a:pt x="50" y="156"/>
                      </a:cubicBezTo>
                      <a:cubicBezTo>
                        <a:pt x="50" y="160"/>
                        <a:pt x="51" y="163"/>
                        <a:pt x="51" y="166"/>
                      </a:cubicBezTo>
                      <a:cubicBezTo>
                        <a:pt x="6" y="203"/>
                        <a:pt x="6" y="203"/>
                        <a:pt x="6" y="203"/>
                      </a:cubicBezTo>
                      <a:cubicBezTo>
                        <a:pt x="0" y="207"/>
                        <a:pt x="3" y="216"/>
                        <a:pt x="10" y="216"/>
                      </a:cubicBezTo>
                      <a:cubicBezTo>
                        <a:pt x="110" y="216"/>
                        <a:pt x="110" y="216"/>
                        <a:pt x="110" y="216"/>
                      </a:cubicBezTo>
                      <a:cubicBezTo>
                        <a:pt x="139" y="216"/>
                        <a:pt x="139" y="216"/>
                        <a:pt x="139" y="216"/>
                      </a:cubicBezTo>
                      <a:cubicBezTo>
                        <a:pt x="747" y="216"/>
                        <a:pt x="747" y="216"/>
                        <a:pt x="747" y="216"/>
                      </a:cubicBezTo>
                      <a:cubicBezTo>
                        <a:pt x="785" y="216"/>
                        <a:pt x="816" y="185"/>
                        <a:pt x="816" y="147"/>
                      </a:cubicBezTo>
                      <a:cubicBezTo>
                        <a:pt x="816" y="70"/>
                        <a:pt x="816" y="70"/>
                        <a:pt x="816" y="70"/>
                      </a:cubicBezTo>
                      <a:cubicBezTo>
                        <a:pt x="816" y="31"/>
                        <a:pt x="785" y="0"/>
                        <a:pt x="747"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3" name="Google Shape;1093;p71"/>
                <p:cNvSpPr/>
                <p:nvPr/>
              </p:nvSpPr>
              <p:spPr>
                <a:xfrm>
                  <a:off x="7966325" y="3046552"/>
                  <a:ext cx="34562" cy="150509"/>
                </a:xfrm>
                <a:custGeom>
                  <a:rect b="b" l="l" r="r" t="t"/>
                  <a:pathLst>
                    <a:path extrusionOk="0" h="57" w="13">
                      <a:moveTo>
                        <a:pt x="7" y="57"/>
                      </a:moveTo>
                      <a:cubicBezTo>
                        <a:pt x="3" y="57"/>
                        <a:pt x="0" y="54"/>
                        <a:pt x="0" y="51"/>
                      </a:cubicBezTo>
                      <a:cubicBezTo>
                        <a:pt x="0" y="6"/>
                        <a:pt x="0" y="6"/>
                        <a:pt x="0" y="6"/>
                      </a:cubicBezTo>
                      <a:cubicBezTo>
                        <a:pt x="0" y="3"/>
                        <a:pt x="3" y="0"/>
                        <a:pt x="7" y="0"/>
                      </a:cubicBezTo>
                      <a:cubicBezTo>
                        <a:pt x="10" y="0"/>
                        <a:pt x="13" y="3"/>
                        <a:pt x="13" y="6"/>
                      </a:cubicBezTo>
                      <a:cubicBezTo>
                        <a:pt x="13" y="51"/>
                        <a:pt x="13" y="51"/>
                        <a:pt x="13" y="51"/>
                      </a:cubicBezTo>
                      <a:cubicBezTo>
                        <a:pt x="13" y="54"/>
                        <a:pt x="10" y="57"/>
                        <a:pt x="7" y="57"/>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4" name="Google Shape;1094;p71"/>
                <p:cNvSpPr/>
                <p:nvPr/>
              </p:nvSpPr>
              <p:spPr>
                <a:xfrm>
                  <a:off x="8087847" y="3125709"/>
                  <a:ext cx="108144" cy="111488"/>
                </a:xfrm>
                <a:custGeom>
                  <a:rect b="b" l="l" r="r" t="t"/>
                  <a:pathLst>
                    <a:path extrusionOk="0" h="42" w="41">
                      <a:moveTo>
                        <a:pt x="7" y="42"/>
                      </a:moveTo>
                      <a:cubicBezTo>
                        <a:pt x="5" y="42"/>
                        <a:pt x="3" y="42"/>
                        <a:pt x="2" y="41"/>
                      </a:cubicBezTo>
                      <a:cubicBezTo>
                        <a:pt x="0" y="38"/>
                        <a:pt x="0" y="34"/>
                        <a:pt x="2" y="32"/>
                      </a:cubicBezTo>
                      <a:cubicBezTo>
                        <a:pt x="30" y="3"/>
                        <a:pt x="30" y="3"/>
                        <a:pt x="30" y="3"/>
                      </a:cubicBezTo>
                      <a:cubicBezTo>
                        <a:pt x="32" y="0"/>
                        <a:pt x="36" y="0"/>
                        <a:pt x="39" y="3"/>
                      </a:cubicBezTo>
                      <a:cubicBezTo>
                        <a:pt x="41" y="5"/>
                        <a:pt x="41" y="9"/>
                        <a:pt x="39" y="12"/>
                      </a:cubicBezTo>
                      <a:cubicBezTo>
                        <a:pt x="11" y="40"/>
                        <a:pt x="11" y="40"/>
                        <a:pt x="11" y="40"/>
                      </a:cubicBezTo>
                      <a:cubicBezTo>
                        <a:pt x="10" y="42"/>
                        <a:pt x="8" y="42"/>
                        <a:pt x="7" y="42"/>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5" name="Google Shape;1095;p71"/>
                <p:cNvSpPr/>
                <p:nvPr/>
              </p:nvSpPr>
              <p:spPr>
                <a:xfrm>
                  <a:off x="8124638" y="3331962"/>
                  <a:ext cx="133786" cy="33446"/>
                </a:xfrm>
                <a:custGeom>
                  <a:rect b="b" l="l" r="r" t="t"/>
                  <a:pathLst>
                    <a:path extrusionOk="0" h="13" w="51">
                      <a:moveTo>
                        <a:pt x="44" y="13"/>
                      </a:moveTo>
                      <a:cubicBezTo>
                        <a:pt x="6" y="13"/>
                        <a:pt x="6" y="13"/>
                        <a:pt x="6" y="13"/>
                      </a:cubicBezTo>
                      <a:cubicBezTo>
                        <a:pt x="3" y="13"/>
                        <a:pt x="0" y="10"/>
                        <a:pt x="0" y="7"/>
                      </a:cubicBezTo>
                      <a:cubicBezTo>
                        <a:pt x="0" y="3"/>
                        <a:pt x="3" y="0"/>
                        <a:pt x="6" y="0"/>
                      </a:cubicBezTo>
                      <a:cubicBezTo>
                        <a:pt x="44" y="0"/>
                        <a:pt x="44" y="0"/>
                        <a:pt x="44" y="0"/>
                      </a:cubicBezTo>
                      <a:cubicBezTo>
                        <a:pt x="48" y="0"/>
                        <a:pt x="51" y="3"/>
                        <a:pt x="51" y="7"/>
                      </a:cubicBezTo>
                      <a:cubicBezTo>
                        <a:pt x="51" y="10"/>
                        <a:pt x="48" y="13"/>
                        <a:pt x="44" y="13"/>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6" name="Google Shape;1096;p71"/>
                <p:cNvSpPr/>
                <p:nvPr/>
              </p:nvSpPr>
              <p:spPr>
                <a:xfrm>
                  <a:off x="6273932" y="3355374"/>
                  <a:ext cx="1570871" cy="28987"/>
                </a:xfrm>
                <a:custGeom>
                  <a:rect b="b" l="l" r="r" t="t"/>
                  <a:pathLst>
                    <a:path extrusionOk="0" h="11" w="596">
                      <a:moveTo>
                        <a:pt x="590" y="0"/>
                      </a:moveTo>
                      <a:cubicBezTo>
                        <a:pt x="473" y="0"/>
                        <a:pt x="473" y="0"/>
                        <a:pt x="473" y="0"/>
                      </a:cubicBezTo>
                      <a:cubicBezTo>
                        <a:pt x="458" y="0"/>
                        <a:pt x="458" y="0"/>
                        <a:pt x="458" y="0"/>
                      </a:cubicBezTo>
                      <a:cubicBezTo>
                        <a:pt x="6" y="0"/>
                        <a:pt x="6" y="0"/>
                        <a:pt x="6" y="0"/>
                      </a:cubicBezTo>
                      <a:cubicBezTo>
                        <a:pt x="3" y="0"/>
                        <a:pt x="0" y="2"/>
                        <a:pt x="0" y="5"/>
                      </a:cubicBezTo>
                      <a:cubicBezTo>
                        <a:pt x="0" y="9"/>
                        <a:pt x="3" y="11"/>
                        <a:pt x="6" y="11"/>
                      </a:cubicBezTo>
                      <a:cubicBezTo>
                        <a:pt x="458" y="11"/>
                        <a:pt x="458" y="11"/>
                        <a:pt x="458" y="11"/>
                      </a:cubicBezTo>
                      <a:cubicBezTo>
                        <a:pt x="473" y="11"/>
                        <a:pt x="473" y="11"/>
                        <a:pt x="473" y="11"/>
                      </a:cubicBezTo>
                      <a:cubicBezTo>
                        <a:pt x="590" y="11"/>
                        <a:pt x="590" y="11"/>
                        <a:pt x="590" y="11"/>
                      </a:cubicBezTo>
                      <a:cubicBezTo>
                        <a:pt x="594" y="11"/>
                        <a:pt x="596" y="9"/>
                        <a:pt x="596" y="5"/>
                      </a:cubicBezTo>
                      <a:cubicBezTo>
                        <a:pt x="596" y="2"/>
                        <a:pt x="594" y="0"/>
                        <a:pt x="590"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7" name="Google Shape;1097;p71"/>
                <p:cNvSpPr/>
                <p:nvPr/>
              </p:nvSpPr>
              <p:spPr>
                <a:xfrm>
                  <a:off x="6273932" y="3490274"/>
                  <a:ext cx="1570871" cy="28987"/>
                </a:xfrm>
                <a:custGeom>
                  <a:rect b="b" l="l" r="r" t="t"/>
                  <a:pathLst>
                    <a:path extrusionOk="0" h="11" w="596">
                      <a:moveTo>
                        <a:pt x="590" y="0"/>
                      </a:moveTo>
                      <a:cubicBezTo>
                        <a:pt x="462" y="0"/>
                        <a:pt x="462" y="0"/>
                        <a:pt x="462" y="0"/>
                      </a:cubicBezTo>
                      <a:cubicBezTo>
                        <a:pt x="458" y="0"/>
                        <a:pt x="458" y="0"/>
                        <a:pt x="458" y="0"/>
                      </a:cubicBezTo>
                      <a:cubicBezTo>
                        <a:pt x="6" y="0"/>
                        <a:pt x="6" y="0"/>
                        <a:pt x="6" y="0"/>
                      </a:cubicBezTo>
                      <a:cubicBezTo>
                        <a:pt x="3" y="0"/>
                        <a:pt x="0" y="2"/>
                        <a:pt x="0" y="5"/>
                      </a:cubicBezTo>
                      <a:cubicBezTo>
                        <a:pt x="0" y="8"/>
                        <a:pt x="3" y="11"/>
                        <a:pt x="6" y="11"/>
                      </a:cubicBezTo>
                      <a:cubicBezTo>
                        <a:pt x="458" y="11"/>
                        <a:pt x="458" y="11"/>
                        <a:pt x="458" y="11"/>
                      </a:cubicBezTo>
                      <a:cubicBezTo>
                        <a:pt x="462" y="11"/>
                        <a:pt x="462" y="11"/>
                        <a:pt x="462" y="11"/>
                      </a:cubicBezTo>
                      <a:cubicBezTo>
                        <a:pt x="590" y="11"/>
                        <a:pt x="590" y="11"/>
                        <a:pt x="590" y="11"/>
                      </a:cubicBezTo>
                      <a:cubicBezTo>
                        <a:pt x="594" y="11"/>
                        <a:pt x="596" y="8"/>
                        <a:pt x="596" y="5"/>
                      </a:cubicBezTo>
                      <a:cubicBezTo>
                        <a:pt x="596" y="2"/>
                        <a:pt x="594" y="0"/>
                        <a:pt x="590"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8" name="Google Shape;1098;p71"/>
                <p:cNvSpPr/>
                <p:nvPr/>
              </p:nvSpPr>
              <p:spPr>
                <a:xfrm>
                  <a:off x="6273932" y="3621830"/>
                  <a:ext cx="1093701" cy="31217"/>
                </a:xfrm>
                <a:custGeom>
                  <a:rect b="b" l="l" r="r" t="t"/>
                  <a:pathLst>
                    <a:path extrusionOk="0" h="12" w="415">
                      <a:moveTo>
                        <a:pt x="410" y="0"/>
                      </a:moveTo>
                      <a:cubicBezTo>
                        <a:pt x="396" y="0"/>
                        <a:pt x="396" y="0"/>
                        <a:pt x="396" y="0"/>
                      </a:cubicBezTo>
                      <a:cubicBezTo>
                        <a:pt x="277" y="0"/>
                        <a:pt x="277" y="0"/>
                        <a:pt x="277" y="0"/>
                      </a:cubicBezTo>
                      <a:cubicBezTo>
                        <a:pt x="6" y="0"/>
                        <a:pt x="6" y="0"/>
                        <a:pt x="6" y="0"/>
                      </a:cubicBezTo>
                      <a:cubicBezTo>
                        <a:pt x="3" y="0"/>
                        <a:pt x="0" y="3"/>
                        <a:pt x="0" y="6"/>
                      </a:cubicBezTo>
                      <a:cubicBezTo>
                        <a:pt x="0" y="9"/>
                        <a:pt x="3" y="12"/>
                        <a:pt x="6" y="12"/>
                      </a:cubicBezTo>
                      <a:cubicBezTo>
                        <a:pt x="277" y="12"/>
                        <a:pt x="277" y="12"/>
                        <a:pt x="277" y="12"/>
                      </a:cubicBezTo>
                      <a:cubicBezTo>
                        <a:pt x="396" y="12"/>
                        <a:pt x="396" y="12"/>
                        <a:pt x="396" y="12"/>
                      </a:cubicBezTo>
                      <a:cubicBezTo>
                        <a:pt x="410" y="12"/>
                        <a:pt x="410" y="12"/>
                        <a:pt x="410" y="12"/>
                      </a:cubicBezTo>
                      <a:cubicBezTo>
                        <a:pt x="413" y="12"/>
                        <a:pt x="415" y="9"/>
                        <a:pt x="415" y="6"/>
                      </a:cubicBezTo>
                      <a:cubicBezTo>
                        <a:pt x="415" y="3"/>
                        <a:pt x="413" y="0"/>
                        <a:pt x="410"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9" name="Google Shape;1099;p71"/>
                <p:cNvSpPr/>
                <p:nvPr/>
              </p:nvSpPr>
              <p:spPr>
                <a:xfrm>
                  <a:off x="7470201" y="3621830"/>
                  <a:ext cx="374601" cy="31217"/>
                </a:xfrm>
                <a:custGeom>
                  <a:rect b="b" l="l" r="r" t="t"/>
                  <a:pathLst>
                    <a:path extrusionOk="0" h="12" w="142">
                      <a:moveTo>
                        <a:pt x="137" y="0"/>
                      </a:moveTo>
                      <a:cubicBezTo>
                        <a:pt x="123" y="0"/>
                        <a:pt x="123" y="0"/>
                        <a:pt x="123" y="0"/>
                      </a:cubicBezTo>
                      <a:cubicBezTo>
                        <a:pt x="5" y="0"/>
                        <a:pt x="5" y="0"/>
                        <a:pt x="5" y="0"/>
                      </a:cubicBezTo>
                      <a:cubicBezTo>
                        <a:pt x="2" y="0"/>
                        <a:pt x="0" y="3"/>
                        <a:pt x="0" y="6"/>
                      </a:cubicBezTo>
                      <a:cubicBezTo>
                        <a:pt x="0" y="6"/>
                        <a:pt x="0" y="6"/>
                        <a:pt x="0" y="6"/>
                      </a:cubicBezTo>
                      <a:cubicBezTo>
                        <a:pt x="0" y="9"/>
                        <a:pt x="2" y="12"/>
                        <a:pt x="5" y="12"/>
                      </a:cubicBezTo>
                      <a:cubicBezTo>
                        <a:pt x="123" y="12"/>
                        <a:pt x="123" y="12"/>
                        <a:pt x="123" y="12"/>
                      </a:cubicBezTo>
                      <a:cubicBezTo>
                        <a:pt x="137" y="12"/>
                        <a:pt x="137" y="12"/>
                        <a:pt x="137" y="12"/>
                      </a:cubicBezTo>
                      <a:cubicBezTo>
                        <a:pt x="140" y="12"/>
                        <a:pt x="142" y="9"/>
                        <a:pt x="142" y="6"/>
                      </a:cubicBezTo>
                      <a:cubicBezTo>
                        <a:pt x="142" y="3"/>
                        <a:pt x="140" y="0"/>
                        <a:pt x="137"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100" name="Google Shape;1100;p71"/>
              <p:cNvSpPr/>
              <p:nvPr/>
            </p:nvSpPr>
            <p:spPr>
              <a:xfrm>
                <a:off x="3708585" y="1912720"/>
                <a:ext cx="956400" cy="957900"/>
              </a:xfrm>
              <a:prstGeom prst="ellipse">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1" name="Google Shape;1101;p71"/>
              <p:cNvSpPr/>
              <p:nvPr/>
            </p:nvSpPr>
            <p:spPr>
              <a:xfrm>
                <a:off x="4098794" y="2273941"/>
                <a:ext cx="176100" cy="891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2" name="Google Shape;1102;p71"/>
              <p:cNvSpPr/>
              <p:nvPr/>
            </p:nvSpPr>
            <p:spPr>
              <a:xfrm>
                <a:off x="4177951" y="1532547"/>
                <a:ext cx="20100" cy="1716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3" name="Google Shape;1103;p71"/>
              <p:cNvSpPr/>
              <p:nvPr/>
            </p:nvSpPr>
            <p:spPr>
              <a:xfrm>
                <a:off x="4143389" y="1482377"/>
                <a:ext cx="87000" cy="891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4" name="Google Shape;1104;p71"/>
              <p:cNvSpPr/>
              <p:nvPr/>
            </p:nvSpPr>
            <p:spPr>
              <a:xfrm>
                <a:off x="4114403" y="1685285"/>
                <a:ext cx="144935" cy="79157"/>
              </a:xfrm>
              <a:custGeom>
                <a:rect b="b" l="l" r="r" t="t"/>
                <a:pathLst>
                  <a:path extrusionOk="0" h="30" w="55">
                    <a:moveTo>
                      <a:pt x="55" y="30"/>
                    </a:moveTo>
                    <a:cubicBezTo>
                      <a:pt x="0" y="30"/>
                      <a:pt x="0" y="30"/>
                      <a:pt x="0" y="30"/>
                    </a:cubicBezTo>
                    <a:cubicBezTo>
                      <a:pt x="0" y="10"/>
                      <a:pt x="0" y="10"/>
                      <a:pt x="0" y="10"/>
                    </a:cubicBezTo>
                    <a:cubicBezTo>
                      <a:pt x="0" y="5"/>
                      <a:pt x="5" y="0"/>
                      <a:pt x="10" y="0"/>
                    </a:cubicBezTo>
                    <a:cubicBezTo>
                      <a:pt x="45" y="0"/>
                      <a:pt x="45" y="0"/>
                      <a:pt x="45" y="0"/>
                    </a:cubicBezTo>
                    <a:cubicBezTo>
                      <a:pt x="51" y="0"/>
                      <a:pt x="55" y="5"/>
                      <a:pt x="55" y="10"/>
                    </a:cubicBezTo>
                    <a:lnTo>
                      <a:pt x="55" y="3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5" name="Google Shape;1105;p71"/>
              <p:cNvSpPr/>
              <p:nvPr/>
            </p:nvSpPr>
            <p:spPr>
              <a:xfrm>
                <a:off x="3800005" y="1909376"/>
                <a:ext cx="74697" cy="216286"/>
              </a:xfrm>
              <a:custGeom>
                <a:rect b="b" l="l" r="r" t="t"/>
                <a:pathLst>
                  <a:path extrusionOk="0" h="82" w="28">
                    <a:moveTo>
                      <a:pt x="28" y="82"/>
                    </a:moveTo>
                    <a:cubicBezTo>
                      <a:pt x="11" y="82"/>
                      <a:pt x="11" y="82"/>
                      <a:pt x="11" y="82"/>
                    </a:cubicBezTo>
                    <a:cubicBezTo>
                      <a:pt x="5" y="82"/>
                      <a:pt x="0" y="77"/>
                      <a:pt x="0" y="71"/>
                    </a:cubicBezTo>
                    <a:cubicBezTo>
                      <a:pt x="0" y="11"/>
                      <a:pt x="0" y="11"/>
                      <a:pt x="0" y="11"/>
                    </a:cubicBezTo>
                    <a:cubicBezTo>
                      <a:pt x="0" y="5"/>
                      <a:pt x="5" y="0"/>
                      <a:pt x="11" y="0"/>
                    </a:cubicBezTo>
                    <a:cubicBezTo>
                      <a:pt x="28" y="0"/>
                      <a:pt x="28" y="0"/>
                      <a:pt x="28" y="0"/>
                    </a:cubicBezTo>
                    <a:lnTo>
                      <a:pt x="28" y="82"/>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6" name="Google Shape;1106;p71"/>
              <p:cNvSpPr/>
              <p:nvPr/>
            </p:nvSpPr>
            <p:spPr>
              <a:xfrm>
                <a:off x="4499038" y="1909376"/>
                <a:ext cx="73582" cy="216286"/>
              </a:xfrm>
              <a:custGeom>
                <a:rect b="b" l="l" r="r" t="t"/>
                <a:pathLst>
                  <a:path extrusionOk="0" h="82" w="28">
                    <a:moveTo>
                      <a:pt x="17" y="82"/>
                    </a:moveTo>
                    <a:cubicBezTo>
                      <a:pt x="0" y="82"/>
                      <a:pt x="0" y="82"/>
                      <a:pt x="0" y="82"/>
                    </a:cubicBezTo>
                    <a:cubicBezTo>
                      <a:pt x="0" y="0"/>
                      <a:pt x="0" y="0"/>
                      <a:pt x="0" y="0"/>
                    </a:cubicBezTo>
                    <a:cubicBezTo>
                      <a:pt x="17" y="0"/>
                      <a:pt x="17" y="0"/>
                      <a:pt x="17" y="0"/>
                    </a:cubicBezTo>
                    <a:cubicBezTo>
                      <a:pt x="23" y="0"/>
                      <a:pt x="28" y="5"/>
                      <a:pt x="28" y="11"/>
                    </a:cubicBezTo>
                    <a:cubicBezTo>
                      <a:pt x="28" y="71"/>
                      <a:pt x="28" y="71"/>
                      <a:pt x="28" y="71"/>
                    </a:cubicBezTo>
                    <a:cubicBezTo>
                      <a:pt x="28" y="77"/>
                      <a:pt x="23" y="82"/>
                      <a:pt x="17" y="82"/>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7" name="Google Shape;1107;p71"/>
              <p:cNvSpPr/>
              <p:nvPr/>
            </p:nvSpPr>
            <p:spPr>
              <a:xfrm>
                <a:off x="3874703" y="1762212"/>
                <a:ext cx="626565" cy="519533"/>
              </a:xfrm>
              <a:custGeom>
                <a:rect b="b" l="l" r="r" t="t"/>
                <a:pathLst>
                  <a:path extrusionOk="0" h="197" w="238">
                    <a:moveTo>
                      <a:pt x="209" y="197"/>
                    </a:moveTo>
                    <a:cubicBezTo>
                      <a:pt x="29" y="197"/>
                      <a:pt x="29" y="197"/>
                      <a:pt x="29" y="197"/>
                    </a:cubicBezTo>
                    <a:cubicBezTo>
                      <a:pt x="13" y="197"/>
                      <a:pt x="0" y="184"/>
                      <a:pt x="0" y="168"/>
                    </a:cubicBezTo>
                    <a:cubicBezTo>
                      <a:pt x="0" y="29"/>
                      <a:pt x="0" y="29"/>
                      <a:pt x="0" y="29"/>
                    </a:cubicBezTo>
                    <a:cubicBezTo>
                      <a:pt x="0" y="13"/>
                      <a:pt x="13" y="0"/>
                      <a:pt x="29" y="0"/>
                    </a:cubicBezTo>
                    <a:cubicBezTo>
                      <a:pt x="209" y="0"/>
                      <a:pt x="209" y="0"/>
                      <a:pt x="209" y="0"/>
                    </a:cubicBezTo>
                    <a:cubicBezTo>
                      <a:pt x="225" y="0"/>
                      <a:pt x="238" y="13"/>
                      <a:pt x="238" y="29"/>
                    </a:cubicBezTo>
                    <a:cubicBezTo>
                      <a:pt x="238" y="168"/>
                      <a:pt x="238" y="168"/>
                      <a:pt x="238" y="168"/>
                    </a:cubicBezTo>
                    <a:cubicBezTo>
                      <a:pt x="238" y="184"/>
                      <a:pt x="225" y="197"/>
                      <a:pt x="209" y="197"/>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8" name="Google Shape;1108;p71"/>
              <p:cNvSpPr/>
              <p:nvPr/>
            </p:nvSpPr>
            <p:spPr>
              <a:xfrm>
                <a:off x="4050855" y="1875930"/>
                <a:ext cx="55744" cy="115947"/>
              </a:xfrm>
              <a:custGeom>
                <a:rect b="b" l="l" r="r" t="t"/>
                <a:pathLst>
                  <a:path extrusionOk="0" h="44" w="21">
                    <a:moveTo>
                      <a:pt x="13" y="44"/>
                    </a:moveTo>
                    <a:cubicBezTo>
                      <a:pt x="8" y="44"/>
                      <a:pt x="8" y="44"/>
                      <a:pt x="8" y="44"/>
                    </a:cubicBezTo>
                    <a:cubicBezTo>
                      <a:pt x="4" y="44"/>
                      <a:pt x="0" y="40"/>
                      <a:pt x="0" y="36"/>
                    </a:cubicBezTo>
                    <a:cubicBezTo>
                      <a:pt x="0" y="9"/>
                      <a:pt x="0" y="9"/>
                      <a:pt x="0" y="9"/>
                    </a:cubicBezTo>
                    <a:cubicBezTo>
                      <a:pt x="0" y="4"/>
                      <a:pt x="4" y="0"/>
                      <a:pt x="8" y="0"/>
                    </a:cubicBezTo>
                    <a:cubicBezTo>
                      <a:pt x="13" y="0"/>
                      <a:pt x="13" y="0"/>
                      <a:pt x="13" y="0"/>
                    </a:cubicBezTo>
                    <a:cubicBezTo>
                      <a:pt x="17" y="0"/>
                      <a:pt x="21" y="4"/>
                      <a:pt x="21" y="9"/>
                    </a:cubicBezTo>
                    <a:cubicBezTo>
                      <a:pt x="21" y="36"/>
                      <a:pt x="21" y="36"/>
                      <a:pt x="21" y="36"/>
                    </a:cubicBezTo>
                    <a:cubicBezTo>
                      <a:pt x="21" y="40"/>
                      <a:pt x="17" y="44"/>
                      <a:pt x="13" y="44"/>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9" name="Google Shape;1109;p71"/>
              <p:cNvSpPr/>
              <p:nvPr/>
            </p:nvSpPr>
            <p:spPr>
              <a:xfrm>
                <a:off x="4267142" y="1875930"/>
                <a:ext cx="55744" cy="115947"/>
              </a:xfrm>
              <a:custGeom>
                <a:rect b="b" l="l" r="r" t="t"/>
                <a:pathLst>
                  <a:path extrusionOk="0" h="44" w="21">
                    <a:moveTo>
                      <a:pt x="13" y="44"/>
                    </a:moveTo>
                    <a:cubicBezTo>
                      <a:pt x="9" y="44"/>
                      <a:pt x="9" y="44"/>
                      <a:pt x="9" y="44"/>
                    </a:cubicBezTo>
                    <a:cubicBezTo>
                      <a:pt x="4" y="44"/>
                      <a:pt x="0" y="40"/>
                      <a:pt x="0" y="36"/>
                    </a:cubicBezTo>
                    <a:cubicBezTo>
                      <a:pt x="0" y="9"/>
                      <a:pt x="0" y="9"/>
                      <a:pt x="0" y="9"/>
                    </a:cubicBezTo>
                    <a:cubicBezTo>
                      <a:pt x="0" y="4"/>
                      <a:pt x="4" y="0"/>
                      <a:pt x="9" y="0"/>
                    </a:cubicBezTo>
                    <a:cubicBezTo>
                      <a:pt x="13" y="0"/>
                      <a:pt x="13" y="0"/>
                      <a:pt x="13" y="0"/>
                    </a:cubicBezTo>
                    <a:cubicBezTo>
                      <a:pt x="18" y="0"/>
                      <a:pt x="21" y="4"/>
                      <a:pt x="21" y="9"/>
                    </a:cubicBezTo>
                    <a:cubicBezTo>
                      <a:pt x="21" y="36"/>
                      <a:pt x="21" y="36"/>
                      <a:pt x="21" y="36"/>
                    </a:cubicBezTo>
                    <a:cubicBezTo>
                      <a:pt x="21" y="40"/>
                      <a:pt x="18" y="44"/>
                      <a:pt x="13" y="44"/>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0" name="Google Shape;1110;p71"/>
              <p:cNvSpPr/>
              <p:nvPr/>
            </p:nvSpPr>
            <p:spPr>
              <a:xfrm>
                <a:off x="3971697" y="2078838"/>
                <a:ext cx="430345" cy="133785"/>
              </a:xfrm>
              <a:custGeom>
                <a:rect b="b" l="l" r="r" t="t"/>
                <a:pathLst>
                  <a:path extrusionOk="0" h="51" w="163">
                    <a:moveTo>
                      <a:pt x="163" y="0"/>
                    </a:moveTo>
                    <a:cubicBezTo>
                      <a:pt x="148" y="30"/>
                      <a:pt x="117" y="51"/>
                      <a:pt x="82" y="51"/>
                    </a:cubicBezTo>
                    <a:cubicBezTo>
                      <a:pt x="46" y="51"/>
                      <a:pt x="15" y="30"/>
                      <a:pt x="0" y="1"/>
                    </a:cubicBezTo>
                    <a:lnTo>
                      <a:pt x="163"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1" name="Google Shape;1111;p71"/>
              <p:cNvSpPr/>
              <p:nvPr/>
            </p:nvSpPr>
            <p:spPr>
              <a:xfrm>
                <a:off x="3452162" y="1845827"/>
                <a:ext cx="448183" cy="683421"/>
              </a:xfrm>
              <a:custGeom>
                <a:rect b="b" l="l" r="r" t="t"/>
                <a:pathLst>
                  <a:path extrusionOk="0" h="259" w="170">
                    <a:moveTo>
                      <a:pt x="163" y="259"/>
                    </a:moveTo>
                    <a:cubicBezTo>
                      <a:pt x="108" y="259"/>
                      <a:pt x="56" y="224"/>
                      <a:pt x="29" y="170"/>
                    </a:cubicBezTo>
                    <a:cubicBezTo>
                      <a:pt x="0" y="112"/>
                      <a:pt x="8" y="49"/>
                      <a:pt x="48" y="0"/>
                    </a:cubicBezTo>
                    <a:cubicBezTo>
                      <a:pt x="67" y="16"/>
                      <a:pt x="67" y="16"/>
                      <a:pt x="67" y="16"/>
                    </a:cubicBezTo>
                    <a:cubicBezTo>
                      <a:pt x="33" y="57"/>
                      <a:pt x="27" y="110"/>
                      <a:pt x="51" y="159"/>
                    </a:cubicBezTo>
                    <a:cubicBezTo>
                      <a:pt x="75" y="207"/>
                      <a:pt x="121" y="236"/>
                      <a:pt x="169" y="234"/>
                    </a:cubicBezTo>
                    <a:cubicBezTo>
                      <a:pt x="170" y="258"/>
                      <a:pt x="170" y="258"/>
                      <a:pt x="170" y="258"/>
                    </a:cubicBezTo>
                    <a:cubicBezTo>
                      <a:pt x="168" y="258"/>
                      <a:pt x="165" y="259"/>
                      <a:pt x="163" y="259"/>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2" name="Google Shape;1112;p71"/>
              <p:cNvSpPr/>
              <p:nvPr/>
            </p:nvSpPr>
            <p:spPr>
              <a:xfrm>
                <a:off x="3563650" y="1679711"/>
                <a:ext cx="220747" cy="214057"/>
              </a:xfrm>
              <a:custGeom>
                <a:rect b="b" l="l" r="r" t="t"/>
                <a:pathLst>
                  <a:path extrusionOk="0" h="81" w="84">
                    <a:moveTo>
                      <a:pt x="23" y="69"/>
                    </a:moveTo>
                    <a:cubicBezTo>
                      <a:pt x="4" y="57"/>
                      <a:pt x="0" y="33"/>
                      <a:pt x="12" y="14"/>
                    </a:cubicBezTo>
                    <a:cubicBezTo>
                      <a:pt x="16" y="8"/>
                      <a:pt x="23" y="2"/>
                      <a:pt x="30" y="0"/>
                    </a:cubicBezTo>
                    <a:cubicBezTo>
                      <a:pt x="39" y="21"/>
                      <a:pt x="39" y="21"/>
                      <a:pt x="39" y="21"/>
                    </a:cubicBezTo>
                    <a:cubicBezTo>
                      <a:pt x="35" y="22"/>
                      <a:pt x="33" y="24"/>
                      <a:pt x="31" y="27"/>
                    </a:cubicBezTo>
                    <a:cubicBezTo>
                      <a:pt x="26" y="35"/>
                      <a:pt x="28" y="45"/>
                      <a:pt x="35" y="50"/>
                    </a:cubicBezTo>
                    <a:cubicBezTo>
                      <a:pt x="43" y="55"/>
                      <a:pt x="53" y="53"/>
                      <a:pt x="58" y="45"/>
                    </a:cubicBezTo>
                    <a:cubicBezTo>
                      <a:pt x="60" y="42"/>
                      <a:pt x="61" y="39"/>
                      <a:pt x="61" y="35"/>
                    </a:cubicBezTo>
                    <a:cubicBezTo>
                      <a:pt x="84" y="34"/>
                      <a:pt x="84" y="34"/>
                      <a:pt x="84" y="34"/>
                    </a:cubicBezTo>
                    <a:cubicBezTo>
                      <a:pt x="84" y="43"/>
                      <a:pt x="82" y="51"/>
                      <a:pt x="77" y="58"/>
                    </a:cubicBezTo>
                    <a:cubicBezTo>
                      <a:pt x="65" y="76"/>
                      <a:pt x="41" y="81"/>
                      <a:pt x="23" y="69"/>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3" name="Google Shape;1113;p71"/>
              <p:cNvSpPr/>
              <p:nvPr/>
            </p:nvSpPr>
            <p:spPr>
              <a:xfrm>
                <a:off x="3565880" y="1827989"/>
                <a:ext cx="79157" cy="76927"/>
              </a:xfrm>
              <a:custGeom>
                <a:rect b="b" l="l" r="r" t="t"/>
                <a:pathLst>
                  <a:path extrusionOk="0" h="29" w="30">
                    <a:moveTo>
                      <a:pt x="19" y="28"/>
                    </a:moveTo>
                    <a:cubicBezTo>
                      <a:pt x="2" y="13"/>
                      <a:pt x="2" y="13"/>
                      <a:pt x="2" y="13"/>
                    </a:cubicBezTo>
                    <a:cubicBezTo>
                      <a:pt x="0" y="12"/>
                      <a:pt x="0" y="9"/>
                      <a:pt x="1" y="7"/>
                    </a:cubicBezTo>
                    <a:cubicBezTo>
                      <a:pt x="5" y="2"/>
                      <a:pt x="5" y="2"/>
                      <a:pt x="5" y="2"/>
                    </a:cubicBezTo>
                    <a:cubicBezTo>
                      <a:pt x="7" y="1"/>
                      <a:pt x="9" y="0"/>
                      <a:pt x="11" y="2"/>
                    </a:cubicBezTo>
                    <a:cubicBezTo>
                      <a:pt x="28" y="16"/>
                      <a:pt x="28" y="16"/>
                      <a:pt x="28" y="16"/>
                    </a:cubicBezTo>
                    <a:cubicBezTo>
                      <a:pt x="30" y="18"/>
                      <a:pt x="30" y="20"/>
                      <a:pt x="29" y="22"/>
                    </a:cubicBezTo>
                    <a:cubicBezTo>
                      <a:pt x="25" y="27"/>
                      <a:pt x="25" y="27"/>
                      <a:pt x="25" y="27"/>
                    </a:cubicBezTo>
                    <a:cubicBezTo>
                      <a:pt x="23" y="29"/>
                      <a:pt x="21" y="29"/>
                      <a:pt x="19" y="28"/>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4" name="Google Shape;1114;p71"/>
              <p:cNvSpPr/>
              <p:nvPr/>
            </p:nvSpPr>
            <p:spPr>
              <a:xfrm>
                <a:off x="3894771" y="2428910"/>
                <a:ext cx="76927" cy="129326"/>
              </a:xfrm>
              <a:custGeom>
                <a:rect b="b" l="l" r="r" t="t"/>
                <a:pathLst>
                  <a:path extrusionOk="0" h="49" w="29">
                    <a:moveTo>
                      <a:pt x="29" y="49"/>
                    </a:moveTo>
                    <a:cubicBezTo>
                      <a:pt x="7" y="49"/>
                      <a:pt x="7" y="49"/>
                      <a:pt x="7" y="49"/>
                    </a:cubicBezTo>
                    <a:cubicBezTo>
                      <a:pt x="3" y="49"/>
                      <a:pt x="0" y="46"/>
                      <a:pt x="0" y="41"/>
                    </a:cubicBezTo>
                    <a:cubicBezTo>
                      <a:pt x="0" y="8"/>
                      <a:pt x="0" y="8"/>
                      <a:pt x="0" y="8"/>
                    </a:cubicBezTo>
                    <a:cubicBezTo>
                      <a:pt x="0" y="4"/>
                      <a:pt x="3" y="0"/>
                      <a:pt x="7" y="0"/>
                    </a:cubicBezTo>
                    <a:cubicBezTo>
                      <a:pt x="29" y="0"/>
                      <a:pt x="29" y="0"/>
                      <a:pt x="29" y="0"/>
                    </a:cubicBezTo>
                    <a:lnTo>
                      <a:pt x="29" y="49"/>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5" name="Google Shape;1115;p71"/>
              <p:cNvSpPr/>
              <p:nvPr/>
            </p:nvSpPr>
            <p:spPr>
              <a:xfrm>
                <a:off x="4456672" y="2453437"/>
                <a:ext cx="195105" cy="121522"/>
              </a:xfrm>
              <a:custGeom>
                <a:rect b="b" l="l" r="r" t="t"/>
                <a:pathLst>
                  <a:path extrusionOk="0" h="46" w="74">
                    <a:moveTo>
                      <a:pt x="0" y="6"/>
                    </a:moveTo>
                    <a:cubicBezTo>
                      <a:pt x="6" y="30"/>
                      <a:pt x="6" y="30"/>
                      <a:pt x="6" y="30"/>
                    </a:cubicBezTo>
                    <a:cubicBezTo>
                      <a:pt x="27" y="25"/>
                      <a:pt x="50" y="31"/>
                      <a:pt x="65" y="46"/>
                    </a:cubicBezTo>
                    <a:cubicBezTo>
                      <a:pt x="69" y="38"/>
                      <a:pt x="72" y="30"/>
                      <a:pt x="74" y="21"/>
                    </a:cubicBezTo>
                    <a:cubicBezTo>
                      <a:pt x="53" y="6"/>
                      <a:pt x="25" y="0"/>
                      <a:pt x="0" y="6"/>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6" name="Google Shape;1116;p71"/>
              <p:cNvSpPr/>
              <p:nvPr/>
            </p:nvSpPr>
            <p:spPr>
              <a:xfrm>
                <a:off x="4404272" y="2428910"/>
                <a:ext cx="73582" cy="129326"/>
              </a:xfrm>
              <a:custGeom>
                <a:rect b="b" l="l" r="r" t="t"/>
                <a:pathLst>
                  <a:path extrusionOk="0" h="49" w="28">
                    <a:moveTo>
                      <a:pt x="0" y="49"/>
                    </a:moveTo>
                    <a:cubicBezTo>
                      <a:pt x="21" y="49"/>
                      <a:pt x="21" y="49"/>
                      <a:pt x="21" y="49"/>
                    </a:cubicBezTo>
                    <a:cubicBezTo>
                      <a:pt x="25" y="49"/>
                      <a:pt x="28" y="46"/>
                      <a:pt x="28" y="41"/>
                    </a:cubicBezTo>
                    <a:cubicBezTo>
                      <a:pt x="28" y="8"/>
                      <a:pt x="28" y="8"/>
                      <a:pt x="28" y="8"/>
                    </a:cubicBezTo>
                    <a:cubicBezTo>
                      <a:pt x="28" y="4"/>
                      <a:pt x="25" y="0"/>
                      <a:pt x="21" y="0"/>
                    </a:cubicBezTo>
                    <a:cubicBezTo>
                      <a:pt x="0" y="0"/>
                      <a:pt x="0" y="0"/>
                      <a:pt x="0" y="0"/>
                    </a:cubicBezTo>
                    <a:lnTo>
                      <a:pt x="0" y="49"/>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7" name="Google Shape;1117;p71"/>
              <p:cNvSpPr/>
              <p:nvPr/>
            </p:nvSpPr>
            <p:spPr>
              <a:xfrm>
                <a:off x="3948285" y="2341949"/>
                <a:ext cx="477170" cy="528452"/>
              </a:xfrm>
              <a:custGeom>
                <a:rect b="b" l="l" r="r" t="t"/>
                <a:pathLst>
                  <a:path extrusionOk="0" h="200" w="181">
                    <a:moveTo>
                      <a:pt x="164" y="0"/>
                    </a:moveTo>
                    <a:cubicBezTo>
                      <a:pt x="17" y="0"/>
                      <a:pt x="17" y="0"/>
                      <a:pt x="17" y="0"/>
                    </a:cubicBezTo>
                    <a:cubicBezTo>
                      <a:pt x="8" y="0"/>
                      <a:pt x="0" y="8"/>
                      <a:pt x="0" y="17"/>
                    </a:cubicBezTo>
                    <a:cubicBezTo>
                      <a:pt x="0" y="176"/>
                      <a:pt x="0" y="176"/>
                      <a:pt x="0" y="176"/>
                    </a:cubicBezTo>
                    <a:cubicBezTo>
                      <a:pt x="27" y="192"/>
                      <a:pt x="58" y="200"/>
                      <a:pt x="91" y="200"/>
                    </a:cubicBezTo>
                    <a:cubicBezTo>
                      <a:pt x="124" y="200"/>
                      <a:pt x="155" y="192"/>
                      <a:pt x="181" y="176"/>
                    </a:cubicBezTo>
                    <a:cubicBezTo>
                      <a:pt x="181" y="17"/>
                      <a:pt x="181" y="17"/>
                      <a:pt x="181" y="17"/>
                    </a:cubicBezTo>
                    <a:cubicBezTo>
                      <a:pt x="181" y="8"/>
                      <a:pt x="174" y="0"/>
                      <a:pt x="164"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8" name="Google Shape;1118;p71"/>
              <p:cNvSpPr/>
              <p:nvPr/>
            </p:nvSpPr>
            <p:spPr>
              <a:xfrm>
                <a:off x="4029671" y="2421105"/>
                <a:ext cx="313282" cy="449297"/>
              </a:xfrm>
              <a:custGeom>
                <a:rect b="b" l="l" r="r" t="t"/>
                <a:pathLst>
                  <a:path extrusionOk="0" h="170" w="119">
                    <a:moveTo>
                      <a:pt x="104" y="0"/>
                    </a:moveTo>
                    <a:cubicBezTo>
                      <a:pt x="15" y="0"/>
                      <a:pt x="15" y="0"/>
                      <a:pt x="15" y="0"/>
                    </a:cubicBezTo>
                    <a:cubicBezTo>
                      <a:pt x="7" y="0"/>
                      <a:pt x="0" y="6"/>
                      <a:pt x="0" y="14"/>
                    </a:cubicBezTo>
                    <a:cubicBezTo>
                      <a:pt x="0" y="160"/>
                      <a:pt x="0" y="160"/>
                      <a:pt x="0" y="160"/>
                    </a:cubicBezTo>
                    <a:cubicBezTo>
                      <a:pt x="19" y="167"/>
                      <a:pt x="39" y="170"/>
                      <a:pt x="60" y="170"/>
                    </a:cubicBezTo>
                    <a:cubicBezTo>
                      <a:pt x="81" y="170"/>
                      <a:pt x="101" y="167"/>
                      <a:pt x="119" y="160"/>
                    </a:cubicBezTo>
                    <a:cubicBezTo>
                      <a:pt x="119" y="14"/>
                      <a:pt x="119" y="14"/>
                      <a:pt x="119" y="14"/>
                    </a:cubicBezTo>
                    <a:cubicBezTo>
                      <a:pt x="119" y="6"/>
                      <a:pt x="113" y="0"/>
                      <a:pt x="104" y="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9" name="Google Shape;1119;p71"/>
              <p:cNvSpPr/>
              <p:nvPr/>
            </p:nvSpPr>
            <p:spPr>
              <a:xfrm>
                <a:off x="4245959" y="2471275"/>
                <a:ext cx="36900" cy="2064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0" name="Google Shape;1120;p71"/>
              <p:cNvSpPr/>
              <p:nvPr/>
            </p:nvSpPr>
            <p:spPr>
              <a:xfrm>
                <a:off x="4161228" y="2469045"/>
                <a:ext cx="42300" cy="390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1" name="Google Shape;1121;p71"/>
              <p:cNvSpPr/>
              <p:nvPr/>
            </p:nvSpPr>
            <p:spPr>
              <a:xfrm>
                <a:off x="4161228" y="2534823"/>
                <a:ext cx="42300" cy="1425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2" name="Google Shape;1122;p71"/>
              <p:cNvSpPr/>
              <p:nvPr/>
            </p:nvSpPr>
            <p:spPr>
              <a:xfrm>
                <a:off x="4089875" y="2471275"/>
                <a:ext cx="32100" cy="1248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3" name="Google Shape;1123;p71"/>
              <p:cNvSpPr/>
              <p:nvPr/>
            </p:nvSpPr>
            <p:spPr>
              <a:xfrm>
                <a:off x="4089875" y="2621783"/>
                <a:ext cx="32100" cy="558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4" name="Google Shape;1124;p71"/>
              <p:cNvSpPr/>
              <p:nvPr/>
            </p:nvSpPr>
            <p:spPr>
              <a:xfrm>
                <a:off x="4089875" y="2706514"/>
                <a:ext cx="192900" cy="390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5" name="Google Shape;1125;p71"/>
              <p:cNvSpPr/>
              <p:nvPr/>
            </p:nvSpPr>
            <p:spPr>
              <a:xfrm>
                <a:off x="4093220" y="2777866"/>
                <a:ext cx="189600" cy="423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126" name="Google Shape;1126;p71"/>
              <p:cNvGrpSpPr/>
              <p:nvPr/>
            </p:nvGrpSpPr>
            <p:grpSpPr>
              <a:xfrm>
                <a:off x="2184809" y="519121"/>
                <a:ext cx="1584250" cy="1076973"/>
                <a:chOff x="1227909" y="519121"/>
                <a:chExt cx="1584250" cy="1076973"/>
              </a:xfrm>
            </p:grpSpPr>
            <p:sp>
              <p:nvSpPr>
                <p:cNvPr id="1127" name="Google Shape;1127;p71"/>
                <p:cNvSpPr/>
                <p:nvPr/>
              </p:nvSpPr>
              <p:spPr>
                <a:xfrm>
                  <a:off x="1227909" y="519121"/>
                  <a:ext cx="1584250" cy="1076973"/>
                </a:xfrm>
                <a:custGeom>
                  <a:rect b="b" l="l" r="r" t="t"/>
                  <a:pathLst>
                    <a:path extrusionOk="0" h="408" w="601">
                      <a:moveTo>
                        <a:pt x="547" y="0"/>
                      </a:moveTo>
                      <a:cubicBezTo>
                        <a:pt x="55" y="0"/>
                        <a:pt x="55" y="0"/>
                        <a:pt x="55" y="0"/>
                      </a:cubicBezTo>
                      <a:cubicBezTo>
                        <a:pt x="24" y="0"/>
                        <a:pt x="0" y="25"/>
                        <a:pt x="0" y="55"/>
                      </a:cubicBezTo>
                      <a:cubicBezTo>
                        <a:pt x="0" y="285"/>
                        <a:pt x="0" y="285"/>
                        <a:pt x="0" y="285"/>
                      </a:cubicBezTo>
                      <a:cubicBezTo>
                        <a:pt x="0" y="315"/>
                        <a:pt x="24" y="339"/>
                        <a:pt x="55" y="339"/>
                      </a:cubicBezTo>
                      <a:cubicBezTo>
                        <a:pt x="508" y="339"/>
                        <a:pt x="508" y="339"/>
                        <a:pt x="508" y="339"/>
                      </a:cubicBezTo>
                      <a:cubicBezTo>
                        <a:pt x="564" y="394"/>
                        <a:pt x="564" y="394"/>
                        <a:pt x="564" y="394"/>
                      </a:cubicBezTo>
                      <a:cubicBezTo>
                        <a:pt x="577" y="408"/>
                        <a:pt x="601" y="399"/>
                        <a:pt x="601" y="379"/>
                      </a:cubicBezTo>
                      <a:cubicBezTo>
                        <a:pt x="601" y="285"/>
                        <a:pt x="601" y="285"/>
                        <a:pt x="601" y="285"/>
                      </a:cubicBezTo>
                      <a:cubicBezTo>
                        <a:pt x="601" y="189"/>
                        <a:pt x="601" y="189"/>
                        <a:pt x="601" y="189"/>
                      </a:cubicBezTo>
                      <a:cubicBezTo>
                        <a:pt x="601" y="55"/>
                        <a:pt x="601" y="55"/>
                        <a:pt x="601" y="55"/>
                      </a:cubicBezTo>
                      <a:cubicBezTo>
                        <a:pt x="601" y="25"/>
                        <a:pt x="577" y="0"/>
                        <a:pt x="547"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128" name="Google Shape;1128;p71"/>
                <p:cNvGrpSpPr/>
                <p:nvPr/>
              </p:nvGrpSpPr>
              <p:grpSpPr>
                <a:xfrm>
                  <a:off x="1411722" y="835588"/>
                  <a:ext cx="1216601" cy="297517"/>
                  <a:chOff x="4942131" y="1560511"/>
                  <a:chExt cx="867947" cy="212270"/>
                </a:xfrm>
              </p:grpSpPr>
              <p:sp>
                <p:nvSpPr>
                  <p:cNvPr id="1129" name="Google Shape;1129;p71"/>
                  <p:cNvSpPr/>
                  <p:nvPr/>
                </p:nvSpPr>
                <p:spPr>
                  <a:xfrm>
                    <a:off x="4942131" y="1560511"/>
                    <a:ext cx="867947" cy="23586"/>
                  </a:xfrm>
                  <a:custGeom>
                    <a:rect b="b" l="l" r="r" t="t"/>
                    <a:pathLst>
                      <a:path extrusionOk="0" h="8" w="277">
                        <a:moveTo>
                          <a:pt x="274" y="8"/>
                        </a:moveTo>
                        <a:cubicBezTo>
                          <a:pt x="3" y="8"/>
                          <a:pt x="3" y="8"/>
                          <a:pt x="3" y="8"/>
                        </a:cubicBezTo>
                        <a:cubicBezTo>
                          <a:pt x="2" y="8"/>
                          <a:pt x="0" y="7"/>
                          <a:pt x="0" y="4"/>
                        </a:cubicBezTo>
                        <a:cubicBezTo>
                          <a:pt x="0" y="2"/>
                          <a:pt x="2" y="0"/>
                          <a:pt x="3" y="0"/>
                        </a:cubicBezTo>
                        <a:cubicBezTo>
                          <a:pt x="274" y="0"/>
                          <a:pt x="274" y="0"/>
                          <a:pt x="274" y="0"/>
                        </a:cubicBezTo>
                        <a:cubicBezTo>
                          <a:pt x="275" y="0"/>
                          <a:pt x="277" y="2"/>
                          <a:pt x="277" y="4"/>
                        </a:cubicBezTo>
                        <a:cubicBezTo>
                          <a:pt x="277" y="7"/>
                          <a:pt x="275" y="8"/>
                          <a:pt x="274" y="8"/>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0" name="Google Shape;1130;p71"/>
                  <p:cNvSpPr/>
                  <p:nvPr/>
                </p:nvSpPr>
                <p:spPr>
                  <a:xfrm>
                    <a:off x="4942131" y="1652494"/>
                    <a:ext cx="867947" cy="25944"/>
                  </a:xfrm>
                  <a:custGeom>
                    <a:rect b="b" l="l" r="r" t="t"/>
                    <a:pathLst>
                      <a:path extrusionOk="0" h="8" w="277">
                        <a:moveTo>
                          <a:pt x="274" y="8"/>
                        </a:moveTo>
                        <a:cubicBezTo>
                          <a:pt x="3" y="8"/>
                          <a:pt x="3" y="8"/>
                          <a:pt x="3" y="8"/>
                        </a:cubicBezTo>
                        <a:cubicBezTo>
                          <a:pt x="2" y="8"/>
                          <a:pt x="0" y="7"/>
                          <a:pt x="0" y="4"/>
                        </a:cubicBezTo>
                        <a:cubicBezTo>
                          <a:pt x="0" y="2"/>
                          <a:pt x="2" y="0"/>
                          <a:pt x="3" y="0"/>
                        </a:cubicBezTo>
                        <a:cubicBezTo>
                          <a:pt x="274" y="0"/>
                          <a:pt x="274" y="0"/>
                          <a:pt x="274" y="0"/>
                        </a:cubicBezTo>
                        <a:cubicBezTo>
                          <a:pt x="275" y="0"/>
                          <a:pt x="277" y="2"/>
                          <a:pt x="277" y="4"/>
                        </a:cubicBezTo>
                        <a:cubicBezTo>
                          <a:pt x="277" y="7"/>
                          <a:pt x="275" y="8"/>
                          <a:pt x="274" y="8"/>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1" name="Google Shape;1131;p71"/>
                  <p:cNvSpPr/>
                  <p:nvPr/>
                </p:nvSpPr>
                <p:spPr>
                  <a:xfrm>
                    <a:off x="4942131" y="1746837"/>
                    <a:ext cx="867947" cy="25944"/>
                  </a:xfrm>
                  <a:custGeom>
                    <a:rect b="b" l="l" r="r" t="t"/>
                    <a:pathLst>
                      <a:path extrusionOk="0" h="8" w="277">
                        <a:moveTo>
                          <a:pt x="274" y="8"/>
                        </a:moveTo>
                        <a:cubicBezTo>
                          <a:pt x="3" y="8"/>
                          <a:pt x="3" y="8"/>
                          <a:pt x="3" y="8"/>
                        </a:cubicBezTo>
                        <a:cubicBezTo>
                          <a:pt x="2" y="8"/>
                          <a:pt x="0" y="6"/>
                          <a:pt x="0" y="4"/>
                        </a:cubicBezTo>
                        <a:cubicBezTo>
                          <a:pt x="0" y="2"/>
                          <a:pt x="2" y="0"/>
                          <a:pt x="3" y="0"/>
                        </a:cubicBezTo>
                        <a:cubicBezTo>
                          <a:pt x="274" y="0"/>
                          <a:pt x="274" y="0"/>
                          <a:pt x="274" y="0"/>
                        </a:cubicBezTo>
                        <a:cubicBezTo>
                          <a:pt x="275" y="0"/>
                          <a:pt x="277" y="2"/>
                          <a:pt x="277" y="4"/>
                        </a:cubicBezTo>
                        <a:cubicBezTo>
                          <a:pt x="277" y="6"/>
                          <a:pt x="275" y="8"/>
                          <a:pt x="274" y="8"/>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grpSp>
          <p:nvGrpSpPr>
            <p:cNvPr id="1132" name="Google Shape;1132;p71"/>
            <p:cNvGrpSpPr/>
            <p:nvPr/>
          </p:nvGrpSpPr>
          <p:grpSpPr>
            <a:xfrm>
              <a:off x="6135732" y="3653947"/>
              <a:ext cx="372601" cy="373357"/>
              <a:chOff x="5471892" y="3290059"/>
              <a:chExt cx="174300" cy="174654"/>
            </a:xfrm>
          </p:grpSpPr>
          <p:sp>
            <p:nvSpPr>
              <p:cNvPr id="1133" name="Google Shape;1133;p71"/>
              <p:cNvSpPr/>
              <p:nvPr/>
            </p:nvSpPr>
            <p:spPr>
              <a:xfrm>
                <a:off x="5471892" y="3290059"/>
                <a:ext cx="174300" cy="1743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4" name="Google Shape;1134;p71"/>
              <p:cNvSpPr/>
              <p:nvPr/>
            </p:nvSpPr>
            <p:spPr>
              <a:xfrm>
                <a:off x="5529353" y="3333831"/>
                <a:ext cx="58800" cy="57600"/>
              </a:xfrm>
              <a:prstGeom prst="ellipse">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5" name="Google Shape;1135;p71"/>
              <p:cNvSpPr/>
              <p:nvPr/>
            </p:nvSpPr>
            <p:spPr>
              <a:xfrm>
                <a:off x="5522965" y="3396863"/>
                <a:ext cx="71826" cy="67850"/>
              </a:xfrm>
              <a:custGeom>
                <a:rect b="b" l="l" r="r" t="t"/>
                <a:pathLst>
                  <a:path extrusionOk="0" h="25" w="21">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pic>
        <p:nvPicPr>
          <p:cNvPr id="734" name="Google Shape;734;p32"/>
          <p:cNvPicPr preferRelativeResize="0"/>
          <p:nvPr>
            <p:ph idx="2" type="pic"/>
          </p:nvPr>
        </p:nvPicPr>
        <p:blipFill rotWithShape="1">
          <a:blip r:embed="rId3">
            <a:alphaModFix/>
          </a:blip>
          <a:srcRect b="1019" l="0" r="9288" t="10304"/>
          <a:stretch/>
        </p:blipFill>
        <p:spPr>
          <a:xfrm>
            <a:off x="6659525" y="1461300"/>
            <a:ext cx="2009100" cy="2941500"/>
          </a:xfrm>
          <a:prstGeom prst="roundRect">
            <a:avLst>
              <a:gd fmla="val 4959" name="adj"/>
            </a:avLst>
          </a:prstGeom>
        </p:spPr>
      </p:pic>
      <p:sp>
        <p:nvSpPr>
          <p:cNvPr id="735" name="Google Shape;735;p32"/>
          <p:cNvSpPr/>
          <p:nvPr/>
        </p:nvSpPr>
        <p:spPr>
          <a:xfrm>
            <a:off x="6184251" y="1454213"/>
            <a:ext cx="2359" cy="7075"/>
          </a:xfrm>
          <a:custGeom>
            <a:rect b="b" l="l" r="r" t="t"/>
            <a:pathLst>
              <a:path extrusionOk="0" h="2" w="1">
                <a:moveTo>
                  <a:pt x="0" y="1"/>
                </a:moveTo>
                <a:cubicBezTo>
                  <a:pt x="1" y="0"/>
                  <a:pt x="1" y="0"/>
                  <a:pt x="1" y="0"/>
                </a:cubicBezTo>
                <a:cubicBezTo>
                  <a:pt x="0" y="1"/>
                  <a:pt x="0" y="2"/>
                  <a:pt x="0" y="2"/>
                </a:cubicBezTo>
                <a:lnTo>
                  <a:pt x="0" y="1"/>
                </a:lnTo>
                <a:close/>
              </a:path>
            </a:pathLst>
          </a:custGeom>
          <a:solidFill>
            <a:srgbClr val="7A2B0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736" name="Google Shape;736;p32"/>
          <p:cNvGrpSpPr/>
          <p:nvPr/>
        </p:nvGrpSpPr>
        <p:grpSpPr>
          <a:xfrm>
            <a:off x="5823266" y="3011573"/>
            <a:ext cx="724298" cy="1254832"/>
            <a:chOff x="4964391" y="3310748"/>
            <a:chExt cx="724298" cy="1254832"/>
          </a:xfrm>
        </p:grpSpPr>
        <p:grpSp>
          <p:nvGrpSpPr>
            <p:cNvPr id="737" name="Google Shape;737;p32"/>
            <p:cNvGrpSpPr/>
            <p:nvPr/>
          </p:nvGrpSpPr>
          <p:grpSpPr>
            <a:xfrm>
              <a:off x="4964391" y="3555024"/>
              <a:ext cx="480545" cy="481555"/>
              <a:chOff x="5471892" y="3290059"/>
              <a:chExt cx="174300" cy="174654"/>
            </a:xfrm>
          </p:grpSpPr>
          <p:sp>
            <p:nvSpPr>
              <p:cNvPr id="738" name="Google Shape;738;p32"/>
              <p:cNvSpPr/>
              <p:nvPr/>
            </p:nvSpPr>
            <p:spPr>
              <a:xfrm>
                <a:off x="5471892" y="3290059"/>
                <a:ext cx="174300" cy="174300"/>
              </a:xfrm>
              <a:prstGeom prst="ellipse">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9" name="Google Shape;739;p32"/>
              <p:cNvSpPr/>
              <p:nvPr/>
            </p:nvSpPr>
            <p:spPr>
              <a:xfrm>
                <a:off x="5529353" y="3328218"/>
                <a:ext cx="58800" cy="57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0" name="Google Shape;740;p32"/>
              <p:cNvSpPr/>
              <p:nvPr/>
            </p:nvSpPr>
            <p:spPr>
              <a:xfrm>
                <a:off x="5522965" y="3396863"/>
                <a:ext cx="71826" cy="67850"/>
              </a:xfrm>
              <a:custGeom>
                <a:rect b="b" l="l" r="r" t="t"/>
                <a:pathLst>
                  <a:path extrusionOk="0" h="25" w="21">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41" name="Google Shape;741;p32"/>
            <p:cNvGrpSpPr/>
            <p:nvPr/>
          </p:nvGrpSpPr>
          <p:grpSpPr>
            <a:xfrm>
              <a:off x="5444931" y="3310748"/>
              <a:ext cx="243759" cy="244271"/>
              <a:chOff x="5387588" y="3290059"/>
              <a:chExt cx="174300" cy="174654"/>
            </a:xfrm>
          </p:grpSpPr>
          <p:sp>
            <p:nvSpPr>
              <p:cNvPr id="742" name="Google Shape;742;p32"/>
              <p:cNvSpPr/>
              <p:nvPr/>
            </p:nvSpPr>
            <p:spPr>
              <a:xfrm>
                <a:off x="5387588" y="3290059"/>
                <a:ext cx="174300" cy="174300"/>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3" name="Google Shape;743;p32"/>
              <p:cNvSpPr/>
              <p:nvPr/>
            </p:nvSpPr>
            <p:spPr>
              <a:xfrm>
                <a:off x="5445049" y="3333831"/>
                <a:ext cx="58800" cy="57600"/>
              </a:xfrm>
              <a:prstGeom prst="ellipse">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4" name="Google Shape;744;p32"/>
              <p:cNvSpPr/>
              <p:nvPr/>
            </p:nvSpPr>
            <p:spPr>
              <a:xfrm>
                <a:off x="5438661" y="3396863"/>
                <a:ext cx="71826" cy="67850"/>
              </a:xfrm>
              <a:custGeom>
                <a:rect b="b" l="l" r="r" t="t"/>
                <a:pathLst>
                  <a:path extrusionOk="0" h="25" w="21">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45" name="Google Shape;745;p32"/>
            <p:cNvGrpSpPr/>
            <p:nvPr/>
          </p:nvGrpSpPr>
          <p:grpSpPr>
            <a:xfrm>
              <a:off x="5199207" y="4192222"/>
              <a:ext cx="372601" cy="373357"/>
              <a:chOff x="5439030" y="3290059"/>
              <a:chExt cx="174300" cy="174654"/>
            </a:xfrm>
          </p:grpSpPr>
          <p:sp>
            <p:nvSpPr>
              <p:cNvPr id="746" name="Google Shape;746;p32"/>
              <p:cNvSpPr/>
              <p:nvPr/>
            </p:nvSpPr>
            <p:spPr>
              <a:xfrm>
                <a:off x="5439030" y="3290059"/>
                <a:ext cx="174300" cy="17430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7" name="Google Shape;747;p32"/>
              <p:cNvSpPr/>
              <p:nvPr/>
            </p:nvSpPr>
            <p:spPr>
              <a:xfrm>
                <a:off x="5496491" y="3333831"/>
                <a:ext cx="58800" cy="57600"/>
              </a:xfrm>
              <a:prstGeom prst="ellipse">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8" name="Google Shape;748;p32"/>
              <p:cNvSpPr/>
              <p:nvPr/>
            </p:nvSpPr>
            <p:spPr>
              <a:xfrm>
                <a:off x="5490103" y="3396863"/>
                <a:ext cx="71826" cy="67850"/>
              </a:xfrm>
              <a:custGeom>
                <a:rect b="b" l="l" r="r" t="t"/>
                <a:pathLst>
                  <a:path extrusionOk="0" h="25" w="21">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749" name="Google Shape;749;p32"/>
          <p:cNvSpPr txBox="1"/>
          <p:nvPr/>
        </p:nvSpPr>
        <p:spPr>
          <a:xfrm>
            <a:off x="842975" y="1191500"/>
            <a:ext cx="49803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Lato"/>
                <a:ea typeface="Lato"/>
                <a:cs typeface="Lato"/>
                <a:sym typeface="Lato"/>
              </a:rPr>
              <a:t>En el último año, la empresa ha experimentado un aumento significativo en la cantidad de usuarios.  Hasta el momento, la empresa ha manejado esta información mediante procesos internos, por lo que busca integrar tecnología avanzada para interactuar de forma más eficiente con sus clientes. Su principal objetivo es mejorar la experiencia de sus clientes ofreciéndoles herramientas digitales que faciliten la consulta de sus datos. Los usuarios podrán  acceder de manera segura y rápida a la información.</a:t>
            </a:r>
            <a:endParaRPr sz="1500">
              <a:latin typeface="Lato"/>
              <a:ea typeface="Lato"/>
              <a:cs typeface="Lato"/>
              <a:sym typeface="Lato"/>
            </a:endParaRPr>
          </a:p>
        </p:txBody>
      </p:sp>
      <p:sp>
        <p:nvSpPr>
          <p:cNvPr id="750" name="Google Shape;750;p32"/>
          <p:cNvSpPr txBox="1"/>
          <p:nvPr/>
        </p:nvSpPr>
        <p:spPr>
          <a:xfrm>
            <a:off x="669050" y="683600"/>
            <a:ext cx="7585500" cy="507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2100">
                <a:solidFill>
                  <a:schemeClr val="dk1"/>
                </a:solidFill>
                <a:latin typeface="Inter"/>
                <a:ea typeface="Inter"/>
                <a:cs typeface="Inter"/>
                <a:sym typeface="Inter"/>
              </a:rPr>
              <a:t>Justificación </a:t>
            </a:r>
            <a:endParaRPr b="1" sz="1200">
              <a:solidFill>
                <a:schemeClr val="dk1"/>
              </a:solidFill>
              <a:latin typeface="Inter"/>
              <a:ea typeface="Inter"/>
              <a:cs typeface="Inter"/>
              <a:sym typeface="Int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sp>
        <p:nvSpPr>
          <p:cNvPr id="755" name="Google Shape;755;p33"/>
          <p:cNvSpPr/>
          <p:nvPr/>
        </p:nvSpPr>
        <p:spPr>
          <a:xfrm>
            <a:off x="3802943" y="1679450"/>
            <a:ext cx="1538100" cy="4425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rgbClr val="FFFFFF"/>
                </a:solidFill>
                <a:latin typeface="Roboto"/>
                <a:ea typeface="Roboto"/>
                <a:cs typeface="Roboto"/>
                <a:sym typeface="Roboto"/>
              </a:rPr>
              <a:t>Restricciones</a:t>
            </a:r>
            <a:endParaRPr b="1" sz="1900">
              <a:solidFill>
                <a:srgbClr val="FFFFFF"/>
              </a:solidFill>
            </a:endParaRPr>
          </a:p>
        </p:txBody>
      </p:sp>
      <p:sp>
        <p:nvSpPr>
          <p:cNvPr id="756" name="Google Shape;756;p33"/>
          <p:cNvSpPr/>
          <p:nvPr/>
        </p:nvSpPr>
        <p:spPr>
          <a:xfrm>
            <a:off x="6030440" y="2579151"/>
            <a:ext cx="1538100" cy="442500"/>
          </a:xfrm>
          <a:prstGeom prst="roundRect">
            <a:avLst>
              <a:gd fmla="val 50000" name="adj"/>
            </a:avLst>
          </a:prstGeom>
          <a:solidFill>
            <a:srgbClr val="674EA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FFFFFF"/>
                </a:solidFill>
                <a:latin typeface="Roboto"/>
                <a:ea typeface="Roboto"/>
                <a:cs typeface="Roboto"/>
                <a:sym typeface="Roboto"/>
              </a:rPr>
              <a:t>Desarrollo</a:t>
            </a:r>
            <a:endParaRPr b="1">
              <a:solidFill>
                <a:srgbClr val="FFFFFF"/>
              </a:solidFill>
            </a:endParaRPr>
          </a:p>
        </p:txBody>
      </p:sp>
      <p:sp>
        <p:nvSpPr>
          <p:cNvPr id="757" name="Google Shape;757;p33"/>
          <p:cNvSpPr/>
          <p:nvPr/>
        </p:nvSpPr>
        <p:spPr>
          <a:xfrm>
            <a:off x="1727847" y="2579151"/>
            <a:ext cx="1538100" cy="442500"/>
          </a:xfrm>
          <a:prstGeom prst="roundRect">
            <a:avLst>
              <a:gd fmla="val 50000" name="adj"/>
            </a:avLst>
          </a:prstGeom>
          <a:solidFill>
            <a:srgbClr val="674EA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FFFFFF"/>
                </a:solidFill>
                <a:latin typeface="Roboto"/>
                <a:ea typeface="Roboto"/>
                <a:cs typeface="Roboto"/>
                <a:sym typeface="Roboto"/>
              </a:rPr>
              <a:t>Legales y </a:t>
            </a:r>
            <a:r>
              <a:rPr b="1" lang="en" sz="1000">
                <a:solidFill>
                  <a:srgbClr val="FFFFFF"/>
                </a:solidFill>
                <a:latin typeface="Roboto"/>
                <a:ea typeface="Roboto"/>
                <a:cs typeface="Roboto"/>
                <a:sym typeface="Roboto"/>
              </a:rPr>
              <a:t>é</a:t>
            </a:r>
            <a:r>
              <a:rPr b="1" lang="en" sz="1000">
                <a:solidFill>
                  <a:srgbClr val="FFFFFF"/>
                </a:solidFill>
                <a:latin typeface="Roboto"/>
                <a:ea typeface="Roboto"/>
                <a:cs typeface="Roboto"/>
                <a:sym typeface="Roboto"/>
              </a:rPr>
              <a:t>ticos</a:t>
            </a:r>
            <a:endParaRPr b="1">
              <a:solidFill>
                <a:srgbClr val="FFFFFF"/>
              </a:solidFill>
            </a:endParaRPr>
          </a:p>
        </p:txBody>
      </p:sp>
      <p:sp>
        <p:nvSpPr>
          <p:cNvPr id="758" name="Google Shape;758;p33"/>
          <p:cNvSpPr/>
          <p:nvPr/>
        </p:nvSpPr>
        <p:spPr>
          <a:xfrm>
            <a:off x="882600" y="3478853"/>
            <a:ext cx="1538100" cy="442500"/>
          </a:xfrm>
          <a:prstGeom prst="roundRect">
            <a:avLst>
              <a:gd fmla="val 50000" name="adj"/>
            </a:avLst>
          </a:prstGeom>
          <a:solidFill>
            <a:srgbClr val="8E7CC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FFFFFF"/>
                </a:solidFill>
                <a:latin typeface="Roboto"/>
                <a:ea typeface="Roboto"/>
                <a:cs typeface="Roboto"/>
                <a:sym typeface="Roboto"/>
              </a:rPr>
              <a:t>Privacidad</a:t>
            </a:r>
            <a:endParaRPr b="1">
              <a:solidFill>
                <a:srgbClr val="FFFFFF"/>
              </a:solidFill>
            </a:endParaRPr>
          </a:p>
        </p:txBody>
      </p:sp>
      <p:sp>
        <p:nvSpPr>
          <p:cNvPr id="759" name="Google Shape;759;p33"/>
          <p:cNvSpPr/>
          <p:nvPr/>
        </p:nvSpPr>
        <p:spPr>
          <a:xfrm>
            <a:off x="2573093" y="3478853"/>
            <a:ext cx="1538100" cy="442500"/>
          </a:xfrm>
          <a:prstGeom prst="roundRect">
            <a:avLst>
              <a:gd fmla="val 50000" name="adj"/>
            </a:avLst>
          </a:prstGeom>
          <a:solidFill>
            <a:srgbClr val="8E7CC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FFFFFF"/>
                </a:solidFill>
                <a:latin typeface="Roboto"/>
                <a:ea typeface="Roboto"/>
                <a:cs typeface="Roboto"/>
                <a:sym typeface="Roboto"/>
              </a:rPr>
              <a:t>Sesgos</a:t>
            </a:r>
            <a:endParaRPr b="1">
              <a:solidFill>
                <a:srgbClr val="FFFFFF"/>
              </a:solidFill>
            </a:endParaRPr>
          </a:p>
        </p:txBody>
      </p:sp>
      <p:sp>
        <p:nvSpPr>
          <p:cNvPr id="760" name="Google Shape;760;p33"/>
          <p:cNvSpPr/>
          <p:nvPr/>
        </p:nvSpPr>
        <p:spPr>
          <a:xfrm>
            <a:off x="5185200" y="3478853"/>
            <a:ext cx="1538100" cy="442500"/>
          </a:xfrm>
          <a:prstGeom prst="roundRect">
            <a:avLst>
              <a:gd fmla="val 50000" name="adj"/>
            </a:avLst>
          </a:prstGeom>
          <a:solidFill>
            <a:srgbClr val="8E7CC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FFFFFF"/>
                </a:solidFill>
                <a:latin typeface="Roboto"/>
                <a:ea typeface="Roboto"/>
                <a:cs typeface="Roboto"/>
                <a:sym typeface="Roboto"/>
              </a:rPr>
              <a:t>Presupuesto</a:t>
            </a:r>
            <a:endParaRPr b="1">
              <a:solidFill>
                <a:srgbClr val="FFFFFF"/>
              </a:solidFill>
            </a:endParaRPr>
          </a:p>
        </p:txBody>
      </p:sp>
      <p:sp>
        <p:nvSpPr>
          <p:cNvPr id="761" name="Google Shape;761;p33"/>
          <p:cNvSpPr/>
          <p:nvPr/>
        </p:nvSpPr>
        <p:spPr>
          <a:xfrm>
            <a:off x="6875693" y="3478853"/>
            <a:ext cx="1538100" cy="442500"/>
          </a:xfrm>
          <a:prstGeom prst="roundRect">
            <a:avLst>
              <a:gd fmla="val 50000" name="adj"/>
            </a:avLst>
          </a:prstGeom>
          <a:solidFill>
            <a:srgbClr val="8E7CC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FFFFFF"/>
                </a:solidFill>
                <a:latin typeface="Roboto"/>
                <a:ea typeface="Roboto"/>
                <a:cs typeface="Roboto"/>
                <a:sym typeface="Roboto"/>
              </a:rPr>
              <a:t>Tiempo de respuesta</a:t>
            </a:r>
            <a:endParaRPr b="1">
              <a:solidFill>
                <a:srgbClr val="FFFFFF"/>
              </a:solidFill>
            </a:endParaRPr>
          </a:p>
        </p:txBody>
      </p:sp>
      <p:cxnSp>
        <p:nvCxnSpPr>
          <p:cNvPr id="762" name="Google Shape;762;p33"/>
          <p:cNvCxnSpPr>
            <a:stCxn id="755" idx="2"/>
            <a:endCxn id="756" idx="0"/>
          </p:cNvCxnSpPr>
          <p:nvPr/>
        </p:nvCxnSpPr>
        <p:spPr>
          <a:xfrm flipH="1" rot="-5400000">
            <a:off x="5457143" y="1236800"/>
            <a:ext cx="457200" cy="22275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763" name="Google Shape;763;p33"/>
          <p:cNvCxnSpPr>
            <a:stCxn id="757" idx="0"/>
            <a:endCxn id="755" idx="2"/>
          </p:cNvCxnSpPr>
          <p:nvPr/>
        </p:nvCxnSpPr>
        <p:spPr>
          <a:xfrm rot="-5400000">
            <a:off x="3305847" y="1313001"/>
            <a:ext cx="457200" cy="20751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764" name="Google Shape;764;p33"/>
          <p:cNvCxnSpPr>
            <a:stCxn id="757" idx="2"/>
            <a:endCxn id="759" idx="0"/>
          </p:cNvCxnSpPr>
          <p:nvPr/>
        </p:nvCxnSpPr>
        <p:spPr>
          <a:xfrm flipH="1" rot="-5400000">
            <a:off x="2690847" y="2827701"/>
            <a:ext cx="457200" cy="8451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765" name="Google Shape;765;p33"/>
          <p:cNvCxnSpPr>
            <a:stCxn id="758" idx="0"/>
            <a:endCxn id="757" idx="2"/>
          </p:cNvCxnSpPr>
          <p:nvPr/>
        </p:nvCxnSpPr>
        <p:spPr>
          <a:xfrm rot="-5400000">
            <a:off x="1845600" y="2827703"/>
            <a:ext cx="457200" cy="8451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766" name="Google Shape;766;p33"/>
          <p:cNvCxnSpPr>
            <a:stCxn id="756" idx="2"/>
            <a:endCxn id="761" idx="0"/>
          </p:cNvCxnSpPr>
          <p:nvPr/>
        </p:nvCxnSpPr>
        <p:spPr>
          <a:xfrm flipH="1" rot="-5400000">
            <a:off x="6993590" y="2827551"/>
            <a:ext cx="457200" cy="8454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767" name="Google Shape;767;p33"/>
          <p:cNvCxnSpPr>
            <a:stCxn id="760" idx="0"/>
            <a:endCxn id="756" idx="2"/>
          </p:cNvCxnSpPr>
          <p:nvPr/>
        </p:nvCxnSpPr>
        <p:spPr>
          <a:xfrm rot="-5400000">
            <a:off x="6148200" y="2827703"/>
            <a:ext cx="457200" cy="8451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768" name="Google Shape;768;p33"/>
          <p:cNvSpPr/>
          <p:nvPr/>
        </p:nvSpPr>
        <p:spPr>
          <a:xfrm>
            <a:off x="1727850" y="4157378"/>
            <a:ext cx="1538100" cy="442500"/>
          </a:xfrm>
          <a:prstGeom prst="roundRect">
            <a:avLst>
              <a:gd fmla="val 50000" name="adj"/>
            </a:avLst>
          </a:prstGeom>
          <a:solidFill>
            <a:srgbClr val="8E7CC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FFFFFF"/>
                </a:solidFill>
                <a:latin typeface="Roboto"/>
                <a:ea typeface="Roboto"/>
                <a:cs typeface="Roboto"/>
                <a:sym typeface="Roboto"/>
              </a:rPr>
              <a:t>Transparencia</a:t>
            </a:r>
            <a:endParaRPr b="1" sz="1000">
              <a:solidFill>
                <a:srgbClr val="FFFFFF"/>
              </a:solidFill>
              <a:latin typeface="Roboto"/>
              <a:ea typeface="Roboto"/>
              <a:cs typeface="Roboto"/>
              <a:sym typeface="Roboto"/>
            </a:endParaRPr>
          </a:p>
        </p:txBody>
      </p:sp>
      <p:sp>
        <p:nvSpPr>
          <p:cNvPr id="769" name="Google Shape;769;p33"/>
          <p:cNvSpPr/>
          <p:nvPr/>
        </p:nvSpPr>
        <p:spPr>
          <a:xfrm>
            <a:off x="6030456" y="4084003"/>
            <a:ext cx="1538100" cy="442500"/>
          </a:xfrm>
          <a:prstGeom prst="roundRect">
            <a:avLst>
              <a:gd fmla="val 50000" name="adj"/>
            </a:avLst>
          </a:prstGeom>
          <a:solidFill>
            <a:srgbClr val="8E7CC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solidFill>
                <a:srgbClr val="FFFFFF"/>
              </a:solidFill>
              <a:latin typeface="Roboto"/>
              <a:ea typeface="Roboto"/>
              <a:cs typeface="Roboto"/>
              <a:sym typeface="Roboto"/>
            </a:endParaRPr>
          </a:p>
          <a:p>
            <a:pPr indent="0" lvl="0" marL="0" rtl="0" algn="ctr">
              <a:spcBef>
                <a:spcPts val="0"/>
              </a:spcBef>
              <a:spcAft>
                <a:spcPts val="0"/>
              </a:spcAft>
              <a:buNone/>
            </a:pPr>
            <a:r>
              <a:rPr b="1" lang="en" sz="1000">
                <a:solidFill>
                  <a:srgbClr val="FFFFFF"/>
                </a:solidFill>
                <a:latin typeface="Roboto"/>
                <a:ea typeface="Roboto"/>
                <a:cs typeface="Roboto"/>
                <a:sym typeface="Roboto"/>
              </a:rPr>
              <a:t>Experiencia del usuario</a:t>
            </a:r>
            <a:endParaRPr b="1" sz="1000">
              <a:solidFill>
                <a:srgbClr val="FFFFFF"/>
              </a:solidFill>
              <a:latin typeface="Roboto"/>
              <a:ea typeface="Roboto"/>
              <a:cs typeface="Roboto"/>
              <a:sym typeface="Roboto"/>
            </a:endParaRPr>
          </a:p>
          <a:p>
            <a:pPr indent="0" lvl="0" marL="0" rtl="0" algn="ctr">
              <a:spcBef>
                <a:spcPts val="0"/>
              </a:spcBef>
              <a:spcAft>
                <a:spcPts val="0"/>
              </a:spcAft>
              <a:buNone/>
            </a:pPr>
            <a:r>
              <a:t/>
            </a:r>
            <a:endParaRPr sz="1000">
              <a:solidFill>
                <a:srgbClr val="FFFFFF"/>
              </a:solidFill>
              <a:latin typeface="Roboto"/>
              <a:ea typeface="Roboto"/>
              <a:cs typeface="Roboto"/>
              <a:sym typeface="Roboto"/>
            </a:endParaRPr>
          </a:p>
        </p:txBody>
      </p:sp>
      <p:cxnSp>
        <p:nvCxnSpPr>
          <p:cNvPr id="770" name="Google Shape;770;p33"/>
          <p:cNvCxnSpPr/>
          <p:nvPr/>
        </p:nvCxnSpPr>
        <p:spPr>
          <a:xfrm>
            <a:off x="2496872" y="3252351"/>
            <a:ext cx="0" cy="895500"/>
          </a:xfrm>
          <a:prstGeom prst="straightConnector1">
            <a:avLst/>
          </a:prstGeom>
          <a:noFill/>
          <a:ln cap="flat" cmpd="sng" w="9525">
            <a:solidFill>
              <a:srgbClr val="C2C2C2"/>
            </a:solidFill>
            <a:prstDash val="solid"/>
            <a:round/>
            <a:headEnd len="med" w="med" type="none"/>
            <a:tailEnd len="med" w="med" type="none"/>
          </a:ln>
        </p:spPr>
      </p:cxnSp>
      <p:sp>
        <p:nvSpPr>
          <p:cNvPr id="771" name="Google Shape;771;p33"/>
          <p:cNvSpPr/>
          <p:nvPr/>
        </p:nvSpPr>
        <p:spPr>
          <a:xfrm>
            <a:off x="3802947" y="879151"/>
            <a:ext cx="1538100" cy="442500"/>
          </a:xfrm>
          <a:prstGeom prst="roundRect">
            <a:avLst>
              <a:gd fmla="val 50000" name="adj"/>
            </a:avLst>
          </a:prstGeom>
          <a:solidFill>
            <a:srgbClr val="674EA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FFFFFF"/>
                </a:solidFill>
                <a:latin typeface="Roboto"/>
                <a:ea typeface="Roboto"/>
                <a:cs typeface="Roboto"/>
                <a:sym typeface="Roboto"/>
              </a:rPr>
              <a:t>Técnicas</a:t>
            </a:r>
            <a:endParaRPr b="1">
              <a:solidFill>
                <a:srgbClr val="FFFFFF"/>
              </a:solidFill>
            </a:endParaRPr>
          </a:p>
        </p:txBody>
      </p:sp>
      <p:sp>
        <p:nvSpPr>
          <p:cNvPr id="772" name="Google Shape;772;p33"/>
          <p:cNvSpPr/>
          <p:nvPr/>
        </p:nvSpPr>
        <p:spPr>
          <a:xfrm>
            <a:off x="5704550" y="436653"/>
            <a:ext cx="1538100" cy="442500"/>
          </a:xfrm>
          <a:prstGeom prst="roundRect">
            <a:avLst>
              <a:gd fmla="val 50000" name="adj"/>
            </a:avLst>
          </a:prstGeom>
          <a:solidFill>
            <a:srgbClr val="8E7CC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FFFFFF"/>
                </a:solidFill>
                <a:latin typeface="Roboto"/>
                <a:ea typeface="Roboto"/>
                <a:cs typeface="Roboto"/>
                <a:sym typeface="Roboto"/>
              </a:rPr>
              <a:t>Calidad y cantidad de datos</a:t>
            </a:r>
            <a:endParaRPr b="1">
              <a:solidFill>
                <a:srgbClr val="FFFFFF"/>
              </a:solidFill>
            </a:endParaRPr>
          </a:p>
        </p:txBody>
      </p:sp>
      <p:sp>
        <p:nvSpPr>
          <p:cNvPr id="773" name="Google Shape;773;p33"/>
          <p:cNvSpPr/>
          <p:nvPr/>
        </p:nvSpPr>
        <p:spPr>
          <a:xfrm>
            <a:off x="5704550" y="1279303"/>
            <a:ext cx="1538100" cy="442500"/>
          </a:xfrm>
          <a:prstGeom prst="roundRect">
            <a:avLst>
              <a:gd fmla="val 50000" name="adj"/>
            </a:avLst>
          </a:prstGeom>
          <a:solidFill>
            <a:srgbClr val="8E7CC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FFFFFF"/>
                </a:solidFill>
                <a:latin typeface="Roboto"/>
                <a:ea typeface="Roboto"/>
                <a:cs typeface="Roboto"/>
                <a:sym typeface="Roboto"/>
              </a:rPr>
              <a:t>Escalabilidad</a:t>
            </a:r>
            <a:endParaRPr b="1">
              <a:solidFill>
                <a:srgbClr val="FFFFFF"/>
              </a:solidFill>
            </a:endParaRPr>
          </a:p>
        </p:txBody>
      </p:sp>
      <p:sp>
        <p:nvSpPr>
          <p:cNvPr id="774" name="Google Shape;774;p33"/>
          <p:cNvSpPr/>
          <p:nvPr/>
        </p:nvSpPr>
        <p:spPr>
          <a:xfrm>
            <a:off x="1901350" y="1187403"/>
            <a:ext cx="1538100" cy="442500"/>
          </a:xfrm>
          <a:prstGeom prst="roundRect">
            <a:avLst>
              <a:gd fmla="val 50000" name="adj"/>
            </a:avLst>
          </a:prstGeom>
          <a:solidFill>
            <a:srgbClr val="8E7CC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rgbClr val="FFFFFF"/>
                </a:solidFill>
                <a:latin typeface="Roboto"/>
                <a:ea typeface="Roboto"/>
                <a:cs typeface="Roboto"/>
                <a:sym typeface="Roboto"/>
              </a:rPr>
              <a:t>Complejidad del lenguaje</a:t>
            </a:r>
            <a:endParaRPr b="1">
              <a:solidFill>
                <a:srgbClr val="FFFFFF"/>
              </a:solidFill>
            </a:endParaRPr>
          </a:p>
        </p:txBody>
      </p:sp>
      <p:sp>
        <p:nvSpPr>
          <p:cNvPr id="775" name="Google Shape;775;p33"/>
          <p:cNvSpPr/>
          <p:nvPr/>
        </p:nvSpPr>
        <p:spPr>
          <a:xfrm>
            <a:off x="1901350" y="436653"/>
            <a:ext cx="1538100" cy="442500"/>
          </a:xfrm>
          <a:prstGeom prst="roundRect">
            <a:avLst>
              <a:gd fmla="val 50000" name="adj"/>
            </a:avLst>
          </a:prstGeom>
          <a:solidFill>
            <a:srgbClr val="8E7CC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lt1"/>
                </a:solidFill>
                <a:latin typeface="Roboto"/>
                <a:ea typeface="Roboto"/>
                <a:cs typeface="Roboto"/>
                <a:sym typeface="Roboto"/>
              </a:rPr>
              <a:t>Integración con sistemas existentes</a:t>
            </a:r>
            <a:endParaRPr b="1">
              <a:solidFill>
                <a:schemeClr val="lt1"/>
              </a:solidFill>
            </a:endParaRPr>
          </a:p>
        </p:txBody>
      </p:sp>
      <p:cxnSp>
        <p:nvCxnSpPr>
          <p:cNvPr id="776" name="Google Shape;776;p33"/>
          <p:cNvCxnSpPr>
            <a:stCxn id="771" idx="3"/>
            <a:endCxn id="772" idx="1"/>
          </p:cNvCxnSpPr>
          <p:nvPr/>
        </p:nvCxnSpPr>
        <p:spPr>
          <a:xfrm flipH="1" rot="10800000">
            <a:off x="5341047" y="657901"/>
            <a:ext cx="363600" cy="442500"/>
          </a:xfrm>
          <a:prstGeom prst="bentConnector3">
            <a:avLst>
              <a:gd fmla="val 49987" name="adj1"/>
            </a:avLst>
          </a:prstGeom>
          <a:noFill/>
          <a:ln cap="flat" cmpd="sng" w="9525">
            <a:solidFill>
              <a:schemeClr val="dk2"/>
            </a:solidFill>
            <a:prstDash val="solid"/>
            <a:round/>
            <a:headEnd len="med" w="med" type="none"/>
            <a:tailEnd len="med" w="med" type="none"/>
          </a:ln>
        </p:spPr>
      </p:cxnSp>
      <p:cxnSp>
        <p:nvCxnSpPr>
          <p:cNvPr id="777" name="Google Shape;777;p33"/>
          <p:cNvCxnSpPr>
            <a:stCxn id="771" idx="3"/>
            <a:endCxn id="773" idx="1"/>
          </p:cNvCxnSpPr>
          <p:nvPr/>
        </p:nvCxnSpPr>
        <p:spPr>
          <a:xfrm>
            <a:off x="5341047" y="1100401"/>
            <a:ext cx="363600" cy="400200"/>
          </a:xfrm>
          <a:prstGeom prst="bentConnector3">
            <a:avLst>
              <a:gd fmla="val 49987" name="adj1"/>
            </a:avLst>
          </a:prstGeom>
          <a:noFill/>
          <a:ln cap="flat" cmpd="sng" w="9525">
            <a:solidFill>
              <a:schemeClr val="dk2"/>
            </a:solidFill>
            <a:prstDash val="solid"/>
            <a:round/>
            <a:headEnd len="med" w="med" type="none"/>
            <a:tailEnd len="med" w="med" type="none"/>
          </a:ln>
        </p:spPr>
      </p:cxnSp>
      <p:cxnSp>
        <p:nvCxnSpPr>
          <p:cNvPr id="778" name="Google Shape;778;p33"/>
          <p:cNvCxnSpPr>
            <a:stCxn id="771" idx="1"/>
            <a:endCxn id="775" idx="3"/>
          </p:cNvCxnSpPr>
          <p:nvPr/>
        </p:nvCxnSpPr>
        <p:spPr>
          <a:xfrm rot="10800000">
            <a:off x="3439347" y="657901"/>
            <a:ext cx="363600" cy="442500"/>
          </a:xfrm>
          <a:prstGeom prst="bentConnector3">
            <a:avLst>
              <a:gd fmla="val 49986" name="adj1"/>
            </a:avLst>
          </a:prstGeom>
          <a:noFill/>
          <a:ln cap="flat" cmpd="sng" w="9525">
            <a:solidFill>
              <a:schemeClr val="dk2"/>
            </a:solidFill>
            <a:prstDash val="solid"/>
            <a:round/>
            <a:headEnd len="med" w="med" type="none"/>
            <a:tailEnd len="med" w="med" type="none"/>
          </a:ln>
        </p:spPr>
      </p:cxnSp>
      <p:cxnSp>
        <p:nvCxnSpPr>
          <p:cNvPr id="779" name="Google Shape;779;p33"/>
          <p:cNvCxnSpPr>
            <a:stCxn id="771" idx="1"/>
            <a:endCxn id="774" idx="3"/>
          </p:cNvCxnSpPr>
          <p:nvPr/>
        </p:nvCxnSpPr>
        <p:spPr>
          <a:xfrm flipH="1">
            <a:off x="3439347" y="1100401"/>
            <a:ext cx="363600" cy="308400"/>
          </a:xfrm>
          <a:prstGeom prst="bentConnector3">
            <a:avLst>
              <a:gd fmla="val 49986" name="adj1"/>
            </a:avLst>
          </a:prstGeom>
          <a:noFill/>
          <a:ln cap="flat" cmpd="sng" w="9525">
            <a:solidFill>
              <a:schemeClr val="dk2"/>
            </a:solidFill>
            <a:prstDash val="solid"/>
            <a:round/>
            <a:headEnd len="med" w="med" type="none"/>
            <a:tailEnd len="med" w="med" type="none"/>
          </a:ln>
        </p:spPr>
      </p:cxnSp>
      <p:cxnSp>
        <p:nvCxnSpPr>
          <p:cNvPr id="780" name="Google Shape;780;p33"/>
          <p:cNvCxnSpPr>
            <a:stCxn id="755" idx="0"/>
            <a:endCxn id="771" idx="2"/>
          </p:cNvCxnSpPr>
          <p:nvPr/>
        </p:nvCxnSpPr>
        <p:spPr>
          <a:xfrm rot="10800000">
            <a:off x="4571993" y="1321550"/>
            <a:ext cx="0" cy="357900"/>
          </a:xfrm>
          <a:prstGeom prst="straightConnector1">
            <a:avLst/>
          </a:prstGeom>
          <a:noFill/>
          <a:ln cap="flat" cmpd="sng" w="9525">
            <a:solidFill>
              <a:schemeClr val="dk2"/>
            </a:solidFill>
            <a:prstDash val="solid"/>
            <a:round/>
            <a:headEnd len="med" w="med" type="none"/>
            <a:tailEnd len="med" w="med" type="none"/>
          </a:ln>
        </p:spPr>
      </p:cxnSp>
      <p:cxnSp>
        <p:nvCxnSpPr>
          <p:cNvPr id="781" name="Google Shape;781;p33"/>
          <p:cNvCxnSpPr/>
          <p:nvPr/>
        </p:nvCxnSpPr>
        <p:spPr>
          <a:xfrm>
            <a:off x="6799497" y="3252351"/>
            <a:ext cx="0" cy="895500"/>
          </a:xfrm>
          <a:prstGeom prst="straightConnector1">
            <a:avLst/>
          </a:prstGeom>
          <a:noFill/>
          <a:ln cap="flat" cmpd="sng" w="9525">
            <a:solidFill>
              <a:srgbClr val="C2C2C2"/>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34"/>
          <p:cNvSpPr txBox="1"/>
          <p:nvPr/>
        </p:nvSpPr>
        <p:spPr>
          <a:xfrm>
            <a:off x="669050" y="528525"/>
            <a:ext cx="7585500" cy="507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2100">
                <a:solidFill>
                  <a:schemeClr val="dk1"/>
                </a:solidFill>
                <a:latin typeface="Inter"/>
                <a:ea typeface="Inter"/>
                <a:cs typeface="Inter"/>
                <a:sym typeface="Inter"/>
              </a:rPr>
              <a:t>Requerimientos Funcionales</a:t>
            </a:r>
            <a:endParaRPr b="1" sz="1200">
              <a:solidFill>
                <a:schemeClr val="dk1"/>
              </a:solidFill>
              <a:latin typeface="Inter"/>
              <a:ea typeface="Inter"/>
              <a:cs typeface="Inter"/>
              <a:sym typeface="Inter"/>
            </a:endParaRPr>
          </a:p>
        </p:txBody>
      </p:sp>
      <p:sp>
        <p:nvSpPr>
          <p:cNvPr id="787" name="Google Shape;787;p34"/>
          <p:cNvSpPr txBox="1"/>
          <p:nvPr/>
        </p:nvSpPr>
        <p:spPr>
          <a:xfrm>
            <a:off x="555700" y="1036425"/>
            <a:ext cx="65652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Consulta de historial.</a:t>
            </a:r>
            <a:endParaRPr/>
          </a:p>
          <a:p>
            <a:pPr indent="-317500" lvl="0" marL="457200" rtl="0" algn="l">
              <a:spcBef>
                <a:spcPts val="0"/>
              </a:spcBef>
              <a:spcAft>
                <a:spcPts val="0"/>
              </a:spcAft>
              <a:buSzPts val="1400"/>
              <a:buChar char="●"/>
            </a:pPr>
            <a:r>
              <a:rPr lang="en"/>
              <a:t>Consultas frecuentes </a:t>
            </a:r>
            <a:endParaRPr/>
          </a:p>
          <a:p>
            <a:pPr indent="-317500" lvl="0" marL="457200" rtl="0" algn="l">
              <a:spcBef>
                <a:spcPts val="0"/>
              </a:spcBef>
              <a:spcAft>
                <a:spcPts val="0"/>
              </a:spcAft>
              <a:buSzPts val="1400"/>
              <a:buChar char="●"/>
            </a:pPr>
            <a:r>
              <a:rPr lang="en"/>
              <a:t>Personalización de respuestas.</a:t>
            </a:r>
            <a:endParaRPr/>
          </a:p>
          <a:p>
            <a:pPr indent="-317500" lvl="0" marL="457200" rtl="0" algn="l">
              <a:spcBef>
                <a:spcPts val="0"/>
              </a:spcBef>
              <a:spcAft>
                <a:spcPts val="0"/>
              </a:spcAft>
              <a:buSzPts val="1400"/>
              <a:buChar char="●"/>
            </a:pPr>
            <a:r>
              <a:rPr lang="en"/>
              <a:t>Interacción en lenguaje natural.</a:t>
            </a:r>
            <a:endParaRPr/>
          </a:p>
          <a:p>
            <a:pPr indent="-317500" lvl="0" marL="457200" rtl="0" algn="l">
              <a:spcBef>
                <a:spcPts val="0"/>
              </a:spcBef>
              <a:spcAft>
                <a:spcPts val="0"/>
              </a:spcAft>
              <a:buSzPts val="1400"/>
              <a:buChar char="●"/>
            </a:pPr>
            <a:r>
              <a:rPr lang="en"/>
              <a:t>Integración con sistemas internos.</a:t>
            </a:r>
            <a:endParaRPr/>
          </a:p>
          <a:p>
            <a:pPr indent="-317500" lvl="0" marL="457200" rtl="0" algn="l">
              <a:spcBef>
                <a:spcPts val="0"/>
              </a:spcBef>
              <a:spcAft>
                <a:spcPts val="0"/>
              </a:spcAft>
              <a:buSzPts val="1400"/>
              <a:buChar char="●"/>
            </a:pPr>
            <a:r>
              <a:rPr lang="en"/>
              <a:t>Actualización de información en tiempo real.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35"/>
          <p:cNvSpPr txBox="1"/>
          <p:nvPr/>
        </p:nvSpPr>
        <p:spPr>
          <a:xfrm>
            <a:off x="669050" y="528525"/>
            <a:ext cx="7585500" cy="5079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2100">
                <a:solidFill>
                  <a:schemeClr val="dk1"/>
                </a:solidFill>
                <a:latin typeface="Inter"/>
                <a:ea typeface="Inter"/>
                <a:cs typeface="Inter"/>
                <a:sym typeface="Inter"/>
              </a:rPr>
              <a:t>Requerimientos no Funcionales</a:t>
            </a:r>
            <a:endParaRPr b="1" sz="1200">
              <a:solidFill>
                <a:schemeClr val="dk1"/>
              </a:solidFill>
              <a:latin typeface="Inter"/>
              <a:ea typeface="Inter"/>
              <a:cs typeface="Inter"/>
              <a:sym typeface="Inter"/>
            </a:endParaRPr>
          </a:p>
        </p:txBody>
      </p:sp>
      <p:sp>
        <p:nvSpPr>
          <p:cNvPr id="793" name="Google Shape;793;p35"/>
          <p:cNvSpPr txBox="1"/>
          <p:nvPr/>
        </p:nvSpPr>
        <p:spPr>
          <a:xfrm>
            <a:off x="4453525" y="1214800"/>
            <a:ext cx="37416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Seguridad y privacidad.</a:t>
            </a:r>
            <a:endParaRPr/>
          </a:p>
          <a:p>
            <a:pPr indent="-317500" lvl="0" marL="457200" rtl="0" algn="l">
              <a:spcBef>
                <a:spcPts val="0"/>
              </a:spcBef>
              <a:spcAft>
                <a:spcPts val="0"/>
              </a:spcAft>
              <a:buSzPts val="1400"/>
              <a:buChar char="●"/>
            </a:pPr>
            <a:r>
              <a:rPr lang="en"/>
              <a:t>Escalabilidad.</a:t>
            </a:r>
            <a:endParaRPr/>
          </a:p>
          <a:p>
            <a:pPr indent="-317500" lvl="0" marL="457200" rtl="0" algn="l">
              <a:spcBef>
                <a:spcPts val="0"/>
              </a:spcBef>
              <a:spcAft>
                <a:spcPts val="0"/>
              </a:spcAft>
              <a:buSzPts val="1400"/>
              <a:buChar char="●"/>
            </a:pPr>
            <a:r>
              <a:rPr lang="en"/>
              <a:t>Disponibilidad.</a:t>
            </a:r>
            <a:endParaRPr/>
          </a:p>
          <a:p>
            <a:pPr indent="-317500" lvl="0" marL="457200" rtl="0" algn="l">
              <a:spcBef>
                <a:spcPts val="0"/>
              </a:spcBef>
              <a:spcAft>
                <a:spcPts val="0"/>
              </a:spcAft>
              <a:buSzPts val="1400"/>
              <a:buChar char="●"/>
            </a:pPr>
            <a:r>
              <a:rPr lang="en"/>
              <a:t>Latencia baja.</a:t>
            </a:r>
            <a:endParaRPr/>
          </a:p>
          <a:p>
            <a:pPr indent="-317500" lvl="0" marL="457200" rtl="0" algn="l">
              <a:spcBef>
                <a:spcPts val="0"/>
              </a:spcBef>
              <a:spcAft>
                <a:spcPts val="0"/>
              </a:spcAft>
              <a:buSzPts val="1400"/>
              <a:buChar char="●"/>
            </a:pPr>
            <a:r>
              <a:rPr lang="en"/>
              <a:t>Interfaz amigable y accesible.</a:t>
            </a:r>
            <a:endParaRPr/>
          </a:p>
          <a:p>
            <a:pPr indent="-317500" lvl="0" marL="457200" rtl="0" algn="l">
              <a:spcBef>
                <a:spcPts val="0"/>
              </a:spcBef>
              <a:spcAft>
                <a:spcPts val="0"/>
              </a:spcAft>
              <a:buSzPts val="1400"/>
              <a:buChar char="●"/>
            </a:pPr>
            <a:r>
              <a:rPr lang="en"/>
              <a:t>Tolerancia a fallos.</a:t>
            </a:r>
            <a:endParaRPr/>
          </a:p>
          <a:p>
            <a:pPr indent="-317500" lvl="0" marL="457200" rtl="0" algn="l">
              <a:spcBef>
                <a:spcPts val="0"/>
              </a:spcBef>
              <a:spcAft>
                <a:spcPts val="0"/>
              </a:spcAft>
              <a:buSzPts val="1400"/>
              <a:buChar char="●"/>
            </a:pPr>
            <a:r>
              <a:rPr lang="en"/>
              <a:t>Compatibilidad tecnológica.</a:t>
            </a:r>
            <a:endParaRPr/>
          </a:p>
          <a:p>
            <a:pPr indent="-317500" lvl="0" marL="457200" rtl="0" algn="l">
              <a:spcBef>
                <a:spcPts val="0"/>
              </a:spcBef>
              <a:spcAft>
                <a:spcPts val="0"/>
              </a:spcAft>
              <a:buSzPts val="1400"/>
              <a:buChar char="●"/>
            </a:pPr>
            <a:r>
              <a:rPr lang="en"/>
              <a:t>Capacidad de personalización y ajuste.</a:t>
            </a:r>
            <a:endParaRPr/>
          </a:p>
          <a:p>
            <a:pPr indent="-317500" lvl="0" marL="457200" rtl="0" algn="l">
              <a:spcBef>
                <a:spcPts val="0"/>
              </a:spcBef>
              <a:spcAft>
                <a:spcPts val="0"/>
              </a:spcAft>
              <a:buSzPts val="1400"/>
              <a:buChar char="●"/>
            </a:pPr>
            <a:r>
              <a:rPr lang="en"/>
              <a:t>Monitoreo y trazabilidad.</a:t>
            </a:r>
            <a:endParaRPr/>
          </a:p>
          <a:p>
            <a:pPr indent="-317500" lvl="0" marL="457200" rtl="0" algn="l">
              <a:spcBef>
                <a:spcPts val="0"/>
              </a:spcBef>
              <a:spcAft>
                <a:spcPts val="0"/>
              </a:spcAft>
              <a:buSzPts val="1400"/>
              <a:buChar char="●"/>
            </a:pPr>
            <a:r>
              <a:rPr lang="en"/>
              <a:t>Mantenimiento y actualización fácil.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pic>
        <p:nvPicPr>
          <p:cNvPr id="798" name="Google Shape;798;p36"/>
          <p:cNvPicPr preferRelativeResize="0"/>
          <p:nvPr/>
        </p:nvPicPr>
        <p:blipFill>
          <a:blip r:embed="rId3">
            <a:alphaModFix/>
          </a:blip>
          <a:stretch>
            <a:fillRect/>
          </a:stretch>
        </p:blipFill>
        <p:spPr>
          <a:xfrm>
            <a:off x="674950" y="1164451"/>
            <a:ext cx="5645184" cy="2949450"/>
          </a:xfrm>
          <a:prstGeom prst="rect">
            <a:avLst/>
          </a:prstGeom>
          <a:noFill/>
          <a:ln>
            <a:noFill/>
          </a:ln>
        </p:spPr>
      </p:pic>
      <p:sp>
        <p:nvSpPr>
          <p:cNvPr id="799" name="Google Shape;799;p36"/>
          <p:cNvSpPr txBox="1"/>
          <p:nvPr/>
        </p:nvSpPr>
        <p:spPr>
          <a:xfrm>
            <a:off x="674950" y="4237400"/>
            <a:ext cx="50865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100"/>
          </a:p>
          <a:p>
            <a:pPr indent="0" lvl="0" marL="0" rtl="0" algn="l">
              <a:spcBef>
                <a:spcPts val="0"/>
              </a:spcBef>
              <a:spcAft>
                <a:spcPts val="0"/>
              </a:spcAft>
              <a:buNone/>
            </a:pPr>
            <a:r>
              <a:rPr lang="en" sz="900">
                <a:solidFill>
                  <a:srgbClr val="3F3F3F"/>
                </a:solidFill>
                <a:highlight>
                  <a:srgbClr val="FFFFFF"/>
                </a:highlight>
              </a:rPr>
              <a:t>Figura 1: Esquema de un chatbot basado en inteligencia artificial</a:t>
            </a:r>
            <a:endParaRPr sz="900">
              <a:solidFill>
                <a:srgbClr val="3F3F3F"/>
              </a:solidFill>
              <a:highlight>
                <a:srgbClr val="FFFFFF"/>
              </a:highlight>
            </a:endParaRPr>
          </a:p>
          <a:p>
            <a:pPr indent="0" lvl="0" marL="0" rtl="0" algn="l">
              <a:spcBef>
                <a:spcPts val="0"/>
              </a:spcBef>
              <a:spcAft>
                <a:spcPts val="0"/>
              </a:spcAft>
              <a:buNone/>
            </a:pPr>
            <a:r>
              <a:rPr lang="en" sz="900">
                <a:solidFill>
                  <a:srgbClr val="3F3F3F"/>
                </a:solidFill>
                <a:highlight>
                  <a:srgbClr val="FFFFFF"/>
                </a:highlight>
              </a:rPr>
              <a:t>Tomado de: https://sg.com.mx/revista/53/chatbots-conversaci-n-natural-robots</a:t>
            </a:r>
            <a:endParaRPr sz="900">
              <a:solidFill>
                <a:srgbClr val="3F3F3F"/>
              </a:solidFill>
              <a:highlight>
                <a:srgbClr val="FFFFFF"/>
              </a:highlight>
            </a:endParaRPr>
          </a:p>
        </p:txBody>
      </p:sp>
      <p:sp>
        <p:nvSpPr>
          <p:cNvPr id="800" name="Google Shape;800;p36"/>
          <p:cNvSpPr txBox="1"/>
          <p:nvPr/>
        </p:nvSpPr>
        <p:spPr>
          <a:xfrm>
            <a:off x="73850" y="533050"/>
            <a:ext cx="7585500" cy="5079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2100">
                <a:solidFill>
                  <a:schemeClr val="dk1"/>
                </a:solidFill>
                <a:latin typeface="Inter"/>
                <a:ea typeface="Inter"/>
                <a:cs typeface="Inter"/>
                <a:sym typeface="Inter"/>
              </a:rPr>
              <a:t>Arquitectura de Chatbot</a:t>
            </a:r>
            <a:endParaRPr b="1" sz="1200">
              <a:solidFill>
                <a:schemeClr val="dk1"/>
              </a:solidFill>
              <a:latin typeface="Inter"/>
              <a:ea typeface="Inter"/>
              <a:cs typeface="Inter"/>
              <a:sym typeface="Inte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hatbot Social Media Strategy by Slidesgo">
  <a:themeElements>
    <a:clrScheme name="Simple Light">
      <a:dk1>
        <a:srgbClr val="1A113F"/>
      </a:dk1>
      <a:lt1>
        <a:srgbClr val="FFFFFF"/>
      </a:lt1>
      <a:dk2>
        <a:srgbClr val="DDD0FB"/>
      </a:dk2>
      <a:lt2>
        <a:srgbClr val="724AC3"/>
      </a:lt2>
      <a:accent1>
        <a:srgbClr val="E7B02F"/>
      </a:accent1>
      <a:accent2>
        <a:srgbClr val="C76D0D"/>
      </a:accent2>
      <a:accent3>
        <a:srgbClr val="52348F"/>
      </a:accent3>
      <a:accent4>
        <a:srgbClr val="FFFFFF"/>
      </a:accent4>
      <a:accent5>
        <a:srgbClr val="FFFFFF"/>
      </a:accent5>
      <a:accent6>
        <a:srgbClr val="FFFFFF"/>
      </a:accent6>
      <a:hlink>
        <a:srgbClr val="1A113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