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Darker Grotesque Medium"/>
      <p:regular r:id="rId53"/>
      <p:bold r:id="rId54"/>
    </p:embeddedFont>
    <p:embeddedFont>
      <p:font typeface="Roboto"/>
      <p:regular r:id="rId55"/>
      <p:bold r:id="rId56"/>
      <p:italic r:id="rId57"/>
      <p:boldItalic r:id="rId58"/>
    </p:embeddedFont>
    <p:embeddedFont>
      <p:font typeface="Inter"/>
      <p:regular r:id="rId59"/>
      <p:bold r:id="rId60"/>
      <p:italic r:id="rId61"/>
      <p:boldItalic r:id="rId62"/>
    </p:embeddedFont>
    <p:embeddedFont>
      <p:font typeface="Lato"/>
      <p:regular r:id="rId63"/>
      <p:bold r:id="rId64"/>
      <p:italic r:id="rId65"/>
      <p:boldItalic r:id="rId66"/>
    </p:embeddedFon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Montserrat-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Inter-boldItalic.fntdata"/><Relationship Id="rId61" Type="http://schemas.openxmlformats.org/officeDocument/2006/relationships/font" Target="fonts/Inter-italic.fntdata"/><Relationship Id="rId20" Type="http://schemas.openxmlformats.org/officeDocument/2006/relationships/slide" Target="slides/slide16.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8.xml"/><Relationship Id="rId66" Type="http://schemas.openxmlformats.org/officeDocument/2006/relationships/font" Target="fonts/Lato-boldItalic.fntdata"/><Relationship Id="rId21" Type="http://schemas.openxmlformats.org/officeDocument/2006/relationships/slide" Target="slides/slide17.xml"/><Relationship Id="rId65" Type="http://schemas.openxmlformats.org/officeDocument/2006/relationships/font" Target="fonts/Lato-italic.fntdata"/><Relationship Id="rId24" Type="http://schemas.openxmlformats.org/officeDocument/2006/relationships/slide" Target="slides/slide20.xml"/><Relationship Id="rId68" Type="http://schemas.openxmlformats.org/officeDocument/2006/relationships/font" Target="fonts/Montserrat-bold.fntdata"/><Relationship Id="rId23" Type="http://schemas.openxmlformats.org/officeDocument/2006/relationships/slide" Target="slides/slide19.xml"/><Relationship Id="rId67" Type="http://schemas.openxmlformats.org/officeDocument/2006/relationships/font" Target="fonts/Montserrat-regular.fntdata"/><Relationship Id="rId60" Type="http://schemas.openxmlformats.org/officeDocument/2006/relationships/font" Target="fonts/Inter-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ontserrat-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DarkerGrotesqueMedium-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regular.fntdata"/><Relationship Id="rId10" Type="http://schemas.openxmlformats.org/officeDocument/2006/relationships/slide" Target="slides/slide6.xml"/><Relationship Id="rId54" Type="http://schemas.openxmlformats.org/officeDocument/2006/relationships/font" Target="fonts/DarkerGrotesqueMedium-bold.fntdata"/><Relationship Id="rId13" Type="http://schemas.openxmlformats.org/officeDocument/2006/relationships/slide" Target="slides/slide9.xml"/><Relationship Id="rId57" Type="http://schemas.openxmlformats.org/officeDocument/2006/relationships/font" Target="fonts/Roboto-italic.fntdata"/><Relationship Id="rId12" Type="http://schemas.openxmlformats.org/officeDocument/2006/relationships/slide" Target="slides/slide8.xml"/><Relationship Id="rId56" Type="http://schemas.openxmlformats.org/officeDocument/2006/relationships/font" Target="fonts/Roboto-bold.fntdata"/><Relationship Id="rId15" Type="http://schemas.openxmlformats.org/officeDocument/2006/relationships/slide" Target="slides/slide11.xml"/><Relationship Id="rId59" Type="http://schemas.openxmlformats.org/officeDocument/2006/relationships/font" Target="fonts/Inter-regular.fntdata"/><Relationship Id="rId14" Type="http://schemas.openxmlformats.org/officeDocument/2006/relationships/slide" Target="slides/slide10.xml"/><Relationship Id="rId58"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999e6bb88f_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999e6bb88f_5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09a9de834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09a9de834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09a9de834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09a9de834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d40a5bdc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d40a5bdc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d40a5bdce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d40a5bdce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d40a5bdc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d40a5bdc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d40a5bdce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d40a5bdce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d40a5bdced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d40a5bdce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d40a5bdce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d40a5bdce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d40a5bdced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d40a5bdced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d40a5bdce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d40a5bdce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938ddf4c1_0_1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30938ddf4c1_0_1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d40a5bdce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d40a5bdce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d40a5bdce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d40a5bdce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d40a5bdce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d40a5bdce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d40a5bdce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d40a5bdce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d40a5bdced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d40a5bdced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d40a5bdced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d40a5bdced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d40a5bdced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d40a5bdced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d40a5bdce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d40a5bdce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d40a5bdced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d40a5bdced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d40a5bdced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d40a5bdced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0938ddf4c1_0_1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30938ddf4c1_0_1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d40a5bdced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d40a5bdced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d40a5bdced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d40a5bdced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d40a5bdced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d40a5bdced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d40a5bdced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d40a5bdced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d40a5bdced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d40a5bdced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d40a5bdced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d40a5bdced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d40a5bdced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d40a5bdced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d40a5bdce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d40a5bdce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d40a5bdced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d40a5bdced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d40a5bdced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d40a5bdced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8540a82c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8540a82c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d4104cdf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d4104cdf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d4104cdf6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d4104cdf6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d4104cdf6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d4104cdf6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d4104cdf6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d4104cdf6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d4104cdf6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d4104cdf6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d4104cdf6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d4104cdf6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d4104cdf6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d4104cdf6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30938ddf4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30938ddf4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0938ddf4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0938ddf4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0938ddf4c1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0938ddf4c1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0938ddf4c1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0938ddf4c1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30938ddf4c1_0_2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30938ddf4c1_0_2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 name="Google Shape;12;p2"/>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 name="Google Shape;17;p2"/>
          <p:cNvSpPr txBox="1"/>
          <p:nvPr>
            <p:ph type="ctrTitle"/>
          </p:nvPr>
        </p:nvSpPr>
        <p:spPr>
          <a:xfrm>
            <a:off x="715100" y="1573375"/>
            <a:ext cx="4300800" cy="1445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849300" y="3249125"/>
            <a:ext cx="4100100" cy="367800"/>
          </a:xfrm>
          <a:prstGeom prst="rect">
            <a:avLst/>
          </a:prstGeom>
          <a:solidFill>
            <a:schemeClr val="dk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11"/>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0" name="Google Shape;170;p11"/>
          <p:cNvSpPr txBox="1"/>
          <p:nvPr>
            <p:ph hasCustomPrompt="1" type="title"/>
          </p:nvPr>
        </p:nvSpPr>
        <p:spPr>
          <a:xfrm>
            <a:off x="715100" y="1553888"/>
            <a:ext cx="4015200" cy="11724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p:nvPr>
            <p:ph idx="1" type="subTitle"/>
          </p:nvPr>
        </p:nvSpPr>
        <p:spPr>
          <a:xfrm>
            <a:off x="715100" y="3030789"/>
            <a:ext cx="4015200" cy="367800"/>
          </a:xfrm>
          <a:prstGeom prst="rect">
            <a:avLst/>
          </a:prstGeom>
          <a:solidFill>
            <a:schemeClr val="dk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3"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1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82" name="Google Shape;18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13"/>
          <p:cNvSpPr txBox="1"/>
          <p:nvPr>
            <p:ph hasCustomPrompt="1" idx="2" type="title"/>
          </p:nvPr>
        </p:nvSpPr>
        <p:spPr>
          <a:xfrm>
            <a:off x="848600" y="12024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hasCustomPrompt="1" idx="3" type="title"/>
          </p:nvPr>
        </p:nvSpPr>
        <p:spPr>
          <a:xfrm>
            <a:off x="3547450" y="238976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p:nvPr>
            <p:ph hasCustomPrompt="1" idx="4" type="title"/>
          </p:nvPr>
        </p:nvSpPr>
        <p:spPr>
          <a:xfrm>
            <a:off x="3547875" y="12024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p:nvPr>
            <p:ph hasCustomPrompt="1" idx="5" type="title"/>
          </p:nvPr>
        </p:nvSpPr>
        <p:spPr>
          <a:xfrm>
            <a:off x="843700" y="357711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hasCustomPrompt="1" idx="6" type="title"/>
          </p:nvPr>
        </p:nvSpPr>
        <p:spPr>
          <a:xfrm>
            <a:off x="848600" y="23897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p:nvPr>
            <p:ph hasCustomPrompt="1" idx="7" type="title"/>
          </p:nvPr>
        </p:nvSpPr>
        <p:spPr>
          <a:xfrm>
            <a:off x="3542975" y="357711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p:nvPr>
            <p:ph idx="1" type="subTitle"/>
          </p:nvPr>
        </p:nvSpPr>
        <p:spPr>
          <a:xfrm>
            <a:off x="720000" y="18004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0" name="Google Shape;190;p13"/>
          <p:cNvSpPr txBox="1"/>
          <p:nvPr>
            <p:ph idx="8" type="subTitle"/>
          </p:nvPr>
        </p:nvSpPr>
        <p:spPr>
          <a:xfrm>
            <a:off x="3419275" y="18004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1" name="Google Shape;191;p13"/>
          <p:cNvSpPr txBox="1"/>
          <p:nvPr>
            <p:ph idx="9" type="subTitle"/>
          </p:nvPr>
        </p:nvSpPr>
        <p:spPr>
          <a:xfrm>
            <a:off x="720000" y="29877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2" name="Google Shape;192;p13"/>
          <p:cNvSpPr txBox="1"/>
          <p:nvPr>
            <p:ph idx="13" type="subTitle"/>
          </p:nvPr>
        </p:nvSpPr>
        <p:spPr>
          <a:xfrm>
            <a:off x="3418850" y="2987834"/>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3" name="Google Shape;193;p13"/>
          <p:cNvSpPr txBox="1"/>
          <p:nvPr>
            <p:ph idx="14" type="subTitle"/>
          </p:nvPr>
        </p:nvSpPr>
        <p:spPr>
          <a:xfrm>
            <a:off x="715100" y="41751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4" name="Google Shape;194;p13"/>
          <p:cNvSpPr txBox="1"/>
          <p:nvPr>
            <p:ph idx="15" type="subTitle"/>
          </p:nvPr>
        </p:nvSpPr>
        <p:spPr>
          <a:xfrm>
            <a:off x="3414375" y="41751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95" name="Shape 195"/>
        <p:cNvGrpSpPr/>
        <p:nvPr/>
      </p:nvGrpSpPr>
      <p:grpSpPr>
        <a:xfrm>
          <a:off x="0" y="0"/>
          <a:ext cx="0" cy="0"/>
          <a:chOff x="0" y="0"/>
          <a:chExt cx="0" cy="0"/>
        </a:xfrm>
      </p:grpSpPr>
      <p:grpSp>
        <p:nvGrpSpPr>
          <p:cNvPr id="196" name="Google Shape;196;p14"/>
          <p:cNvGrpSpPr/>
          <p:nvPr/>
        </p:nvGrpSpPr>
        <p:grpSpPr>
          <a:xfrm>
            <a:off x="233650" y="111350"/>
            <a:ext cx="8675100" cy="4932325"/>
            <a:chOff x="233650" y="111350"/>
            <a:chExt cx="8675100" cy="4932325"/>
          </a:xfrm>
        </p:grpSpPr>
        <p:grpSp>
          <p:nvGrpSpPr>
            <p:cNvPr id="197" name="Google Shape;197;p14"/>
            <p:cNvGrpSpPr/>
            <p:nvPr/>
          </p:nvGrpSpPr>
          <p:grpSpPr>
            <a:xfrm>
              <a:off x="233650" y="111350"/>
              <a:ext cx="8675100" cy="4932325"/>
              <a:chOff x="233650" y="111350"/>
              <a:chExt cx="8675100" cy="4932325"/>
            </a:xfrm>
          </p:grpSpPr>
          <p:sp>
            <p:nvSpPr>
              <p:cNvPr id="198" name="Google Shape;198;p1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1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 name="Google Shape;200;p14"/>
            <p:cNvGrpSpPr/>
            <p:nvPr/>
          </p:nvGrpSpPr>
          <p:grpSpPr>
            <a:xfrm>
              <a:off x="8249059" y="184274"/>
              <a:ext cx="571201" cy="152149"/>
              <a:chOff x="7873475" y="173025"/>
              <a:chExt cx="645425" cy="171900"/>
            </a:xfrm>
          </p:grpSpPr>
          <p:sp>
            <p:nvSpPr>
              <p:cNvPr id="201" name="Google Shape;201;p1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1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1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04" name="Google Shape;20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05" name="Shape 205"/>
        <p:cNvGrpSpPr/>
        <p:nvPr/>
      </p:nvGrpSpPr>
      <p:grpSpPr>
        <a:xfrm>
          <a:off x="0" y="0"/>
          <a:ext cx="0" cy="0"/>
          <a:chOff x="0" y="0"/>
          <a:chExt cx="0" cy="0"/>
        </a:xfrm>
      </p:grpSpPr>
      <p:grpSp>
        <p:nvGrpSpPr>
          <p:cNvPr id="206" name="Google Shape;206;p15"/>
          <p:cNvGrpSpPr/>
          <p:nvPr/>
        </p:nvGrpSpPr>
        <p:grpSpPr>
          <a:xfrm>
            <a:off x="233650" y="111350"/>
            <a:ext cx="8675100" cy="4932325"/>
            <a:chOff x="233650" y="111350"/>
            <a:chExt cx="8675100" cy="4932325"/>
          </a:xfrm>
        </p:grpSpPr>
        <p:grpSp>
          <p:nvGrpSpPr>
            <p:cNvPr id="207" name="Google Shape;207;p15"/>
            <p:cNvGrpSpPr/>
            <p:nvPr/>
          </p:nvGrpSpPr>
          <p:grpSpPr>
            <a:xfrm>
              <a:off x="233650" y="111350"/>
              <a:ext cx="8675100" cy="4932325"/>
              <a:chOff x="233650" y="111350"/>
              <a:chExt cx="8675100" cy="4932325"/>
            </a:xfrm>
          </p:grpSpPr>
          <p:sp>
            <p:nvSpPr>
              <p:cNvPr id="208" name="Google Shape;208;p15"/>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15"/>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0" name="Google Shape;210;p15"/>
            <p:cNvGrpSpPr/>
            <p:nvPr/>
          </p:nvGrpSpPr>
          <p:grpSpPr>
            <a:xfrm>
              <a:off x="8249059" y="184274"/>
              <a:ext cx="571201" cy="152149"/>
              <a:chOff x="7873475" y="173025"/>
              <a:chExt cx="645425" cy="171900"/>
            </a:xfrm>
          </p:grpSpPr>
          <p:sp>
            <p:nvSpPr>
              <p:cNvPr id="211" name="Google Shape;211;p15"/>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15"/>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15"/>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14" name="Google Shape;214;p15"/>
          <p:cNvSpPr txBox="1"/>
          <p:nvPr>
            <p:ph idx="1" type="subTitle"/>
          </p:nvPr>
        </p:nvSpPr>
        <p:spPr>
          <a:xfrm>
            <a:off x="4572000" y="1782050"/>
            <a:ext cx="3857100" cy="145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15" name="Google Shape;215;p15"/>
          <p:cNvSpPr txBox="1"/>
          <p:nvPr>
            <p:ph type="title"/>
          </p:nvPr>
        </p:nvSpPr>
        <p:spPr>
          <a:xfrm>
            <a:off x="4572000" y="666871"/>
            <a:ext cx="3857100" cy="109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16" name="Shape 216"/>
        <p:cNvGrpSpPr/>
        <p:nvPr/>
      </p:nvGrpSpPr>
      <p:grpSpPr>
        <a:xfrm>
          <a:off x="0" y="0"/>
          <a:ext cx="0" cy="0"/>
          <a:chOff x="0" y="0"/>
          <a:chExt cx="0" cy="0"/>
        </a:xfrm>
      </p:grpSpPr>
      <p:grpSp>
        <p:nvGrpSpPr>
          <p:cNvPr id="217" name="Google Shape;217;p16"/>
          <p:cNvGrpSpPr/>
          <p:nvPr/>
        </p:nvGrpSpPr>
        <p:grpSpPr>
          <a:xfrm>
            <a:off x="233650" y="111350"/>
            <a:ext cx="8675100" cy="4932325"/>
            <a:chOff x="233650" y="111350"/>
            <a:chExt cx="8675100" cy="4932325"/>
          </a:xfrm>
        </p:grpSpPr>
        <p:grpSp>
          <p:nvGrpSpPr>
            <p:cNvPr id="218" name="Google Shape;218;p16"/>
            <p:cNvGrpSpPr/>
            <p:nvPr/>
          </p:nvGrpSpPr>
          <p:grpSpPr>
            <a:xfrm>
              <a:off x="233650" y="111350"/>
              <a:ext cx="8675100" cy="4932325"/>
              <a:chOff x="233650" y="111350"/>
              <a:chExt cx="8675100" cy="4932325"/>
            </a:xfrm>
          </p:grpSpPr>
          <p:sp>
            <p:nvSpPr>
              <p:cNvPr id="219" name="Google Shape;219;p16"/>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16"/>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1" name="Google Shape;221;p16"/>
            <p:cNvGrpSpPr/>
            <p:nvPr/>
          </p:nvGrpSpPr>
          <p:grpSpPr>
            <a:xfrm>
              <a:off x="8249059" y="184274"/>
              <a:ext cx="571201" cy="152149"/>
              <a:chOff x="7873475" y="173025"/>
              <a:chExt cx="645425" cy="171900"/>
            </a:xfrm>
          </p:grpSpPr>
          <p:sp>
            <p:nvSpPr>
              <p:cNvPr id="222" name="Google Shape;222;p16"/>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 name="Google Shape;223;p16"/>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16"/>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25" name="Google Shape;225;p16"/>
          <p:cNvSpPr txBox="1"/>
          <p:nvPr>
            <p:ph idx="1" type="subTitle"/>
          </p:nvPr>
        </p:nvSpPr>
        <p:spPr>
          <a:xfrm>
            <a:off x="715100" y="2233400"/>
            <a:ext cx="3006600" cy="5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26" name="Google Shape;226;p16"/>
          <p:cNvSpPr txBox="1"/>
          <p:nvPr>
            <p:ph type="title"/>
          </p:nvPr>
        </p:nvSpPr>
        <p:spPr>
          <a:xfrm>
            <a:off x="715100" y="1098813"/>
            <a:ext cx="3006600" cy="1095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 name="Google Shape;227;p16"/>
          <p:cNvSpPr/>
          <p:nvPr>
            <p:ph idx="2" type="pic"/>
          </p:nvPr>
        </p:nvSpPr>
        <p:spPr>
          <a:xfrm>
            <a:off x="5782600" y="740600"/>
            <a:ext cx="2646300" cy="3867600"/>
          </a:xfrm>
          <a:prstGeom prst="roundRect">
            <a:avLst>
              <a:gd fmla="val 16667" name="adj"/>
            </a:avLst>
          </a:prstGeom>
          <a:noFill/>
          <a:ln cap="flat" cmpd="sng" w="38100">
            <a:solidFill>
              <a:schemeClr val="accent3"/>
            </a:solidFill>
            <a:prstDash val="solid"/>
            <a:round/>
            <a:headEnd len="sm" w="sm" type="none"/>
            <a:tailEnd len="sm" w="sm" type="none"/>
          </a:ln>
        </p:spPr>
      </p:sp>
      <p:sp>
        <p:nvSpPr>
          <p:cNvPr id="228" name="Google Shape;228;p16"/>
          <p:cNvSpPr/>
          <p:nvPr>
            <p:ph idx="3" type="pic"/>
          </p:nvPr>
        </p:nvSpPr>
        <p:spPr>
          <a:xfrm>
            <a:off x="830150" y="2976188"/>
            <a:ext cx="4686300" cy="1632300"/>
          </a:xfrm>
          <a:prstGeom prst="roundRect">
            <a:avLst>
              <a:gd fmla="val 16667" name="adj"/>
            </a:avLst>
          </a:prstGeom>
          <a:noFill/>
          <a:ln cap="flat" cmpd="sng" w="38100">
            <a:solidFill>
              <a:schemeClr val="accent3"/>
            </a:solidFill>
            <a:prstDash val="solid"/>
            <a:round/>
            <a:headEnd len="sm" w="sm" type="none"/>
            <a:tailEnd len="sm" w="sm" type="none"/>
          </a:ln>
        </p:spPr>
      </p:sp>
      <p:sp>
        <p:nvSpPr>
          <p:cNvPr id="229" name="Google Shape;229;p16"/>
          <p:cNvSpPr/>
          <p:nvPr>
            <p:ph idx="4" type="pic"/>
          </p:nvPr>
        </p:nvSpPr>
        <p:spPr>
          <a:xfrm>
            <a:off x="3951601" y="740600"/>
            <a:ext cx="1565400" cy="2002800"/>
          </a:xfrm>
          <a:prstGeom prst="roundRect">
            <a:avLst>
              <a:gd fmla="val 16667" name="adj"/>
            </a:avLst>
          </a:prstGeom>
          <a:noFill/>
          <a:ln cap="flat" cmpd="sng" w="38100">
            <a:solidFill>
              <a:schemeClr val="accent3"/>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230" name="Shape 230"/>
        <p:cNvGrpSpPr/>
        <p:nvPr/>
      </p:nvGrpSpPr>
      <p:grpSpPr>
        <a:xfrm>
          <a:off x="0" y="0"/>
          <a:ext cx="0" cy="0"/>
          <a:chOff x="0" y="0"/>
          <a:chExt cx="0" cy="0"/>
        </a:xfrm>
      </p:grpSpPr>
      <p:grpSp>
        <p:nvGrpSpPr>
          <p:cNvPr id="231" name="Google Shape;231;p17"/>
          <p:cNvGrpSpPr/>
          <p:nvPr/>
        </p:nvGrpSpPr>
        <p:grpSpPr>
          <a:xfrm>
            <a:off x="233650" y="111350"/>
            <a:ext cx="8675100" cy="4932325"/>
            <a:chOff x="233650" y="111350"/>
            <a:chExt cx="8675100" cy="4932325"/>
          </a:xfrm>
        </p:grpSpPr>
        <p:grpSp>
          <p:nvGrpSpPr>
            <p:cNvPr id="232" name="Google Shape;232;p17"/>
            <p:cNvGrpSpPr/>
            <p:nvPr/>
          </p:nvGrpSpPr>
          <p:grpSpPr>
            <a:xfrm>
              <a:off x="233650" y="111350"/>
              <a:ext cx="8675100" cy="4932325"/>
              <a:chOff x="233650" y="111350"/>
              <a:chExt cx="8675100" cy="4932325"/>
            </a:xfrm>
          </p:grpSpPr>
          <p:sp>
            <p:nvSpPr>
              <p:cNvPr id="233" name="Google Shape;233;p17"/>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17"/>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 name="Google Shape;235;p17"/>
            <p:cNvGrpSpPr/>
            <p:nvPr/>
          </p:nvGrpSpPr>
          <p:grpSpPr>
            <a:xfrm>
              <a:off x="8249059" y="184274"/>
              <a:ext cx="571201" cy="152149"/>
              <a:chOff x="7873475" y="173025"/>
              <a:chExt cx="645425" cy="171900"/>
            </a:xfrm>
          </p:grpSpPr>
          <p:sp>
            <p:nvSpPr>
              <p:cNvPr id="236" name="Google Shape;236;p17"/>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17"/>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 name="Google Shape;238;p17"/>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39" name="Google Shape;23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40" name="Google Shape;240;p17"/>
          <p:cNvSpPr txBox="1"/>
          <p:nvPr>
            <p:ph idx="1" type="body"/>
          </p:nvPr>
        </p:nvSpPr>
        <p:spPr>
          <a:xfrm>
            <a:off x="720000" y="1152475"/>
            <a:ext cx="3852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Font typeface="Archivo"/>
              <a:buChar char="●"/>
              <a:defRPr sz="1100"/>
            </a:lvl1pPr>
            <a:lvl2pPr indent="-317500" lvl="1" marL="914400" rtl="0">
              <a:lnSpc>
                <a:spcPct val="100000"/>
              </a:lnSpc>
              <a:spcBef>
                <a:spcPts val="0"/>
              </a:spcBef>
              <a:spcAft>
                <a:spcPts val="0"/>
              </a:spcAft>
              <a:buClr>
                <a:srgbClr val="434343"/>
              </a:buClr>
              <a:buSzPts val="1400"/>
              <a:buFont typeface="Lato Light"/>
              <a:buChar char="○"/>
              <a:defRPr/>
            </a:lvl2pPr>
            <a:lvl3pPr indent="-317500" lvl="2" marL="1371600" rtl="0">
              <a:lnSpc>
                <a:spcPct val="100000"/>
              </a:lnSpc>
              <a:spcBef>
                <a:spcPts val="0"/>
              </a:spcBef>
              <a:spcAft>
                <a:spcPts val="0"/>
              </a:spcAft>
              <a:buClr>
                <a:srgbClr val="434343"/>
              </a:buClr>
              <a:buSzPts val="1400"/>
              <a:buFont typeface="Lato Light"/>
              <a:buChar char="■"/>
              <a:defRPr/>
            </a:lvl3pPr>
            <a:lvl4pPr indent="-317500" lvl="3" marL="1828800" rtl="0">
              <a:lnSpc>
                <a:spcPct val="100000"/>
              </a:lnSpc>
              <a:spcBef>
                <a:spcPts val="0"/>
              </a:spcBef>
              <a:spcAft>
                <a:spcPts val="0"/>
              </a:spcAft>
              <a:buClr>
                <a:srgbClr val="434343"/>
              </a:buClr>
              <a:buSzPts val="1400"/>
              <a:buFont typeface="Lato Light"/>
              <a:buChar char="●"/>
              <a:defRPr/>
            </a:lvl4pPr>
            <a:lvl5pPr indent="-317500" lvl="4" marL="2286000" rtl="0">
              <a:lnSpc>
                <a:spcPct val="100000"/>
              </a:lnSpc>
              <a:spcBef>
                <a:spcPts val="0"/>
              </a:spcBef>
              <a:spcAft>
                <a:spcPts val="0"/>
              </a:spcAft>
              <a:buClr>
                <a:srgbClr val="434343"/>
              </a:buClr>
              <a:buSzPts val="1400"/>
              <a:buFont typeface="Lato Light"/>
              <a:buChar char="○"/>
              <a:defRPr/>
            </a:lvl5pPr>
            <a:lvl6pPr indent="-317500" lvl="5" marL="2743200" rtl="0">
              <a:lnSpc>
                <a:spcPct val="100000"/>
              </a:lnSpc>
              <a:spcBef>
                <a:spcPts val="0"/>
              </a:spcBef>
              <a:spcAft>
                <a:spcPts val="0"/>
              </a:spcAft>
              <a:buClr>
                <a:srgbClr val="434343"/>
              </a:buClr>
              <a:buSzPts val="1400"/>
              <a:buFont typeface="Lato Light"/>
              <a:buChar char="■"/>
              <a:defRPr/>
            </a:lvl6pPr>
            <a:lvl7pPr indent="-317500" lvl="6" marL="3200400" rtl="0">
              <a:lnSpc>
                <a:spcPct val="100000"/>
              </a:lnSpc>
              <a:spcBef>
                <a:spcPts val="0"/>
              </a:spcBef>
              <a:spcAft>
                <a:spcPts val="0"/>
              </a:spcAft>
              <a:buClr>
                <a:srgbClr val="434343"/>
              </a:buClr>
              <a:buSzPts val="1400"/>
              <a:buFont typeface="Lato Light"/>
              <a:buChar char="●"/>
              <a:defRPr/>
            </a:lvl7pPr>
            <a:lvl8pPr indent="-317500" lvl="7" marL="3657600" rtl="0">
              <a:lnSpc>
                <a:spcPct val="100000"/>
              </a:lnSpc>
              <a:spcBef>
                <a:spcPts val="0"/>
              </a:spcBef>
              <a:spcAft>
                <a:spcPts val="0"/>
              </a:spcAft>
              <a:buClr>
                <a:srgbClr val="434343"/>
              </a:buClr>
              <a:buSzPts val="1400"/>
              <a:buFont typeface="Lato Light"/>
              <a:buChar char="○"/>
              <a:defRPr/>
            </a:lvl8pPr>
            <a:lvl9pPr indent="-317500" lvl="8" marL="4114800" rtl="0">
              <a:lnSpc>
                <a:spcPct val="100000"/>
              </a:lnSpc>
              <a:spcBef>
                <a:spcPts val="0"/>
              </a:spcBef>
              <a:spcAft>
                <a:spcPts val="0"/>
              </a:spcAft>
              <a:buClr>
                <a:srgbClr val="434343"/>
              </a:buClr>
              <a:buSzPts val="1400"/>
              <a:buFont typeface="Lato Light"/>
              <a:buChar char="■"/>
              <a:defRPr/>
            </a:lvl9pPr>
          </a:lstStyle>
          <a:p/>
        </p:txBody>
      </p:sp>
      <p:sp>
        <p:nvSpPr>
          <p:cNvPr id="241" name="Google Shape;241;p17"/>
          <p:cNvSpPr txBox="1"/>
          <p:nvPr>
            <p:ph idx="2" type="body"/>
          </p:nvPr>
        </p:nvSpPr>
        <p:spPr>
          <a:xfrm>
            <a:off x="4570850" y="1152475"/>
            <a:ext cx="3852000" cy="160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100"/>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42"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18"/>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51" name="Google Shape;25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2" name="Google Shape;252;p18"/>
          <p:cNvSpPr txBox="1"/>
          <p:nvPr>
            <p:ph idx="1" type="subTitle"/>
          </p:nvPr>
        </p:nvSpPr>
        <p:spPr>
          <a:xfrm>
            <a:off x="1671175" y="1090975"/>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
        <p:nvSpPr>
          <p:cNvPr id="253" name="Google Shape;253;p18"/>
          <p:cNvSpPr txBox="1"/>
          <p:nvPr>
            <p:ph idx="2" type="subTitle"/>
          </p:nvPr>
        </p:nvSpPr>
        <p:spPr>
          <a:xfrm>
            <a:off x="1671175" y="1509175"/>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18"/>
          <p:cNvSpPr txBox="1"/>
          <p:nvPr>
            <p:ph idx="3" type="subTitle"/>
          </p:nvPr>
        </p:nvSpPr>
        <p:spPr>
          <a:xfrm>
            <a:off x="1671175" y="2721353"/>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5" name="Google Shape;255;p18"/>
          <p:cNvSpPr txBox="1"/>
          <p:nvPr>
            <p:ph idx="4" type="subTitle"/>
          </p:nvPr>
        </p:nvSpPr>
        <p:spPr>
          <a:xfrm>
            <a:off x="1671175" y="3933500"/>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6" name="Google Shape;256;p18"/>
          <p:cNvSpPr txBox="1"/>
          <p:nvPr>
            <p:ph idx="5" type="subTitle"/>
          </p:nvPr>
        </p:nvSpPr>
        <p:spPr>
          <a:xfrm>
            <a:off x="1671180" y="2303138"/>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
        <p:nvSpPr>
          <p:cNvPr id="257" name="Google Shape;257;p18"/>
          <p:cNvSpPr txBox="1"/>
          <p:nvPr>
            <p:ph idx="6" type="subTitle"/>
          </p:nvPr>
        </p:nvSpPr>
        <p:spPr>
          <a:xfrm>
            <a:off x="1671182" y="3515300"/>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58" name="Shape 258"/>
        <p:cNvGrpSpPr/>
        <p:nvPr/>
      </p:nvGrpSpPr>
      <p:grpSpPr>
        <a:xfrm>
          <a:off x="0" y="0"/>
          <a:ext cx="0" cy="0"/>
          <a:chOff x="0" y="0"/>
          <a:chExt cx="0" cy="0"/>
        </a:xfrm>
      </p:grpSpPr>
      <p:grpSp>
        <p:nvGrpSpPr>
          <p:cNvPr id="259" name="Google Shape;259;p19"/>
          <p:cNvGrpSpPr/>
          <p:nvPr/>
        </p:nvGrpSpPr>
        <p:grpSpPr>
          <a:xfrm>
            <a:off x="233650" y="111350"/>
            <a:ext cx="8675100" cy="4932325"/>
            <a:chOff x="233650" y="111350"/>
            <a:chExt cx="8675100" cy="4932325"/>
          </a:xfrm>
        </p:grpSpPr>
        <p:grpSp>
          <p:nvGrpSpPr>
            <p:cNvPr id="260" name="Google Shape;260;p19"/>
            <p:cNvGrpSpPr/>
            <p:nvPr/>
          </p:nvGrpSpPr>
          <p:grpSpPr>
            <a:xfrm>
              <a:off x="233650" y="111350"/>
              <a:ext cx="8675100" cy="4932325"/>
              <a:chOff x="233650" y="111350"/>
              <a:chExt cx="8675100" cy="4932325"/>
            </a:xfrm>
          </p:grpSpPr>
          <p:sp>
            <p:nvSpPr>
              <p:cNvPr id="261" name="Google Shape;261;p19"/>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19"/>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 name="Google Shape;263;p19"/>
            <p:cNvGrpSpPr/>
            <p:nvPr/>
          </p:nvGrpSpPr>
          <p:grpSpPr>
            <a:xfrm>
              <a:off x="8249059" y="184274"/>
              <a:ext cx="571201" cy="152149"/>
              <a:chOff x="7873475" y="173025"/>
              <a:chExt cx="645425" cy="171900"/>
            </a:xfrm>
          </p:grpSpPr>
          <p:sp>
            <p:nvSpPr>
              <p:cNvPr id="264" name="Google Shape;264;p19"/>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5" name="Google Shape;265;p19"/>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19"/>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67" name="Google Shape;26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 name="Google Shape;268;p19"/>
          <p:cNvSpPr txBox="1"/>
          <p:nvPr>
            <p:ph idx="1" type="subTitle"/>
          </p:nvPr>
        </p:nvSpPr>
        <p:spPr>
          <a:xfrm>
            <a:off x="2926538" y="1808975"/>
            <a:ext cx="5280300" cy="38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69" name="Google Shape;269;p19"/>
          <p:cNvSpPr txBox="1"/>
          <p:nvPr>
            <p:ph idx="2" type="subTitle"/>
          </p:nvPr>
        </p:nvSpPr>
        <p:spPr>
          <a:xfrm flipH="1">
            <a:off x="937163" y="2984587"/>
            <a:ext cx="5280300" cy="385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70" name="Google Shape;270;p19"/>
          <p:cNvSpPr txBox="1"/>
          <p:nvPr>
            <p:ph idx="3" type="subTitle"/>
          </p:nvPr>
        </p:nvSpPr>
        <p:spPr>
          <a:xfrm>
            <a:off x="2926538" y="4132100"/>
            <a:ext cx="5280300" cy="38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71" name="Google Shape;271;p19"/>
          <p:cNvSpPr txBox="1"/>
          <p:nvPr>
            <p:ph idx="4" type="subTitle"/>
          </p:nvPr>
        </p:nvSpPr>
        <p:spPr>
          <a:xfrm>
            <a:off x="2926540" y="1350275"/>
            <a:ext cx="5280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2" name="Google Shape;272;p19"/>
          <p:cNvSpPr txBox="1"/>
          <p:nvPr>
            <p:ph idx="5" type="subTitle"/>
          </p:nvPr>
        </p:nvSpPr>
        <p:spPr>
          <a:xfrm flipH="1">
            <a:off x="937163" y="2525887"/>
            <a:ext cx="52803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 name="Google Shape;273;p19"/>
          <p:cNvSpPr txBox="1"/>
          <p:nvPr>
            <p:ph idx="6" type="subTitle"/>
          </p:nvPr>
        </p:nvSpPr>
        <p:spPr>
          <a:xfrm>
            <a:off x="2926540" y="3673410"/>
            <a:ext cx="5280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74"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20"/>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83" name="Google Shape;28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4" name="Google Shape;284;p20"/>
          <p:cNvSpPr txBox="1"/>
          <p:nvPr>
            <p:ph idx="1" type="subTitle"/>
          </p:nvPr>
        </p:nvSpPr>
        <p:spPr>
          <a:xfrm>
            <a:off x="783588" y="1306475"/>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85" name="Google Shape;285;p20"/>
          <p:cNvSpPr txBox="1"/>
          <p:nvPr>
            <p:ph idx="2" type="subTitle"/>
          </p:nvPr>
        </p:nvSpPr>
        <p:spPr>
          <a:xfrm>
            <a:off x="783589" y="1832375"/>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20"/>
          <p:cNvSpPr txBox="1"/>
          <p:nvPr>
            <p:ph idx="3" type="subTitle"/>
          </p:nvPr>
        </p:nvSpPr>
        <p:spPr>
          <a:xfrm>
            <a:off x="4680010" y="1832375"/>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20"/>
          <p:cNvSpPr txBox="1"/>
          <p:nvPr>
            <p:ph idx="4" type="subTitle"/>
          </p:nvPr>
        </p:nvSpPr>
        <p:spPr>
          <a:xfrm>
            <a:off x="783589" y="3580700"/>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20"/>
          <p:cNvSpPr txBox="1"/>
          <p:nvPr>
            <p:ph idx="5" type="subTitle"/>
          </p:nvPr>
        </p:nvSpPr>
        <p:spPr>
          <a:xfrm>
            <a:off x="4680010" y="3580700"/>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9" name="Google Shape;289;p20"/>
          <p:cNvSpPr txBox="1"/>
          <p:nvPr>
            <p:ph idx="6" type="subTitle"/>
          </p:nvPr>
        </p:nvSpPr>
        <p:spPr>
          <a:xfrm>
            <a:off x="783588" y="3054800"/>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90" name="Google Shape;290;p20"/>
          <p:cNvSpPr txBox="1"/>
          <p:nvPr>
            <p:ph idx="7" type="subTitle"/>
          </p:nvPr>
        </p:nvSpPr>
        <p:spPr>
          <a:xfrm>
            <a:off x="4680007" y="1306475"/>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91" name="Google Shape;291;p20"/>
          <p:cNvSpPr txBox="1"/>
          <p:nvPr>
            <p:ph idx="8" type="subTitle"/>
          </p:nvPr>
        </p:nvSpPr>
        <p:spPr>
          <a:xfrm>
            <a:off x="4680007" y="3054800"/>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0"/>
              <p:cNvSpPr/>
              <p:nvPr/>
            </p:nvSpPr>
            <p:spPr>
              <a:xfrm>
                <a:off x="5555659" y="3358932"/>
                <a:ext cx="45600" cy="44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0"/>
              <p:cNvSpPr/>
              <p:nvPr/>
            </p:nvSpPr>
            <p:spPr>
              <a:xfrm>
                <a:off x="5550709" y="3412130"/>
                <a:ext cx="55661" cy="52581"/>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0"/>
              <p:cNvSpPr/>
              <p:nvPr/>
            </p:nvSpPr>
            <p:spPr>
              <a:xfrm>
                <a:off x="5692281" y="3448182"/>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8" name="Google Shape;28;p3"/>
          <p:cNvSpPr txBox="1"/>
          <p:nvPr>
            <p:ph type="title"/>
          </p:nvPr>
        </p:nvSpPr>
        <p:spPr>
          <a:xfrm>
            <a:off x="5209900" y="2627600"/>
            <a:ext cx="3219000" cy="9117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9" name="Google Shape;29;p3"/>
          <p:cNvSpPr txBox="1"/>
          <p:nvPr>
            <p:ph hasCustomPrompt="1" idx="2" type="title"/>
          </p:nvPr>
        </p:nvSpPr>
        <p:spPr>
          <a:xfrm>
            <a:off x="7104400" y="1755138"/>
            <a:ext cx="1229700" cy="7485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21"/>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10" name="Google Shape;31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1" name="Google Shape;311;p21"/>
          <p:cNvSpPr txBox="1"/>
          <p:nvPr>
            <p:ph idx="1" type="subTitle"/>
          </p:nvPr>
        </p:nvSpPr>
        <p:spPr>
          <a:xfrm>
            <a:off x="721133" y="1872438"/>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21"/>
          <p:cNvSpPr txBox="1"/>
          <p:nvPr>
            <p:ph idx="2" type="subTitle"/>
          </p:nvPr>
        </p:nvSpPr>
        <p:spPr>
          <a:xfrm>
            <a:off x="3342150" y="1872438"/>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1"/>
          <p:cNvSpPr txBox="1"/>
          <p:nvPr>
            <p:ph idx="3" type="subTitle"/>
          </p:nvPr>
        </p:nvSpPr>
        <p:spPr>
          <a:xfrm>
            <a:off x="5963167" y="1872438"/>
            <a:ext cx="24597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1"/>
          <p:cNvSpPr txBox="1"/>
          <p:nvPr>
            <p:ph idx="4" type="subTitle"/>
          </p:nvPr>
        </p:nvSpPr>
        <p:spPr>
          <a:xfrm>
            <a:off x="721133" y="3552800"/>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1"/>
          <p:cNvSpPr txBox="1"/>
          <p:nvPr>
            <p:ph idx="5" type="subTitle"/>
          </p:nvPr>
        </p:nvSpPr>
        <p:spPr>
          <a:xfrm>
            <a:off x="3342150" y="3552800"/>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1"/>
          <p:cNvSpPr txBox="1"/>
          <p:nvPr>
            <p:ph idx="6" type="subTitle"/>
          </p:nvPr>
        </p:nvSpPr>
        <p:spPr>
          <a:xfrm>
            <a:off x="5963167" y="3552800"/>
            <a:ext cx="24597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7" name="Google Shape;317;p21"/>
          <p:cNvSpPr txBox="1"/>
          <p:nvPr>
            <p:ph idx="7" type="subTitle"/>
          </p:nvPr>
        </p:nvSpPr>
        <p:spPr>
          <a:xfrm>
            <a:off x="721125" y="1455800"/>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18" name="Google Shape;318;p21"/>
          <p:cNvSpPr txBox="1"/>
          <p:nvPr>
            <p:ph idx="8" type="subTitle"/>
          </p:nvPr>
        </p:nvSpPr>
        <p:spPr>
          <a:xfrm>
            <a:off x="3342148" y="1455800"/>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19" name="Google Shape;319;p21"/>
          <p:cNvSpPr txBox="1"/>
          <p:nvPr>
            <p:ph idx="9" type="subTitle"/>
          </p:nvPr>
        </p:nvSpPr>
        <p:spPr>
          <a:xfrm>
            <a:off x="5963170" y="1455800"/>
            <a:ext cx="24597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0" name="Google Shape;320;p21"/>
          <p:cNvSpPr txBox="1"/>
          <p:nvPr>
            <p:ph idx="13" type="subTitle"/>
          </p:nvPr>
        </p:nvSpPr>
        <p:spPr>
          <a:xfrm>
            <a:off x="721125"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1" name="Google Shape;321;p21"/>
          <p:cNvSpPr txBox="1"/>
          <p:nvPr>
            <p:ph idx="14" type="subTitle"/>
          </p:nvPr>
        </p:nvSpPr>
        <p:spPr>
          <a:xfrm>
            <a:off x="3342231"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2" name="Google Shape;322;p21"/>
          <p:cNvSpPr txBox="1"/>
          <p:nvPr>
            <p:ph idx="15" type="subTitle"/>
          </p:nvPr>
        </p:nvSpPr>
        <p:spPr>
          <a:xfrm>
            <a:off x="5963470"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23" name="Shape 323"/>
        <p:cNvGrpSpPr/>
        <p:nvPr/>
      </p:nvGrpSpPr>
      <p:grpSpPr>
        <a:xfrm>
          <a:off x="0" y="0"/>
          <a:ext cx="0" cy="0"/>
          <a:chOff x="0" y="0"/>
          <a:chExt cx="0" cy="0"/>
        </a:xfrm>
      </p:grpSpPr>
      <p:grpSp>
        <p:nvGrpSpPr>
          <p:cNvPr id="324" name="Google Shape;324;p22"/>
          <p:cNvGrpSpPr/>
          <p:nvPr/>
        </p:nvGrpSpPr>
        <p:grpSpPr>
          <a:xfrm>
            <a:off x="233650" y="111350"/>
            <a:ext cx="8675100" cy="4932325"/>
            <a:chOff x="233650" y="111350"/>
            <a:chExt cx="8675100" cy="4932325"/>
          </a:xfrm>
        </p:grpSpPr>
        <p:grpSp>
          <p:nvGrpSpPr>
            <p:cNvPr id="325" name="Google Shape;325;p22"/>
            <p:cNvGrpSpPr/>
            <p:nvPr/>
          </p:nvGrpSpPr>
          <p:grpSpPr>
            <a:xfrm>
              <a:off x="233650" y="111350"/>
              <a:ext cx="8675100" cy="4932325"/>
              <a:chOff x="233650" y="111350"/>
              <a:chExt cx="8675100" cy="4932325"/>
            </a:xfrm>
          </p:grpSpPr>
          <p:sp>
            <p:nvSpPr>
              <p:cNvPr id="326" name="Google Shape;326;p22"/>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22"/>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8" name="Google Shape;328;p22"/>
            <p:cNvGrpSpPr/>
            <p:nvPr/>
          </p:nvGrpSpPr>
          <p:grpSpPr>
            <a:xfrm>
              <a:off x="8249059" y="184274"/>
              <a:ext cx="571201" cy="152149"/>
              <a:chOff x="7873475" y="173025"/>
              <a:chExt cx="645425" cy="171900"/>
            </a:xfrm>
          </p:grpSpPr>
          <p:sp>
            <p:nvSpPr>
              <p:cNvPr id="329" name="Google Shape;329;p22"/>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22"/>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22"/>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32" name="Google Shape;332;p22"/>
          <p:cNvSpPr txBox="1"/>
          <p:nvPr>
            <p:ph type="ctrTitle"/>
          </p:nvPr>
        </p:nvSpPr>
        <p:spPr>
          <a:xfrm>
            <a:off x="715100" y="541768"/>
            <a:ext cx="43794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3" name="Google Shape;333;p22"/>
          <p:cNvSpPr txBox="1"/>
          <p:nvPr>
            <p:ph idx="1" type="subTitle"/>
          </p:nvPr>
        </p:nvSpPr>
        <p:spPr>
          <a:xfrm>
            <a:off x="715200" y="1609493"/>
            <a:ext cx="4379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4" name="Google Shape;334;p22"/>
          <p:cNvSpPr txBox="1"/>
          <p:nvPr/>
        </p:nvSpPr>
        <p:spPr>
          <a:xfrm>
            <a:off x="715100" y="3480950"/>
            <a:ext cx="3856800" cy="50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b="1" lang="en" sz="1000" u="sng">
                <a:solidFill>
                  <a:schemeClr val="dk1"/>
                </a:solidFill>
                <a:latin typeface="Lato"/>
                <a:ea typeface="Lato"/>
                <a:cs typeface="Lato"/>
                <a:sym typeface="Lato"/>
                <a:hlinkClick r:id="rId2">
                  <a:extLst>
                    <a:ext uri="{A12FA001-AC4F-418D-AE19-62706E023703}">
                      <ahyp:hlinkClr val="tx"/>
                    </a:ext>
                  </a:extLst>
                </a:hlinkClick>
              </a:rPr>
              <a:t>Slidesgo</a:t>
            </a:r>
            <a:r>
              <a:rPr lang="en" sz="1000" u="sng">
                <a:solidFill>
                  <a:schemeClr val="dk1"/>
                </a:solidFill>
                <a:latin typeface="Lato"/>
                <a:ea typeface="Lato"/>
                <a:cs typeface="Lato"/>
                <a:sym typeface="Lato"/>
              </a:rPr>
              <a:t>,</a:t>
            </a:r>
            <a:r>
              <a:rPr lang="en" sz="1000">
                <a:solidFill>
                  <a:schemeClr val="dk1"/>
                </a:solidFill>
                <a:latin typeface="Lato"/>
                <a:ea typeface="Lato"/>
                <a:cs typeface="Lato"/>
                <a:sym typeface="Lato"/>
              </a:rPr>
              <a:t> including icons by </a:t>
            </a:r>
            <a:r>
              <a:rPr b="1" lang="en" sz="1000" u="sng">
                <a:solidFill>
                  <a:schemeClr val="dk1"/>
                </a:solidFill>
                <a:latin typeface="Lato"/>
                <a:ea typeface="Lato"/>
                <a:cs typeface="Lato"/>
                <a:sym typeface="Lato"/>
                <a:hlinkClick r:id="rId3">
                  <a:extLst>
                    <a:ext uri="{A12FA001-AC4F-418D-AE19-62706E023703}">
                      <ahyp:hlinkClr val="tx"/>
                    </a:ext>
                  </a:extLst>
                </a:hlinkClick>
              </a:rPr>
              <a:t>Flaticon</a:t>
            </a:r>
            <a:r>
              <a:rPr lang="en" sz="1000" u="sng">
                <a:solidFill>
                  <a:schemeClr val="dk1"/>
                </a:solidFill>
                <a:latin typeface="Lato"/>
                <a:ea typeface="Lato"/>
                <a:cs typeface="Lato"/>
                <a:sym typeface="Lato"/>
              </a:rPr>
              <a:t>,</a:t>
            </a:r>
            <a:r>
              <a:rPr lang="en" sz="1000">
                <a:solidFill>
                  <a:schemeClr val="dk1"/>
                </a:solidFill>
                <a:latin typeface="Lato"/>
                <a:ea typeface="Lato"/>
                <a:cs typeface="Lato"/>
                <a:sym typeface="Lato"/>
              </a:rPr>
              <a:t> and infographics &amp; images by </a:t>
            </a:r>
            <a:r>
              <a:rPr b="1" lang="en" sz="1000" u="sng">
                <a:solidFill>
                  <a:schemeClr val="dk1"/>
                </a:solidFill>
                <a:latin typeface="Lato"/>
                <a:ea typeface="Lato"/>
                <a:cs typeface="Lato"/>
                <a:sym typeface="Lato"/>
                <a:hlinkClick r:id="rId4">
                  <a:extLst>
                    <a:ext uri="{A12FA001-AC4F-418D-AE19-62706E023703}">
                      <ahyp:hlinkClr val="tx"/>
                    </a:ext>
                  </a:extLst>
                </a:hlinkClick>
              </a:rPr>
              <a:t>Freepik</a:t>
            </a:r>
            <a:endParaRPr b="1" sz="1000" u="sng">
              <a:solidFill>
                <a:schemeClr val="dk1"/>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5"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2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rect b="b" l="l" r="r" t="t"/>
              <a:pathLst>
                <a:path extrusionOk="0" h="935" w="856">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rect b="b" l="l" r="r" t="t"/>
              <a:pathLst>
                <a:path extrusionOk="0" h="253" w="145">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rect b="b" l="l" r="r" t="t"/>
              <a:pathLst>
                <a:path extrusionOk="0" h="249" w="145">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rect b="b" l="l" r="r" t="t"/>
              <a:pathLst>
                <a:path extrusionOk="0" h="137" w="58">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rect b="b" l="l" r="r" t="t"/>
              <a:pathLst>
                <a:path extrusionOk="0" h="84" w="198">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rect b="b" l="l" r="r" t="t"/>
              <a:pathLst>
                <a:path extrusionOk="0" h="176" w="415">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rect b="b" l="l" r="r" t="t"/>
              <a:pathLst>
                <a:path extrusionOk="0" h="58" w="137">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rect b="b" l="l" r="r" t="t"/>
              <a:pathLst>
                <a:path extrusionOk="0" h="360" w="321">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rect b="b" l="l" r="r" t="t"/>
              <a:pathLst>
                <a:path extrusionOk="0" h="68" w="2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rect b="b" l="l" r="r" t="t"/>
              <a:pathLst>
                <a:path extrusionOk="0" h="29" w="119">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rect b="b" l="l" r="r" t="t"/>
              <a:pathLst>
                <a:path extrusionOk="0" h="176" w="416">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rect b="b" l="l" r="r" t="t"/>
              <a:pathLst>
                <a:path extrusionOk="0" h="176" w="415">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rect b="b" l="l" r="r" t="t"/>
              <a:pathLst>
                <a:path extrusionOk="0" h="276" w="432">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rect b="b" l="l" r="r" t="t"/>
              <a:pathLst>
                <a:path extrusionOk="0" h="276" w="432">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rect b="b" l="l" r="r" t="t"/>
              <a:pathLst>
                <a:path extrusionOk="0" h="9" w="55">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rect b="b" l="l" r="r" t="t"/>
              <a:pathLst>
                <a:path extrusionOk="0" h="9" w="37">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rect b="b" l="l" r="r" t="t"/>
              <a:pathLst>
                <a:path extrusionOk="0" h="159" w="348">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rect b="b" l="l" r="r" t="t"/>
              <a:pathLst>
                <a:path extrusionOk="0" h="139" w="328">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rect b="b" l="l" r="r" t="t"/>
              <a:pathLst>
                <a:path extrusionOk="0" h="18" w="36">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rect b="b" l="l" r="r" t="t"/>
              <a:pathLst>
                <a:path extrusionOk="0" h="145" w="221">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82"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2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rect b="b" l="l" r="r" t="t"/>
              <a:pathLst>
                <a:path extrusionOk="0" h="101" w="345">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rect b="b" l="l" r="r" t="t"/>
              <a:pathLst>
                <a:path extrusionOk="0" h="9" w="105">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rect b="b" l="l" r="r" t="t"/>
              <a:pathLst>
                <a:path extrusionOk="0" h="9" w="32">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rect b="b" l="l" r="r" t="t"/>
              <a:pathLst>
                <a:path extrusionOk="0" h="9" w="11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rect b="b" l="l" r="r" t="t"/>
              <a:pathLst>
                <a:path extrusionOk="0" h="9" w="32">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rect b="b" l="l" r="r" t="t"/>
              <a:pathLst>
                <a:path extrusionOk="0" h="9" w="31">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rect b="b" l="l" r="r" t="t"/>
              <a:pathLst>
                <a:path extrusionOk="0" h="9" w="31">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rect b="b" l="l" r="r" t="t"/>
              <a:pathLst>
                <a:path extrusionOk="0" h="9" w="119">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rect b="b" l="l" r="r" t="t"/>
              <a:pathLst>
                <a:path extrusionOk="0" h="9" w="92">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rect b="b" l="l" r="r" t="t"/>
              <a:pathLst>
                <a:path extrusionOk="0" h="9" w="58">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rect b="b" l="l" r="r" t="t"/>
              <a:pathLst>
                <a:path extrusionOk="0" h="9" w="16">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rect b="b" l="l" r="r" t="t"/>
              <a:pathLst>
                <a:path extrusionOk="0" h="9" w="16">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rect b="b" l="l" r="r" t="t"/>
              <a:pathLst>
                <a:path extrusionOk="0" h="101" w="215">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rect b="b" l="l" r="r" t="t"/>
              <a:pathLst>
                <a:path extrusionOk="0" h="8" w="31">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rect b="b" l="l" r="r" t="t"/>
              <a:pathLst>
                <a:path extrusionOk="0" h="8" w="32">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rect b="b" l="l" r="r" t="t"/>
              <a:pathLst>
                <a:path extrusionOk="0" h="9" w="32">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rect b="b" l="l" r="r" t="t"/>
              <a:pathLst>
                <a:path extrusionOk="0" h="9" w="119">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rect b="b" l="l" r="r" t="t"/>
              <a:pathLst>
                <a:path extrusionOk="0" h="9" w="34">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rect b="b" l="l" r="r" t="t"/>
              <a:pathLst>
                <a:path extrusionOk="0" h="8" w="59">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rect b="b" l="l" r="r" t="t"/>
              <a:pathLst>
                <a:path extrusionOk="0" h="8" w="16">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rect b="b" l="l" r="r" t="t"/>
              <a:pathLst>
                <a:path extrusionOk="0" h="9" w="16">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rect b="b" l="l" r="r" t="t"/>
              <a:pathLst>
                <a:path extrusionOk="0" h="101" w="413">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rect b="b" l="l" r="r" t="t"/>
              <a:pathLst>
                <a:path extrusionOk="0" h="9" w="235">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rect b="b" l="l" r="r" t="t"/>
              <a:pathLst>
                <a:path extrusionOk="0" h="9" w="32">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rect b="b" l="l" r="r" t="t"/>
              <a:pathLst>
                <a:path extrusionOk="0" h="9" w="83">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rect b="b" l="l" r="r" t="t"/>
              <a:pathLst>
                <a:path extrusionOk="0" h="9" w="119">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rect b="b" l="l" r="r" t="t"/>
              <a:pathLst>
                <a:path extrusionOk="0" h="9" w="237">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rect b="b" l="l" r="r" t="t"/>
              <a:pathLst>
                <a:path extrusionOk="0" h="9" w="59">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rect b="b" l="l" r="r" t="t"/>
              <a:pathLst>
                <a:path extrusionOk="0" h="9" w="16">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rect b="b" l="l" r="r" t="t"/>
              <a:pathLst>
                <a:path extrusionOk="0" h="9" w="32">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rect b="b" l="l" r="r" t="t"/>
              <a:pathLst>
                <a:path extrusionOk="0" h="9" w="31">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rect b="b" l="l" r="r" t="t"/>
                <a:pathLst>
                  <a:path extrusionOk="0" h="67" w="89">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rect b="b" l="l" r="r" t="t"/>
                <a:pathLst>
                  <a:path extrusionOk="0" h="65" w="4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rect b="b" l="l" r="r" t="t"/>
                <a:pathLst>
                  <a:path extrusionOk="0" h="9" w="4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rect b="b" l="l" r="r" t="t"/>
                <a:pathLst>
                  <a:path extrusionOk="0" h="130" w="97">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rect b="b" l="l" r="r" t="t"/>
                <a:pathLst>
                  <a:path extrusionOk="0" h="7" w="14">
                    <a:moveTo>
                      <a:pt x="14" y="0"/>
                    </a:moveTo>
                    <a:lnTo>
                      <a:pt x="0" y="0"/>
                    </a:lnTo>
                    <a:lnTo>
                      <a:pt x="14" y="7"/>
                    </a:lnTo>
                    <a:lnTo>
                      <a:pt x="14" y="0"/>
                    </a:lnTo>
                    <a:close/>
                  </a:path>
                </a:pathLst>
              </a:custGeom>
              <a:solidFill>
                <a:srgbClr val="5439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436" name="Shape 436"/>
        <p:cNvGrpSpPr/>
        <p:nvPr/>
      </p:nvGrpSpPr>
      <p:grpSpPr>
        <a:xfrm>
          <a:off x="0" y="0"/>
          <a:ext cx="0" cy="0"/>
          <a:chOff x="0" y="0"/>
          <a:chExt cx="0" cy="0"/>
        </a:xfrm>
      </p:grpSpPr>
      <p:sp>
        <p:nvSpPr>
          <p:cNvPr id="437" name="Google Shape;437;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25"/>
          <p:cNvGrpSpPr/>
          <p:nvPr/>
        </p:nvGrpSpPr>
        <p:grpSpPr>
          <a:xfrm rot="10800000">
            <a:off x="8217943" y="419473"/>
            <a:ext cx="429322" cy="93999"/>
            <a:chOff x="5795037" y="809024"/>
            <a:chExt cx="431653" cy="94500"/>
          </a:xfrm>
        </p:grpSpPr>
        <p:sp>
          <p:nvSpPr>
            <p:cNvPr id="440" name="Google Shape;44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4" name="Google Shape;444;p25"/>
          <p:cNvGrpSpPr/>
          <p:nvPr/>
        </p:nvGrpSpPr>
        <p:grpSpPr>
          <a:xfrm flipH="1" rot="10800000">
            <a:off x="494780" y="4466048"/>
            <a:ext cx="429322" cy="93999"/>
            <a:chOff x="5795037" y="809024"/>
            <a:chExt cx="431653" cy="94500"/>
          </a:xfrm>
        </p:grpSpPr>
        <p:sp>
          <p:nvSpPr>
            <p:cNvPr id="445" name="Google Shape;44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3">
    <p:spTree>
      <p:nvGrpSpPr>
        <p:cNvPr id="448" name="Shape 448"/>
        <p:cNvGrpSpPr/>
        <p:nvPr/>
      </p:nvGrpSpPr>
      <p:grpSpPr>
        <a:xfrm>
          <a:off x="0" y="0"/>
          <a:ext cx="0" cy="0"/>
          <a:chOff x="0" y="0"/>
          <a:chExt cx="0" cy="0"/>
        </a:xfrm>
      </p:grpSpPr>
      <p:sp>
        <p:nvSpPr>
          <p:cNvPr id="449" name="Google Shape;44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1" name="Google Shape;451;p26"/>
          <p:cNvSpPr txBox="1"/>
          <p:nvPr>
            <p:ph idx="2" type="title"/>
          </p:nvPr>
        </p:nvSpPr>
        <p:spPr>
          <a:xfrm>
            <a:off x="2159813" y="2517950"/>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2" name="Google Shape;452;p26"/>
          <p:cNvSpPr txBox="1"/>
          <p:nvPr>
            <p:ph idx="1" type="subTitle"/>
          </p:nvPr>
        </p:nvSpPr>
        <p:spPr>
          <a:xfrm>
            <a:off x="2159817" y="2809398"/>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3" name="Google Shape;453;p26"/>
          <p:cNvSpPr txBox="1"/>
          <p:nvPr>
            <p:ph idx="3" type="title"/>
          </p:nvPr>
        </p:nvSpPr>
        <p:spPr>
          <a:xfrm>
            <a:off x="5767658" y="1480217"/>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4" name="Google Shape;454;p26"/>
          <p:cNvSpPr txBox="1"/>
          <p:nvPr>
            <p:ph idx="4" type="subTitle"/>
          </p:nvPr>
        </p:nvSpPr>
        <p:spPr>
          <a:xfrm>
            <a:off x="5767661" y="1761942"/>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5" name="Google Shape;455;p26"/>
          <p:cNvSpPr txBox="1"/>
          <p:nvPr>
            <p:ph idx="5" type="title"/>
          </p:nvPr>
        </p:nvSpPr>
        <p:spPr>
          <a:xfrm>
            <a:off x="2159813" y="3555683"/>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6" name="Google Shape;456;p26"/>
          <p:cNvSpPr txBox="1"/>
          <p:nvPr>
            <p:ph idx="6" type="subTitle"/>
          </p:nvPr>
        </p:nvSpPr>
        <p:spPr>
          <a:xfrm>
            <a:off x="2159817" y="3856854"/>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7" name="Google Shape;457;p26"/>
          <p:cNvSpPr txBox="1"/>
          <p:nvPr>
            <p:ph idx="7" type="title"/>
          </p:nvPr>
        </p:nvSpPr>
        <p:spPr>
          <a:xfrm>
            <a:off x="2159813" y="1480217"/>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8" name="Google Shape;458;p26"/>
          <p:cNvSpPr txBox="1"/>
          <p:nvPr>
            <p:ph idx="8" type="subTitle"/>
          </p:nvPr>
        </p:nvSpPr>
        <p:spPr>
          <a:xfrm>
            <a:off x="2159812" y="1761942"/>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9" name="Google Shape;459;p26"/>
          <p:cNvSpPr txBox="1"/>
          <p:nvPr>
            <p:ph idx="9" type="title"/>
          </p:nvPr>
        </p:nvSpPr>
        <p:spPr>
          <a:xfrm>
            <a:off x="5767661" y="2517950"/>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0" name="Google Shape;460;p26"/>
          <p:cNvSpPr txBox="1"/>
          <p:nvPr>
            <p:ph idx="13" type="subTitle"/>
          </p:nvPr>
        </p:nvSpPr>
        <p:spPr>
          <a:xfrm>
            <a:off x="5767662" y="2809398"/>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1" name="Google Shape;461;p26"/>
          <p:cNvSpPr txBox="1"/>
          <p:nvPr>
            <p:ph idx="14" type="title"/>
          </p:nvPr>
        </p:nvSpPr>
        <p:spPr>
          <a:xfrm>
            <a:off x="5767662" y="3555683"/>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2" name="Google Shape;462;p26"/>
          <p:cNvSpPr txBox="1"/>
          <p:nvPr>
            <p:ph idx="15" type="subTitle"/>
          </p:nvPr>
        </p:nvSpPr>
        <p:spPr>
          <a:xfrm>
            <a:off x="5767662" y="3856854"/>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3" name="Google Shape;463;p26"/>
          <p:cNvSpPr txBox="1"/>
          <p:nvPr>
            <p:ph idx="16" type="title"/>
          </p:nvPr>
        </p:nvSpPr>
        <p:spPr>
          <a:xfrm>
            <a:off x="1070825" y="3555683"/>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4" name="Google Shape;464;p26"/>
          <p:cNvSpPr txBox="1"/>
          <p:nvPr>
            <p:ph idx="17" type="title"/>
          </p:nvPr>
        </p:nvSpPr>
        <p:spPr>
          <a:xfrm>
            <a:off x="4679838" y="3555683"/>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5" name="Google Shape;465;p26"/>
          <p:cNvSpPr txBox="1"/>
          <p:nvPr>
            <p:ph idx="18" type="title"/>
          </p:nvPr>
        </p:nvSpPr>
        <p:spPr>
          <a:xfrm>
            <a:off x="4679838" y="2517950"/>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6" name="Google Shape;466;p26"/>
          <p:cNvSpPr txBox="1"/>
          <p:nvPr>
            <p:ph idx="19" type="title"/>
          </p:nvPr>
        </p:nvSpPr>
        <p:spPr>
          <a:xfrm>
            <a:off x="4679825" y="1480217"/>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7" name="Google Shape;467;p26"/>
          <p:cNvSpPr txBox="1"/>
          <p:nvPr>
            <p:ph idx="20" type="title"/>
          </p:nvPr>
        </p:nvSpPr>
        <p:spPr>
          <a:xfrm>
            <a:off x="1070838" y="2517950"/>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8" name="Google Shape;468;p26"/>
          <p:cNvSpPr txBox="1"/>
          <p:nvPr>
            <p:ph idx="21" type="title"/>
          </p:nvPr>
        </p:nvSpPr>
        <p:spPr>
          <a:xfrm>
            <a:off x="1070838" y="1480217"/>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9" name="Google Shape;46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0" name="Google Shape;470;p26"/>
          <p:cNvGrpSpPr/>
          <p:nvPr/>
        </p:nvGrpSpPr>
        <p:grpSpPr>
          <a:xfrm flipH="1" rot="10800000">
            <a:off x="498550" y="419473"/>
            <a:ext cx="429322" cy="93999"/>
            <a:chOff x="5795037" y="809024"/>
            <a:chExt cx="431653" cy="94500"/>
          </a:xfrm>
        </p:grpSpPr>
        <p:sp>
          <p:nvSpPr>
            <p:cNvPr id="471" name="Google Shape;47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26"/>
          <p:cNvGrpSpPr/>
          <p:nvPr/>
        </p:nvGrpSpPr>
        <p:grpSpPr>
          <a:xfrm flipH="1" rot="-5400000">
            <a:off x="8191801" y="905321"/>
            <a:ext cx="825589" cy="93999"/>
            <a:chOff x="5718423" y="809024"/>
            <a:chExt cx="830071" cy="94500"/>
          </a:xfrm>
        </p:grpSpPr>
        <p:sp>
          <p:nvSpPr>
            <p:cNvPr id="475" name="Google Shape;47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6"/>
            <p:cNvSpPr/>
            <p:nvPr/>
          </p:nvSpPr>
          <p:spPr>
            <a:xfrm>
              <a:off x="5963614" y="809024"/>
              <a:ext cx="94500" cy="94500"/>
            </a:xfrm>
            <a:prstGeom prst="ellipse">
              <a:avLst/>
            </a:prstGeom>
            <a:solidFill>
              <a:schemeClr val="lt1">
                <a:alpha val="8941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6"/>
            <p:cNvSpPr/>
            <p:nvPr/>
          </p:nvSpPr>
          <p:spPr>
            <a:xfrm>
              <a:off x="6208804" y="809024"/>
              <a:ext cx="94500" cy="94500"/>
            </a:xfrm>
            <a:prstGeom prst="ellipse">
              <a:avLst/>
            </a:prstGeom>
            <a:solidFill>
              <a:schemeClr val="lt1">
                <a:alpha val="6627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6"/>
            <p:cNvSpPr/>
            <p:nvPr/>
          </p:nvSpPr>
          <p:spPr>
            <a:xfrm>
              <a:off x="6453994" y="809024"/>
              <a:ext cx="94500" cy="94500"/>
            </a:xfrm>
            <a:prstGeom prst="ellipse">
              <a:avLst/>
            </a:prstGeom>
            <a:solidFill>
              <a:schemeClr val="lt1">
                <a:alpha val="5373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26"/>
          <p:cNvGrpSpPr/>
          <p:nvPr/>
        </p:nvGrpSpPr>
        <p:grpSpPr>
          <a:xfrm flipH="1" rot="-5400000">
            <a:off x="131143" y="4126296"/>
            <a:ext cx="825589" cy="93999"/>
            <a:chOff x="5718423" y="809024"/>
            <a:chExt cx="830071" cy="94500"/>
          </a:xfrm>
        </p:grpSpPr>
        <p:sp>
          <p:nvSpPr>
            <p:cNvPr id="480" name="Google Shape;480;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p:nvPr/>
          </p:nvSpPr>
          <p:spPr>
            <a:xfrm>
              <a:off x="5963614" y="809024"/>
              <a:ext cx="94500" cy="94500"/>
            </a:xfrm>
            <a:prstGeom prst="ellipse">
              <a:avLst/>
            </a:prstGeom>
            <a:solidFill>
              <a:schemeClr val="lt1">
                <a:alpha val="8941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6208804" y="809024"/>
              <a:ext cx="94500" cy="94500"/>
            </a:xfrm>
            <a:prstGeom prst="ellipse">
              <a:avLst/>
            </a:prstGeom>
            <a:solidFill>
              <a:schemeClr val="lt1">
                <a:alpha val="6627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6"/>
            <p:cNvSpPr/>
            <p:nvPr/>
          </p:nvSpPr>
          <p:spPr>
            <a:xfrm>
              <a:off x="6453994" y="809024"/>
              <a:ext cx="94500" cy="94500"/>
            </a:xfrm>
            <a:prstGeom prst="ellipse">
              <a:avLst/>
            </a:prstGeom>
            <a:solidFill>
              <a:schemeClr val="lt1">
                <a:alpha val="5373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_3">
    <p:spTree>
      <p:nvGrpSpPr>
        <p:cNvPr id="484" name="Shape 484"/>
        <p:cNvGrpSpPr/>
        <p:nvPr/>
      </p:nvGrpSpPr>
      <p:grpSpPr>
        <a:xfrm>
          <a:off x="0" y="0"/>
          <a:ext cx="0" cy="0"/>
          <a:chOff x="0" y="0"/>
          <a:chExt cx="0" cy="0"/>
        </a:xfrm>
      </p:grpSpPr>
      <p:sp>
        <p:nvSpPr>
          <p:cNvPr id="485" name="Google Shape;485;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7"/>
          <p:cNvSpPr txBox="1"/>
          <p:nvPr>
            <p:ph type="title"/>
          </p:nvPr>
        </p:nvSpPr>
        <p:spPr>
          <a:xfrm flipH="1">
            <a:off x="5106280" y="3445970"/>
            <a:ext cx="2994600" cy="254100"/>
          </a:xfrm>
          <a:prstGeom prst="rect">
            <a:avLst/>
          </a:prstGeom>
          <a:solidFill>
            <a:schemeClr val="accent6"/>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6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87" name="Google Shape;487;p27"/>
          <p:cNvSpPr txBox="1"/>
          <p:nvPr>
            <p:ph idx="1" type="subTitle"/>
          </p:nvPr>
        </p:nvSpPr>
        <p:spPr>
          <a:xfrm flipH="1">
            <a:off x="2762580" y="1819588"/>
            <a:ext cx="5502000" cy="1478400"/>
          </a:xfrm>
          <a:prstGeom prst="rect">
            <a:avLst/>
          </a:prstGeom>
          <a:solidFill>
            <a:schemeClr val="lt1"/>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88" name="Google Shape;488;p27"/>
          <p:cNvGrpSpPr/>
          <p:nvPr/>
        </p:nvGrpSpPr>
        <p:grpSpPr>
          <a:xfrm flipH="1" rot="-5400000">
            <a:off x="8191801" y="905321"/>
            <a:ext cx="825589" cy="93999"/>
            <a:chOff x="5718423" y="809024"/>
            <a:chExt cx="830071" cy="94500"/>
          </a:xfrm>
        </p:grpSpPr>
        <p:sp>
          <p:nvSpPr>
            <p:cNvPr id="489" name="Google Shape;489;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7"/>
            <p:cNvSpPr/>
            <p:nvPr/>
          </p:nvSpPr>
          <p:spPr>
            <a:xfrm>
              <a:off x="5963614" y="809024"/>
              <a:ext cx="94500" cy="94500"/>
            </a:xfrm>
            <a:prstGeom prst="ellipse">
              <a:avLst/>
            </a:prstGeom>
            <a:solidFill>
              <a:schemeClr val="lt1">
                <a:alpha val="8941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7"/>
            <p:cNvSpPr/>
            <p:nvPr/>
          </p:nvSpPr>
          <p:spPr>
            <a:xfrm>
              <a:off x="6208804" y="809024"/>
              <a:ext cx="94500" cy="94500"/>
            </a:xfrm>
            <a:prstGeom prst="ellipse">
              <a:avLst/>
            </a:prstGeom>
            <a:solidFill>
              <a:schemeClr val="lt1">
                <a:alpha val="6627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7"/>
            <p:cNvSpPr/>
            <p:nvPr/>
          </p:nvSpPr>
          <p:spPr>
            <a:xfrm>
              <a:off x="6453994" y="809024"/>
              <a:ext cx="94500" cy="94500"/>
            </a:xfrm>
            <a:prstGeom prst="ellipse">
              <a:avLst/>
            </a:prstGeom>
            <a:solidFill>
              <a:schemeClr val="lt1">
                <a:alpha val="5373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2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27"/>
          <p:cNvGrpSpPr/>
          <p:nvPr/>
        </p:nvGrpSpPr>
        <p:grpSpPr>
          <a:xfrm flipH="1" rot="10800000">
            <a:off x="498550" y="419473"/>
            <a:ext cx="429322" cy="93999"/>
            <a:chOff x="5795037" y="809024"/>
            <a:chExt cx="431653" cy="94500"/>
          </a:xfrm>
        </p:grpSpPr>
        <p:sp>
          <p:nvSpPr>
            <p:cNvPr id="495" name="Google Shape;495;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9" name="Google Shape;3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0" name="Google Shape;40;p4"/>
          <p:cNvSpPr txBox="1"/>
          <p:nvPr>
            <p:ph idx="1" type="body"/>
          </p:nvPr>
        </p:nvSpPr>
        <p:spPr>
          <a:xfrm>
            <a:off x="720000" y="1152475"/>
            <a:ext cx="7704000" cy="319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5"/>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50" name="Google Shape;50;p5"/>
          <p:cNvSpPr txBox="1"/>
          <p:nvPr>
            <p:ph idx="1" type="subTitle"/>
          </p:nvPr>
        </p:nvSpPr>
        <p:spPr>
          <a:xfrm>
            <a:off x="720000" y="2400800"/>
            <a:ext cx="3413400" cy="477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51" name="Google Shape;51;p5"/>
          <p:cNvSpPr txBox="1"/>
          <p:nvPr>
            <p:ph idx="2" type="subTitle"/>
          </p:nvPr>
        </p:nvSpPr>
        <p:spPr>
          <a:xfrm>
            <a:off x="4572003" y="2400800"/>
            <a:ext cx="3413400" cy="47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52" name="Google Shape;52;p5"/>
          <p:cNvSpPr txBox="1"/>
          <p:nvPr>
            <p:ph idx="3" type="subTitle"/>
          </p:nvPr>
        </p:nvSpPr>
        <p:spPr>
          <a:xfrm>
            <a:off x="720000" y="2878100"/>
            <a:ext cx="3413400" cy="12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 name="Google Shape;53;p5"/>
          <p:cNvSpPr txBox="1"/>
          <p:nvPr>
            <p:ph idx="4" type="subTitle"/>
          </p:nvPr>
        </p:nvSpPr>
        <p:spPr>
          <a:xfrm>
            <a:off x="4572003" y="2878100"/>
            <a:ext cx="3413400" cy="12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 name="Google Shape;5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grpSp>
        <p:nvGrpSpPr>
          <p:cNvPr id="56" name="Google Shape;56;p6"/>
          <p:cNvGrpSpPr/>
          <p:nvPr/>
        </p:nvGrpSpPr>
        <p:grpSpPr>
          <a:xfrm>
            <a:off x="233650" y="111350"/>
            <a:ext cx="8675100" cy="4932325"/>
            <a:chOff x="233650" y="111350"/>
            <a:chExt cx="8675100" cy="4932325"/>
          </a:xfrm>
        </p:grpSpPr>
        <p:grpSp>
          <p:nvGrpSpPr>
            <p:cNvPr id="57" name="Google Shape;57;p6"/>
            <p:cNvGrpSpPr/>
            <p:nvPr/>
          </p:nvGrpSpPr>
          <p:grpSpPr>
            <a:xfrm>
              <a:off x="233650" y="111350"/>
              <a:ext cx="8675100" cy="4932325"/>
              <a:chOff x="233650" y="111350"/>
              <a:chExt cx="8675100" cy="4932325"/>
            </a:xfrm>
          </p:grpSpPr>
          <p:sp>
            <p:nvSpPr>
              <p:cNvPr id="58" name="Google Shape;58;p6"/>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6"/>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0" name="Google Shape;60;p6"/>
            <p:cNvGrpSpPr/>
            <p:nvPr/>
          </p:nvGrpSpPr>
          <p:grpSpPr>
            <a:xfrm>
              <a:off x="8249059" y="184274"/>
              <a:ext cx="571201" cy="152149"/>
              <a:chOff x="7873475" y="173025"/>
              <a:chExt cx="645425" cy="171900"/>
            </a:xfrm>
          </p:grpSpPr>
          <p:sp>
            <p:nvSpPr>
              <p:cNvPr id="61" name="Google Shape;61;p6"/>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6"/>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6"/>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64" name="Google Shape;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5" name="Google Shape;65;p6"/>
          <p:cNvGrpSpPr/>
          <p:nvPr/>
        </p:nvGrpSpPr>
        <p:grpSpPr>
          <a:xfrm flipH="1">
            <a:off x="8282243" y="4127874"/>
            <a:ext cx="552498" cy="824489"/>
            <a:chOff x="521091" y="295974"/>
            <a:chExt cx="804804" cy="1201003"/>
          </a:xfrm>
        </p:grpSpPr>
        <p:grpSp>
          <p:nvGrpSpPr>
            <p:cNvPr id="66" name="Google Shape;66;p6"/>
            <p:cNvGrpSpPr/>
            <p:nvPr/>
          </p:nvGrpSpPr>
          <p:grpSpPr>
            <a:xfrm>
              <a:off x="521091" y="642074"/>
              <a:ext cx="480545" cy="481555"/>
              <a:chOff x="5471892" y="3290059"/>
              <a:chExt cx="174300" cy="174654"/>
            </a:xfrm>
          </p:grpSpPr>
          <p:sp>
            <p:nvSpPr>
              <p:cNvPr id="67" name="Google Shape;67;p6"/>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6"/>
              <p:cNvSpPr/>
              <p:nvPr/>
            </p:nvSpPr>
            <p:spPr>
              <a:xfrm>
                <a:off x="5529353" y="3328218"/>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6"/>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 name="Google Shape;70;p6"/>
            <p:cNvGrpSpPr/>
            <p:nvPr/>
          </p:nvGrpSpPr>
          <p:grpSpPr>
            <a:xfrm>
              <a:off x="825789" y="295974"/>
              <a:ext cx="243759" cy="244271"/>
              <a:chOff x="5404415" y="3299980"/>
              <a:chExt cx="174300" cy="174654"/>
            </a:xfrm>
          </p:grpSpPr>
          <p:sp>
            <p:nvSpPr>
              <p:cNvPr id="71" name="Google Shape;71;p6"/>
              <p:cNvSpPr/>
              <p:nvPr/>
            </p:nvSpPr>
            <p:spPr>
              <a:xfrm>
                <a:off x="5404415" y="3299980"/>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a:off x="5461877" y="3343752"/>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6"/>
              <p:cNvSpPr/>
              <p:nvPr/>
            </p:nvSpPr>
            <p:spPr>
              <a:xfrm>
                <a:off x="5455489" y="3406785"/>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6"/>
            <p:cNvGrpSpPr/>
            <p:nvPr/>
          </p:nvGrpSpPr>
          <p:grpSpPr>
            <a:xfrm>
              <a:off x="953295" y="1123620"/>
              <a:ext cx="372601" cy="373357"/>
              <a:chOff x="5449281" y="3276071"/>
              <a:chExt cx="174300" cy="174654"/>
            </a:xfrm>
          </p:grpSpPr>
          <p:sp>
            <p:nvSpPr>
              <p:cNvPr id="75" name="Google Shape;75;p6"/>
              <p:cNvSpPr/>
              <p:nvPr/>
            </p:nvSpPr>
            <p:spPr>
              <a:xfrm>
                <a:off x="5449281" y="3276071"/>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a:off x="5506742" y="3319843"/>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a:off x="5500354" y="3382875"/>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7"/>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87" name="Google Shape;87;p7"/>
          <p:cNvSpPr txBox="1"/>
          <p:nvPr>
            <p:ph type="title"/>
          </p:nvPr>
        </p:nvSpPr>
        <p:spPr>
          <a:xfrm>
            <a:off x="720000" y="445025"/>
            <a:ext cx="4549500" cy="58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8" name="Google Shape;88;p7"/>
          <p:cNvSpPr txBox="1"/>
          <p:nvPr>
            <p:ph idx="1" type="body"/>
          </p:nvPr>
        </p:nvSpPr>
        <p:spPr>
          <a:xfrm>
            <a:off x="720000" y="1420500"/>
            <a:ext cx="4244400" cy="2664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Font typeface="Nunito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89" name="Google Shape;89;p7"/>
          <p:cNvSpPr/>
          <p:nvPr>
            <p:ph idx="2" type="pic"/>
          </p:nvPr>
        </p:nvSpPr>
        <p:spPr>
          <a:xfrm>
            <a:off x="5945700" y="1234550"/>
            <a:ext cx="2310000" cy="3382200"/>
          </a:xfrm>
          <a:prstGeom prst="roundRect">
            <a:avLst>
              <a:gd fmla="val 16667" name="adj"/>
            </a:avLst>
          </a:prstGeom>
          <a:noFill/>
          <a:ln cap="flat" cmpd="sng" w="38100">
            <a:solidFill>
              <a:schemeClr val="accent3"/>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 name="Google Shape;94;p8"/>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99" name="Google Shape;99;p8"/>
          <p:cNvSpPr txBox="1"/>
          <p:nvPr>
            <p:ph type="title"/>
          </p:nvPr>
        </p:nvSpPr>
        <p:spPr>
          <a:xfrm>
            <a:off x="715100" y="1307100"/>
            <a:ext cx="49872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rect b="b" l="l" r="r" t="t"/>
              <a:pathLst>
                <a:path extrusionOk="0" h="30" w="55">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rect b="b" l="l" r="r" t="t"/>
              <a:pathLst>
                <a:path extrusionOk="0" h="82" w="28">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rect b="b" l="l" r="r" t="t"/>
              <a:pathLst>
                <a:path extrusionOk="0" h="82" w="28">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rect b="b" l="l" r="r" t="t"/>
              <a:pathLst>
                <a:path extrusionOk="0" h="197" w="238">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rect b="b" l="l" r="r" t="t"/>
              <a:pathLst>
                <a:path extrusionOk="0" h="44" w="21">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rect b="b" l="l" r="r" t="t"/>
              <a:pathLst>
                <a:path extrusionOk="0" h="44" w="21">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rect b="b" l="l" r="r" t="t"/>
              <a:pathLst>
                <a:path extrusionOk="0" h="51" w="163">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rect b="b" l="l" r="r" t="t"/>
              <a:pathLst>
                <a:path extrusionOk="0" h="259" w="17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rect b="b" l="l" r="r" t="t"/>
              <a:pathLst>
                <a:path extrusionOk="0" h="81" w="84">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rect b="b" l="l" r="r" t="t"/>
              <a:pathLst>
                <a:path extrusionOk="0" h="29" w="3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rect b="b" l="l" r="r" t="t"/>
              <a:pathLst>
                <a:path extrusionOk="0" h="49" w="29">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rect b="b" l="l" r="r" t="t"/>
              <a:pathLst>
                <a:path extrusionOk="0" h="46" w="74">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rect b="b" l="l" r="r" t="t"/>
              <a:pathLst>
                <a:path extrusionOk="0" h="49" w="28">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rect b="b" l="l" r="r" t="t"/>
              <a:pathLst>
                <a:path extrusionOk="0" h="200" w="181">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rect b="b" l="l" r="r" t="t"/>
              <a:pathLst>
                <a:path extrusionOk="0" h="170" w="119">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rect b="b" l="l" r="r" t="t"/>
              <a:pathLst>
                <a:path extrusionOk="0" h="408" w="601">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9"/>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43" name="Google Shape;143;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4" name="Google Shape;144;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rect b="b" l="l" r="r" t="t"/>
              <a:pathLst>
                <a:path extrusionOk="0" h="216" w="816">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rect b="b" l="l" r="r" t="t"/>
              <a:pathLst>
                <a:path extrusionOk="0" h="57" w="13">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rect b="b" l="l" r="r" t="t"/>
              <a:pathLst>
                <a:path extrusionOk="0" h="42" w="41">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rect b="b" l="l" r="r" t="t"/>
              <a:pathLst>
                <a:path extrusionOk="0" h="13" w="51">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rect b="b" l="l" r="r" t="t"/>
              <a:pathLst>
                <a:path extrusionOk="0" h="11" w="596">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rect b="b" l="l" r="r" t="t"/>
              <a:pathLst>
                <a:path extrusionOk="0" h="11" w="596">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rect b="b" l="l" r="r" t="t"/>
              <a:pathLst>
                <a:path extrusionOk="0" h="12" w="415">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rect b="b" l="l" r="r" t="t"/>
              <a:pathLst>
                <a:path extrusionOk="0" h="12" w="142">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sp>
        <p:nvSpPr>
          <p:cNvPr id="159" name="Google Shape;159;p10"/>
          <p:cNvSpPr/>
          <p:nvPr>
            <p:ph idx="2" type="pic"/>
          </p:nvPr>
        </p:nvSpPr>
        <p:spPr>
          <a:xfrm>
            <a:off x="-16312" y="0"/>
            <a:ext cx="9176700" cy="5143500"/>
          </a:xfrm>
          <a:prstGeom prst="rect">
            <a:avLst/>
          </a:prstGeom>
          <a:noFill/>
          <a:ln>
            <a:noFill/>
          </a:ln>
        </p:spPr>
      </p:sp>
      <p:sp>
        <p:nvSpPr>
          <p:cNvPr id="160" name="Google Shape;160;p10"/>
          <p:cNvSpPr txBox="1"/>
          <p:nvPr>
            <p:ph type="title"/>
          </p:nvPr>
        </p:nvSpPr>
        <p:spPr>
          <a:xfrm>
            <a:off x="720000" y="4140600"/>
            <a:ext cx="7704000" cy="468000"/>
          </a:xfrm>
          <a:prstGeom prst="rect">
            <a:avLst/>
          </a:prstGeom>
          <a:solidFill>
            <a:schemeClr val="l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34.png"/><Relationship Id="rId5"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6.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python.langchain.com/v0.1/docs/use_cases/sql/ag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8"/>
          <p:cNvSpPr txBox="1"/>
          <p:nvPr>
            <p:ph type="ctrTitle"/>
          </p:nvPr>
        </p:nvSpPr>
        <p:spPr>
          <a:xfrm>
            <a:off x="748950" y="1115275"/>
            <a:ext cx="4300800" cy="14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Chatbot Asistente</a:t>
            </a:r>
            <a:endParaRPr/>
          </a:p>
        </p:txBody>
      </p:sp>
      <p:sp>
        <p:nvSpPr>
          <p:cNvPr id="503" name="Google Shape;503;p28"/>
          <p:cNvSpPr txBox="1"/>
          <p:nvPr>
            <p:ph idx="1" type="subTitle"/>
          </p:nvPr>
        </p:nvSpPr>
        <p:spPr>
          <a:xfrm>
            <a:off x="849300" y="2939825"/>
            <a:ext cx="4100100" cy="8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Diego Moreno</a:t>
            </a:r>
            <a:br>
              <a:rPr lang="en"/>
            </a:br>
            <a:r>
              <a:rPr lang="en"/>
              <a:t>Johan Andrés Camilo</a:t>
            </a:r>
            <a:endParaRPr/>
          </a:p>
          <a:p>
            <a:pPr indent="0" lvl="0" marL="0" rtl="0" algn="l">
              <a:spcBef>
                <a:spcPts val="0"/>
              </a:spcBef>
              <a:spcAft>
                <a:spcPts val="0"/>
              </a:spcAft>
              <a:buNone/>
            </a:pPr>
            <a:r>
              <a:rPr lang="en"/>
              <a:t>Karen Vargas Hurtado</a:t>
            </a:r>
            <a:endParaRPr/>
          </a:p>
        </p:txBody>
      </p:sp>
      <p:grpSp>
        <p:nvGrpSpPr>
          <p:cNvPr id="504" name="Google Shape;504;p28"/>
          <p:cNvGrpSpPr/>
          <p:nvPr/>
        </p:nvGrpSpPr>
        <p:grpSpPr>
          <a:xfrm>
            <a:off x="5510716" y="813523"/>
            <a:ext cx="2918183" cy="3563253"/>
            <a:chOff x="5510716" y="813523"/>
            <a:chExt cx="2918183" cy="3563253"/>
          </a:xfrm>
        </p:grpSpPr>
        <p:grpSp>
          <p:nvGrpSpPr>
            <p:cNvPr id="505" name="Google Shape;505;p28"/>
            <p:cNvGrpSpPr/>
            <p:nvPr/>
          </p:nvGrpSpPr>
          <p:grpSpPr>
            <a:xfrm>
              <a:off x="5689100" y="1251675"/>
              <a:ext cx="2739800" cy="3125101"/>
              <a:chOff x="6016800" y="1068375"/>
              <a:chExt cx="2739800" cy="3125101"/>
            </a:xfrm>
          </p:grpSpPr>
          <p:sp>
            <p:nvSpPr>
              <p:cNvPr id="506" name="Google Shape;506;p28"/>
              <p:cNvSpPr/>
              <p:nvPr/>
            </p:nvSpPr>
            <p:spPr>
              <a:xfrm>
                <a:off x="7000525" y="1275929"/>
                <a:ext cx="1756075" cy="2917547"/>
              </a:xfrm>
              <a:custGeom>
                <a:rect b="b" l="l" r="r" t="t"/>
                <a:pathLst>
                  <a:path extrusionOk="0" h="930" w="559">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28"/>
              <p:cNvSpPr/>
              <p:nvPr/>
            </p:nvSpPr>
            <p:spPr>
              <a:xfrm>
                <a:off x="7000525" y="1068375"/>
                <a:ext cx="1756075" cy="3056704"/>
              </a:xfrm>
              <a:custGeom>
                <a:rect b="b" l="l" r="r" t="t"/>
                <a:pathLst>
                  <a:path extrusionOk="0" h="974" w="559">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8"/>
              <p:cNvSpPr/>
              <p:nvPr/>
            </p:nvSpPr>
            <p:spPr>
              <a:xfrm>
                <a:off x="7018350" y="1695750"/>
                <a:ext cx="1716900" cy="2040000"/>
              </a:xfrm>
              <a:prstGeom prst="rect">
                <a:avLst/>
              </a:prstGeom>
              <a:solidFill>
                <a:srgbClr val="FFFFFF">
                  <a:alpha val="856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8"/>
              <p:cNvSpPr/>
              <p:nvPr/>
            </p:nvSpPr>
            <p:spPr>
              <a:xfrm>
                <a:off x="7023066" y="1377348"/>
                <a:ext cx="1714800" cy="280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8"/>
              <p:cNvSpPr/>
              <p:nvPr/>
            </p:nvSpPr>
            <p:spPr>
              <a:xfrm>
                <a:off x="7181088" y="1443388"/>
                <a:ext cx="1021254" cy="134438"/>
              </a:xfrm>
              <a:custGeom>
                <a:rect b="b" l="l" r="r" t="t"/>
                <a:pathLst>
                  <a:path extrusionOk="0" h="43" w="326">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28"/>
              <p:cNvSpPr/>
              <p:nvPr/>
            </p:nvSpPr>
            <p:spPr>
              <a:xfrm>
                <a:off x="7506568" y="3851484"/>
                <a:ext cx="754737" cy="150948"/>
              </a:xfrm>
              <a:custGeom>
                <a:rect b="b" l="l" r="r" t="t"/>
                <a:pathLst>
                  <a:path extrusionOk="0" h="48" w="241">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8"/>
              <p:cNvSpPr/>
              <p:nvPr/>
            </p:nvSpPr>
            <p:spPr>
              <a:xfrm>
                <a:off x="7572607" y="1186303"/>
                <a:ext cx="617941" cy="49529"/>
              </a:xfrm>
              <a:custGeom>
                <a:rect b="b" l="l" r="r" t="t"/>
                <a:pathLst>
                  <a:path extrusionOk="0" h="16" w="197">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8"/>
              <p:cNvSpPr/>
              <p:nvPr/>
            </p:nvSpPr>
            <p:spPr>
              <a:xfrm>
                <a:off x="8584426" y="1186303"/>
                <a:ext cx="54300" cy="49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8"/>
              <p:cNvSpPr/>
              <p:nvPr/>
            </p:nvSpPr>
            <p:spPr>
              <a:xfrm>
                <a:off x="8492442" y="1186303"/>
                <a:ext cx="54300" cy="49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8"/>
              <p:cNvSpPr/>
              <p:nvPr/>
            </p:nvSpPr>
            <p:spPr>
              <a:xfrm>
                <a:off x="7501851" y="1608488"/>
                <a:ext cx="2359" cy="7075"/>
              </a:xfrm>
              <a:custGeom>
                <a:rect b="b" l="l" r="r" t="t"/>
                <a:pathLst>
                  <a:path extrusionOk="0" h="2" w="1">
                    <a:moveTo>
                      <a:pt x="0" y="1"/>
                    </a:moveTo>
                    <a:cubicBezTo>
                      <a:pt x="1" y="0"/>
                      <a:pt x="1" y="0"/>
                      <a:pt x="1" y="0"/>
                    </a:cubicBezTo>
                    <a:cubicBezTo>
                      <a:pt x="0" y="1"/>
                      <a:pt x="0" y="2"/>
                      <a:pt x="0" y="2"/>
                    </a:cubicBezTo>
                    <a:lnTo>
                      <a:pt x="0" y="1"/>
                    </a:lnTo>
                    <a:close/>
                  </a:path>
                </a:pathLst>
              </a:custGeom>
              <a:solidFill>
                <a:srgbClr val="7A2B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8"/>
              <p:cNvSpPr/>
              <p:nvPr/>
            </p:nvSpPr>
            <p:spPr>
              <a:xfrm>
                <a:off x="6883910" y="2813715"/>
                <a:ext cx="7076" cy="2358"/>
              </a:xfrm>
              <a:custGeom>
                <a:rect b="b" l="l" r="r" t="t"/>
                <a:pathLst>
                  <a:path extrusionOk="0" h="1" w="2">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28"/>
              <p:cNvSpPr/>
              <p:nvPr/>
            </p:nvSpPr>
            <p:spPr>
              <a:xfrm>
                <a:off x="8405132" y="2955229"/>
                <a:ext cx="320763" cy="780683"/>
              </a:xfrm>
              <a:custGeom>
                <a:rect b="b" l="l" r="r" t="t"/>
                <a:pathLst>
                  <a:path extrusionOk="0" h="331" w="136">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8"/>
              <p:cNvSpPr/>
              <p:nvPr/>
            </p:nvSpPr>
            <p:spPr>
              <a:xfrm>
                <a:off x="8280128" y="2792488"/>
                <a:ext cx="289800" cy="2946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28"/>
              <p:cNvSpPr/>
              <p:nvPr/>
            </p:nvSpPr>
            <p:spPr>
              <a:xfrm>
                <a:off x="7650396" y="1988216"/>
                <a:ext cx="823135" cy="672191"/>
              </a:xfrm>
              <a:custGeom>
                <a:rect b="b" l="l" r="r" t="t"/>
                <a:pathLst>
                  <a:path extrusionOk="0" h="214" w="263">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8"/>
              <p:cNvSpPr/>
              <p:nvPr/>
            </p:nvSpPr>
            <p:spPr>
              <a:xfrm>
                <a:off x="7482938" y="2297189"/>
                <a:ext cx="89625" cy="82549"/>
              </a:xfrm>
              <a:custGeom>
                <a:rect b="b" l="l" r="r" t="t"/>
                <a:pathLst>
                  <a:path extrusionOk="0" h="27" w="28">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8"/>
              <p:cNvSpPr/>
              <p:nvPr/>
            </p:nvSpPr>
            <p:spPr>
              <a:xfrm>
                <a:off x="8551362" y="2297189"/>
                <a:ext cx="87267" cy="82549"/>
              </a:xfrm>
              <a:custGeom>
                <a:rect b="b" l="l" r="r" t="t"/>
                <a:pathLst>
                  <a:path extrusionOk="0" h="27" w="28">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28"/>
              <p:cNvSpPr/>
              <p:nvPr/>
            </p:nvSpPr>
            <p:spPr>
              <a:xfrm>
                <a:off x="8473530" y="2179261"/>
                <a:ext cx="122645" cy="311331"/>
              </a:xfrm>
              <a:custGeom>
                <a:rect b="b" l="l" r="r" t="t"/>
                <a:pathLst>
                  <a:path extrusionOk="0" h="99" w="39">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8"/>
              <p:cNvSpPr/>
              <p:nvPr/>
            </p:nvSpPr>
            <p:spPr>
              <a:xfrm>
                <a:off x="7527751" y="2179261"/>
                <a:ext cx="122645" cy="311331"/>
              </a:xfrm>
              <a:custGeom>
                <a:rect b="b" l="l" r="r" t="t"/>
                <a:pathLst>
                  <a:path extrusionOk="0" h="99" w="39">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8"/>
              <p:cNvSpPr/>
              <p:nvPr/>
            </p:nvSpPr>
            <p:spPr>
              <a:xfrm>
                <a:off x="7782475" y="2146241"/>
                <a:ext cx="146230" cy="183968"/>
              </a:xfrm>
              <a:custGeom>
                <a:rect b="b" l="l" r="r" t="t"/>
                <a:pathLst>
                  <a:path extrusionOk="0" h="59" w="47">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8"/>
              <p:cNvSpPr/>
              <p:nvPr/>
            </p:nvSpPr>
            <p:spPr>
              <a:xfrm>
                <a:off x="7796626" y="2165109"/>
                <a:ext cx="113210" cy="146231"/>
              </a:xfrm>
              <a:custGeom>
                <a:rect b="b" l="l" r="r" t="t"/>
                <a:pathLst>
                  <a:path extrusionOk="0" h="47" w="36">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8"/>
              <p:cNvSpPr/>
              <p:nvPr/>
            </p:nvSpPr>
            <p:spPr>
              <a:xfrm>
                <a:off x="7815495" y="2179261"/>
                <a:ext cx="75474" cy="117928"/>
              </a:xfrm>
              <a:custGeom>
                <a:rect b="b" l="l" r="r" t="t"/>
                <a:pathLst>
                  <a:path extrusionOk="0" h="37" w="24">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8"/>
              <p:cNvSpPr/>
              <p:nvPr/>
            </p:nvSpPr>
            <p:spPr>
              <a:xfrm>
                <a:off x="8197580" y="2146241"/>
                <a:ext cx="150947" cy="183968"/>
              </a:xfrm>
              <a:custGeom>
                <a:rect b="b" l="l" r="r" t="t"/>
                <a:pathLst>
                  <a:path extrusionOk="0" h="59" w="48">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8"/>
              <p:cNvSpPr/>
              <p:nvPr/>
            </p:nvSpPr>
            <p:spPr>
              <a:xfrm>
                <a:off x="8216448" y="2165109"/>
                <a:ext cx="113210" cy="146231"/>
              </a:xfrm>
              <a:custGeom>
                <a:rect b="b" l="l" r="r" t="t"/>
                <a:pathLst>
                  <a:path extrusionOk="0" h="47" w="36">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8"/>
              <p:cNvSpPr/>
              <p:nvPr/>
            </p:nvSpPr>
            <p:spPr>
              <a:xfrm>
                <a:off x="8235317" y="2179261"/>
                <a:ext cx="75474" cy="117928"/>
              </a:xfrm>
              <a:custGeom>
                <a:rect b="b" l="l" r="r" t="t"/>
                <a:pathLst>
                  <a:path extrusionOk="0" h="37" w="24">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8"/>
              <p:cNvSpPr/>
              <p:nvPr/>
            </p:nvSpPr>
            <p:spPr>
              <a:xfrm>
                <a:off x="8046633" y="1785379"/>
                <a:ext cx="28500" cy="202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28"/>
              <p:cNvSpPr/>
              <p:nvPr/>
            </p:nvSpPr>
            <p:spPr>
              <a:xfrm>
                <a:off x="7938139" y="2660409"/>
                <a:ext cx="247649" cy="68398"/>
              </a:xfrm>
              <a:custGeom>
                <a:rect b="b" l="l" r="r" t="t"/>
                <a:pathLst>
                  <a:path extrusionOk="0" h="22" w="79">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28"/>
              <p:cNvSpPr/>
              <p:nvPr/>
            </p:nvSpPr>
            <p:spPr>
              <a:xfrm>
                <a:off x="7938139" y="2726448"/>
                <a:ext cx="247649" cy="68398"/>
              </a:xfrm>
              <a:custGeom>
                <a:rect b="b" l="l" r="r" t="t"/>
                <a:pathLst>
                  <a:path extrusionOk="0" h="22" w="79">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8"/>
              <p:cNvSpPr/>
              <p:nvPr/>
            </p:nvSpPr>
            <p:spPr>
              <a:xfrm>
                <a:off x="7697567" y="2575500"/>
                <a:ext cx="40200" cy="37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8"/>
              <p:cNvSpPr/>
              <p:nvPr/>
            </p:nvSpPr>
            <p:spPr>
              <a:xfrm>
                <a:off x="7697567" y="2028313"/>
                <a:ext cx="40200" cy="4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28"/>
              <p:cNvSpPr/>
              <p:nvPr/>
            </p:nvSpPr>
            <p:spPr>
              <a:xfrm>
                <a:off x="7619734" y="2179261"/>
                <a:ext cx="30662" cy="311331"/>
              </a:xfrm>
              <a:custGeom>
                <a:rect b="b" l="l" r="r" t="t"/>
                <a:pathLst>
                  <a:path extrusionOk="0" h="99" w="1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28"/>
              <p:cNvSpPr/>
              <p:nvPr/>
            </p:nvSpPr>
            <p:spPr>
              <a:xfrm>
                <a:off x="8473530" y="2179261"/>
                <a:ext cx="30662" cy="311331"/>
              </a:xfrm>
              <a:custGeom>
                <a:rect b="b" l="l" r="r" t="t"/>
                <a:pathLst>
                  <a:path extrusionOk="0" h="99" w="1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8"/>
              <p:cNvSpPr/>
              <p:nvPr/>
            </p:nvSpPr>
            <p:spPr>
              <a:xfrm>
                <a:off x="7997102" y="1693396"/>
                <a:ext cx="134400" cy="1320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8"/>
              <p:cNvSpPr/>
              <p:nvPr/>
            </p:nvSpPr>
            <p:spPr>
              <a:xfrm>
                <a:off x="8015971" y="1709905"/>
                <a:ext cx="96600" cy="966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8"/>
              <p:cNvSpPr/>
              <p:nvPr/>
            </p:nvSpPr>
            <p:spPr>
              <a:xfrm>
                <a:off x="7702275" y="2792500"/>
                <a:ext cx="750025" cy="943250"/>
              </a:xfrm>
              <a:custGeom>
                <a:rect b="b" l="l" r="r" t="t"/>
                <a:pathLst>
                  <a:path extrusionOk="0" h="301" w="239">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8"/>
              <p:cNvSpPr/>
              <p:nvPr/>
            </p:nvSpPr>
            <p:spPr>
              <a:xfrm>
                <a:off x="8386264" y="2575500"/>
                <a:ext cx="37800" cy="37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8"/>
              <p:cNvSpPr/>
              <p:nvPr/>
            </p:nvSpPr>
            <p:spPr>
              <a:xfrm>
                <a:off x="8386264" y="2028313"/>
                <a:ext cx="37800" cy="4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8"/>
              <p:cNvSpPr/>
              <p:nvPr/>
            </p:nvSpPr>
            <p:spPr>
              <a:xfrm>
                <a:off x="7843797" y="2417475"/>
                <a:ext cx="438691" cy="167457"/>
              </a:xfrm>
              <a:custGeom>
                <a:rect b="b" l="l" r="r" t="t"/>
                <a:pathLst>
                  <a:path extrusionOk="0" h="53" w="14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8"/>
              <p:cNvSpPr/>
              <p:nvPr/>
            </p:nvSpPr>
            <p:spPr>
              <a:xfrm>
                <a:off x="7862666" y="2436344"/>
                <a:ext cx="400953" cy="129720"/>
              </a:xfrm>
              <a:custGeom>
                <a:rect b="b" l="l" r="r" t="t"/>
                <a:pathLst>
                  <a:path extrusionOk="0" h="41" w="128">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8"/>
              <p:cNvSpPr/>
              <p:nvPr/>
            </p:nvSpPr>
            <p:spPr>
              <a:xfrm>
                <a:off x="7744738" y="2839660"/>
                <a:ext cx="660394" cy="370294"/>
              </a:xfrm>
              <a:custGeom>
                <a:rect b="b" l="l" r="r" t="t"/>
                <a:pathLst>
                  <a:path extrusionOk="0" h="118" w="211">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8"/>
              <p:cNvSpPr/>
              <p:nvPr/>
            </p:nvSpPr>
            <p:spPr>
              <a:xfrm>
                <a:off x="7822569" y="2924568"/>
                <a:ext cx="507300" cy="186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8"/>
              <p:cNvSpPr/>
              <p:nvPr/>
            </p:nvSpPr>
            <p:spPr>
              <a:xfrm>
                <a:off x="7843797" y="2955229"/>
                <a:ext cx="441050" cy="122645"/>
              </a:xfrm>
              <a:custGeom>
                <a:rect b="b" l="l" r="r" t="t"/>
                <a:pathLst>
                  <a:path extrusionOk="0" h="39" w="141">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8"/>
              <p:cNvSpPr/>
              <p:nvPr/>
            </p:nvSpPr>
            <p:spPr>
              <a:xfrm>
                <a:off x="8452303" y="3346751"/>
                <a:ext cx="259440" cy="261800"/>
              </a:xfrm>
              <a:custGeom>
                <a:rect b="b" l="l" r="r" t="t"/>
                <a:pathLst>
                  <a:path extrusionOk="0" h="83" w="83">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8"/>
              <p:cNvSpPr/>
              <p:nvPr/>
            </p:nvSpPr>
            <p:spPr>
              <a:xfrm>
                <a:off x="6836695" y="2436344"/>
                <a:ext cx="337273" cy="426900"/>
              </a:xfrm>
              <a:custGeom>
                <a:rect b="b" l="l" r="r" t="t"/>
                <a:pathLst>
                  <a:path extrusionOk="0" h="136" w="108">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8"/>
              <p:cNvSpPr/>
              <p:nvPr/>
            </p:nvSpPr>
            <p:spPr>
              <a:xfrm>
                <a:off x="6869715" y="2806640"/>
                <a:ext cx="837287" cy="525960"/>
              </a:xfrm>
              <a:custGeom>
                <a:rect b="b" l="l" r="r" t="t"/>
                <a:pathLst>
                  <a:path extrusionOk="0" h="167" w="267">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8"/>
              <p:cNvSpPr/>
              <p:nvPr/>
            </p:nvSpPr>
            <p:spPr>
              <a:xfrm>
                <a:off x="7079627" y="3106177"/>
                <a:ext cx="259440" cy="259442"/>
              </a:xfrm>
              <a:custGeom>
                <a:rect b="b" l="l" r="r" t="t"/>
                <a:pathLst>
                  <a:path extrusionOk="0" h="83" w="83">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8"/>
              <p:cNvSpPr/>
              <p:nvPr/>
            </p:nvSpPr>
            <p:spPr>
              <a:xfrm>
                <a:off x="7596149" y="2792488"/>
                <a:ext cx="153306" cy="294820"/>
              </a:xfrm>
              <a:custGeom>
                <a:rect b="b" l="l" r="r" t="t"/>
                <a:pathLst>
                  <a:path extrusionOk="0" h="94" w="49">
                    <a:moveTo>
                      <a:pt x="49" y="0"/>
                    </a:moveTo>
                    <a:cubicBezTo>
                      <a:pt x="17" y="0"/>
                      <a:pt x="0" y="24"/>
                      <a:pt x="0" y="47"/>
                    </a:cubicBezTo>
                    <a:cubicBezTo>
                      <a:pt x="0" y="71"/>
                      <a:pt x="18" y="90"/>
                      <a:pt x="40" y="94"/>
                    </a:cubicBezTo>
                    <a:lnTo>
                      <a:pt x="4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8"/>
              <p:cNvSpPr/>
              <p:nvPr/>
            </p:nvSpPr>
            <p:spPr>
              <a:xfrm>
                <a:off x="6893300" y="3002400"/>
                <a:ext cx="0" cy="0"/>
              </a:xfrm>
              <a:custGeom>
                <a:rect b="b" l="l" r="r" t="t"/>
                <a:pathLst>
                  <a:path extrusionOk="0" h="120000" w="120000">
                    <a:moveTo>
                      <a:pt x="0" y="0"/>
                    </a:moveTo>
                    <a:lnTo>
                      <a:pt x="0" y="0"/>
                    </a:lnTo>
                    <a:lnTo>
                      <a:pt x="0" y="0"/>
                    </a:lnTo>
                    <a:close/>
                  </a:path>
                </a:pathLst>
              </a:custGeom>
              <a:solidFill>
                <a:srgbClr val="1431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8"/>
              <p:cNvSpPr/>
              <p:nvPr/>
            </p:nvSpPr>
            <p:spPr>
              <a:xfrm>
                <a:off x="6016800" y="1519024"/>
                <a:ext cx="1502398" cy="551904"/>
              </a:xfrm>
              <a:custGeom>
                <a:rect b="b" l="l" r="r" t="t"/>
                <a:pathLst>
                  <a:path extrusionOk="0" h="176" w="48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8"/>
              <p:cNvSpPr/>
              <p:nvPr/>
            </p:nvSpPr>
            <p:spPr>
              <a:xfrm>
                <a:off x="6259731" y="1714786"/>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8"/>
              <p:cNvSpPr/>
              <p:nvPr/>
            </p:nvSpPr>
            <p:spPr>
              <a:xfrm>
                <a:off x="6259731" y="1806769"/>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8"/>
              <p:cNvSpPr/>
              <p:nvPr/>
            </p:nvSpPr>
            <p:spPr>
              <a:xfrm>
                <a:off x="6259731" y="1901112"/>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7" name="Google Shape;557;p28"/>
            <p:cNvGrpSpPr/>
            <p:nvPr/>
          </p:nvGrpSpPr>
          <p:grpSpPr>
            <a:xfrm>
              <a:off x="5510716" y="1004299"/>
              <a:ext cx="480545" cy="481555"/>
              <a:chOff x="5471892" y="3290059"/>
              <a:chExt cx="174300" cy="174654"/>
            </a:xfrm>
          </p:grpSpPr>
          <p:sp>
            <p:nvSpPr>
              <p:cNvPr id="558" name="Google Shape;558;p28"/>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8"/>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1" name="Google Shape;561;p28"/>
            <p:cNvGrpSpPr/>
            <p:nvPr/>
          </p:nvGrpSpPr>
          <p:grpSpPr>
            <a:xfrm>
              <a:off x="6200806" y="813523"/>
              <a:ext cx="243759" cy="244271"/>
              <a:chOff x="5471892" y="3290059"/>
              <a:chExt cx="174300" cy="174654"/>
            </a:xfrm>
          </p:grpSpPr>
          <p:sp>
            <p:nvSpPr>
              <p:cNvPr id="562" name="Google Shape;562;p28"/>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8"/>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5" name="Google Shape;565;p28"/>
            <p:cNvGrpSpPr/>
            <p:nvPr/>
          </p:nvGrpSpPr>
          <p:grpSpPr>
            <a:xfrm>
              <a:off x="5914207" y="2530897"/>
              <a:ext cx="372601" cy="373357"/>
              <a:chOff x="5471892" y="3290059"/>
              <a:chExt cx="174300" cy="174654"/>
            </a:xfrm>
          </p:grpSpPr>
          <p:sp>
            <p:nvSpPr>
              <p:cNvPr id="566" name="Google Shape;566;p28"/>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8"/>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pic>
        <p:nvPicPr>
          <p:cNvPr id="805" name="Google Shape;805;p37"/>
          <p:cNvPicPr preferRelativeResize="0"/>
          <p:nvPr/>
        </p:nvPicPr>
        <p:blipFill>
          <a:blip r:embed="rId3">
            <a:alphaModFix/>
          </a:blip>
          <a:stretch>
            <a:fillRect/>
          </a:stretch>
        </p:blipFill>
        <p:spPr>
          <a:xfrm>
            <a:off x="1056113" y="479438"/>
            <a:ext cx="7031774" cy="3847725"/>
          </a:xfrm>
          <a:prstGeom prst="rect">
            <a:avLst/>
          </a:prstGeom>
          <a:noFill/>
          <a:ln>
            <a:noFill/>
          </a:ln>
        </p:spPr>
      </p:pic>
      <p:sp>
        <p:nvSpPr>
          <p:cNvPr id="806" name="Google Shape;806;p37"/>
          <p:cNvSpPr txBox="1"/>
          <p:nvPr/>
        </p:nvSpPr>
        <p:spPr>
          <a:xfrm>
            <a:off x="595200" y="4327150"/>
            <a:ext cx="7984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a:t>
            </a:r>
            <a:r>
              <a:rPr lang="en" sz="900"/>
              <a:t>apacidades que dotan de inteligencia a los chatbots</a:t>
            </a:r>
            <a:br>
              <a:rPr lang="en" sz="900"/>
            </a:br>
            <a:r>
              <a:rPr lang="en" sz="900"/>
              <a:t>Tomado de: https://www.ita.es/blog/chatbots-o-asistentes-conversacionales-basados-en-inteligencia-artificial-y-tecnicas-de-procesamiento-de-lenguaje-natural/</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Perfiles </a:t>
            </a:r>
            <a:endParaRPr/>
          </a:p>
        </p:txBody>
      </p:sp>
      <p:sp>
        <p:nvSpPr>
          <p:cNvPr id="812" name="Google Shape;812;p38"/>
          <p:cNvSpPr txBox="1"/>
          <p:nvPr/>
        </p:nvSpPr>
        <p:spPr>
          <a:xfrm>
            <a:off x="6233313" y="2216275"/>
            <a:ext cx="1091400" cy="38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Chatbot</a:t>
            </a:r>
            <a:endParaRPr>
              <a:solidFill>
                <a:schemeClr val="dk1"/>
              </a:solidFill>
              <a:latin typeface="Lato"/>
              <a:ea typeface="Lato"/>
              <a:cs typeface="Lato"/>
              <a:sym typeface="Lato"/>
            </a:endParaRPr>
          </a:p>
        </p:txBody>
      </p:sp>
      <p:sp>
        <p:nvSpPr>
          <p:cNvPr id="813" name="Google Shape;813;p38"/>
          <p:cNvSpPr txBox="1"/>
          <p:nvPr/>
        </p:nvSpPr>
        <p:spPr>
          <a:xfrm>
            <a:off x="7614175" y="2173825"/>
            <a:ext cx="1152300" cy="471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Lato"/>
                <a:ea typeface="Lato"/>
                <a:cs typeface="Lato"/>
                <a:sym typeface="Lato"/>
              </a:rPr>
              <a:t>Cliente final</a:t>
            </a:r>
            <a:endParaRPr sz="1300">
              <a:solidFill>
                <a:schemeClr val="dk1"/>
              </a:solidFill>
              <a:latin typeface="Lato"/>
              <a:ea typeface="Lato"/>
              <a:cs typeface="Lato"/>
              <a:sym typeface="Lato"/>
            </a:endParaRPr>
          </a:p>
        </p:txBody>
      </p:sp>
      <p:sp>
        <p:nvSpPr>
          <p:cNvPr id="814" name="Google Shape;814;p38"/>
          <p:cNvSpPr txBox="1"/>
          <p:nvPr/>
        </p:nvSpPr>
        <p:spPr>
          <a:xfrm>
            <a:off x="4852450" y="1646075"/>
            <a:ext cx="1091400" cy="38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ato"/>
                <a:ea typeface="Lato"/>
                <a:cs typeface="Lato"/>
                <a:sym typeface="Lato"/>
              </a:rPr>
              <a:t>Admin</a:t>
            </a:r>
            <a:endParaRPr sz="1500">
              <a:solidFill>
                <a:schemeClr val="dk1"/>
              </a:solidFill>
              <a:latin typeface="Lato"/>
              <a:ea typeface="Lato"/>
              <a:cs typeface="Lato"/>
              <a:sym typeface="Lato"/>
            </a:endParaRPr>
          </a:p>
        </p:txBody>
      </p:sp>
      <p:sp>
        <p:nvSpPr>
          <p:cNvPr id="815" name="Google Shape;815;p38"/>
          <p:cNvSpPr txBox="1"/>
          <p:nvPr/>
        </p:nvSpPr>
        <p:spPr>
          <a:xfrm>
            <a:off x="4852450" y="2241350"/>
            <a:ext cx="1091400" cy="361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ato"/>
                <a:ea typeface="Lato"/>
                <a:cs typeface="Lato"/>
                <a:sym typeface="Lato"/>
              </a:rPr>
              <a:t>IT</a:t>
            </a:r>
            <a:endParaRPr sz="1700">
              <a:solidFill>
                <a:schemeClr val="dk1"/>
              </a:solidFill>
              <a:latin typeface="Lato"/>
              <a:ea typeface="Lato"/>
              <a:cs typeface="Lato"/>
              <a:sym typeface="Lato"/>
            </a:endParaRPr>
          </a:p>
        </p:txBody>
      </p:sp>
      <p:sp>
        <p:nvSpPr>
          <p:cNvPr id="816" name="Google Shape;816;p38"/>
          <p:cNvSpPr txBox="1"/>
          <p:nvPr/>
        </p:nvSpPr>
        <p:spPr>
          <a:xfrm>
            <a:off x="438000" y="1017725"/>
            <a:ext cx="4303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Clientes finales: Consulta de datos financieros y autoatención.</a:t>
            </a:r>
            <a:endParaRPr/>
          </a:p>
          <a:p>
            <a:pPr indent="0" lvl="0" marL="0" rtl="0" algn="l">
              <a:spcBef>
                <a:spcPts val="0"/>
              </a:spcBef>
              <a:spcAft>
                <a:spcPts val="0"/>
              </a:spcAft>
              <a:buNone/>
            </a:pPr>
            <a:r>
              <a:rPr lang="en"/>
              <a:t>Personal de atención al cliente: Soporte a consultas complejas y seguimiento.</a:t>
            </a:r>
            <a:endParaRPr/>
          </a:p>
          <a:p>
            <a:pPr indent="0" lvl="0" marL="0" rtl="0" algn="l">
              <a:spcBef>
                <a:spcPts val="0"/>
              </a:spcBef>
              <a:spcAft>
                <a:spcPts val="0"/>
              </a:spcAft>
              <a:buNone/>
            </a:pPr>
            <a:r>
              <a:rPr lang="en"/>
              <a:t>Gerentes de productos financieros: Análisis y mejora de servicios.</a:t>
            </a:r>
            <a:endParaRPr/>
          </a:p>
          <a:p>
            <a:pPr indent="0" lvl="0" marL="0" rtl="0" algn="l">
              <a:spcBef>
                <a:spcPts val="0"/>
              </a:spcBef>
              <a:spcAft>
                <a:spcPts val="0"/>
              </a:spcAft>
              <a:buNone/>
            </a:pPr>
            <a:r>
              <a:rPr lang="en"/>
              <a:t>Personal de IT y operaciones: Mantenimiento, rendimiento y escalabilidad.</a:t>
            </a:r>
            <a:endParaRPr/>
          </a:p>
          <a:p>
            <a:pPr indent="0" lvl="0" marL="0" rtl="0" algn="l">
              <a:spcBef>
                <a:spcPts val="0"/>
              </a:spcBef>
              <a:spcAft>
                <a:spcPts val="0"/>
              </a:spcAft>
              <a:buNone/>
            </a:pPr>
            <a:r>
              <a:rPr lang="en"/>
              <a:t>Ejecutivos y directivos: Evaluación de impacto y optimización estratégica.</a:t>
            </a:r>
            <a:endParaRPr/>
          </a:p>
          <a:p>
            <a:pPr indent="0" lvl="0" marL="0" rtl="0" algn="l">
              <a:spcBef>
                <a:spcPts val="0"/>
              </a:spcBef>
              <a:spcAft>
                <a:spcPts val="0"/>
              </a:spcAft>
              <a:buNone/>
            </a:pPr>
            <a:r>
              <a:rPr lang="en"/>
              <a:t>Especialistas en marketing: Promoción y segmentación de campañas.</a:t>
            </a:r>
            <a:endParaRPr/>
          </a:p>
          <a:p>
            <a:pPr indent="0" lvl="0" marL="0" rtl="0" algn="l">
              <a:spcBef>
                <a:spcPts val="0"/>
              </a:spcBef>
              <a:spcAft>
                <a:spcPts val="0"/>
              </a:spcAft>
              <a:buNone/>
            </a:pPr>
            <a:r>
              <a:rPr lang="en"/>
              <a:t>Consultores y auditores de cumplimiento: Supervisión de seguridad y cumplimiento normativo.</a:t>
            </a:r>
            <a:endParaRPr/>
          </a:p>
          <a:p>
            <a:pPr indent="0" lvl="0" marL="0" rtl="0" algn="l">
              <a:spcBef>
                <a:spcPts val="0"/>
              </a:spcBef>
              <a:spcAft>
                <a:spcPts val="0"/>
              </a:spcAft>
              <a:buNone/>
            </a:pPr>
            <a:r>
              <a:t/>
            </a:r>
            <a:endParaRPr/>
          </a:p>
        </p:txBody>
      </p:sp>
      <p:sp>
        <p:nvSpPr>
          <p:cNvPr id="817" name="Google Shape;817;p38"/>
          <p:cNvSpPr txBox="1"/>
          <p:nvPr/>
        </p:nvSpPr>
        <p:spPr>
          <a:xfrm>
            <a:off x="4852450" y="2758025"/>
            <a:ext cx="1091400" cy="471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Auditores</a:t>
            </a:r>
            <a:endParaRPr>
              <a:solidFill>
                <a:schemeClr val="dk1"/>
              </a:solidFill>
              <a:latin typeface="Lato"/>
              <a:ea typeface="Lato"/>
              <a:cs typeface="Lato"/>
              <a:sym typeface="Lato"/>
            </a:endParaRPr>
          </a:p>
        </p:txBody>
      </p:sp>
      <p:cxnSp>
        <p:nvCxnSpPr>
          <p:cNvPr id="818" name="Google Shape;818;p38"/>
          <p:cNvCxnSpPr>
            <a:stCxn id="814" idx="3"/>
            <a:endCxn id="812" idx="1"/>
          </p:cNvCxnSpPr>
          <p:nvPr/>
        </p:nvCxnSpPr>
        <p:spPr>
          <a:xfrm>
            <a:off x="5943850" y="1839425"/>
            <a:ext cx="289500" cy="570300"/>
          </a:xfrm>
          <a:prstGeom prst="bentConnector3">
            <a:avLst>
              <a:gd fmla="val 49994" name="adj1"/>
            </a:avLst>
          </a:prstGeom>
          <a:noFill/>
          <a:ln cap="flat" cmpd="sng" w="9525">
            <a:solidFill>
              <a:schemeClr val="accent3"/>
            </a:solidFill>
            <a:prstDash val="solid"/>
            <a:round/>
            <a:headEnd len="med" w="med" type="none"/>
            <a:tailEnd len="med" w="med" type="none"/>
          </a:ln>
        </p:spPr>
      </p:cxnSp>
      <p:cxnSp>
        <p:nvCxnSpPr>
          <p:cNvPr id="819" name="Google Shape;819;p38"/>
          <p:cNvCxnSpPr>
            <a:stCxn id="817" idx="3"/>
            <a:endCxn id="812" idx="1"/>
          </p:cNvCxnSpPr>
          <p:nvPr/>
        </p:nvCxnSpPr>
        <p:spPr>
          <a:xfrm flipH="1" rot="10800000">
            <a:off x="5943850" y="2409725"/>
            <a:ext cx="289500" cy="584100"/>
          </a:xfrm>
          <a:prstGeom prst="bentConnector3">
            <a:avLst>
              <a:gd fmla="val 49994" name="adj1"/>
            </a:avLst>
          </a:prstGeom>
          <a:noFill/>
          <a:ln cap="flat" cmpd="sng" w="9525">
            <a:solidFill>
              <a:schemeClr val="accent3"/>
            </a:solidFill>
            <a:prstDash val="solid"/>
            <a:round/>
            <a:headEnd len="med" w="med" type="none"/>
            <a:tailEnd len="med" w="med" type="none"/>
          </a:ln>
        </p:spPr>
      </p:cxnSp>
      <p:cxnSp>
        <p:nvCxnSpPr>
          <p:cNvPr id="820" name="Google Shape;820;p38"/>
          <p:cNvCxnSpPr>
            <a:stCxn id="815" idx="3"/>
            <a:endCxn id="812" idx="1"/>
          </p:cNvCxnSpPr>
          <p:nvPr/>
        </p:nvCxnSpPr>
        <p:spPr>
          <a:xfrm flipH="1" rot="10800000">
            <a:off x="5943850" y="2409500"/>
            <a:ext cx="289500" cy="12600"/>
          </a:xfrm>
          <a:prstGeom prst="straightConnector1">
            <a:avLst/>
          </a:prstGeom>
          <a:noFill/>
          <a:ln cap="flat" cmpd="sng" w="9525">
            <a:solidFill>
              <a:schemeClr val="accent3"/>
            </a:solidFill>
            <a:prstDash val="solid"/>
            <a:round/>
            <a:headEnd len="med" w="med" type="none"/>
            <a:tailEnd len="med" w="med" type="none"/>
          </a:ln>
        </p:spPr>
      </p:cxnSp>
      <p:cxnSp>
        <p:nvCxnSpPr>
          <p:cNvPr id="821" name="Google Shape;821;p38"/>
          <p:cNvCxnSpPr>
            <a:stCxn id="812" idx="3"/>
            <a:endCxn id="813" idx="1"/>
          </p:cNvCxnSpPr>
          <p:nvPr/>
        </p:nvCxnSpPr>
        <p:spPr>
          <a:xfrm>
            <a:off x="7324713" y="2409625"/>
            <a:ext cx="289500" cy="0"/>
          </a:xfrm>
          <a:prstGeom prst="straightConnector1">
            <a:avLst/>
          </a:prstGeom>
          <a:noFill/>
          <a:ln cap="flat" cmpd="sng" w="9525">
            <a:solidFill>
              <a:schemeClr val="accent3"/>
            </a:solidFill>
            <a:prstDash val="solid"/>
            <a:round/>
            <a:headEnd len="med" w="med" type="none"/>
            <a:tailEnd len="med" w="med" type="none"/>
          </a:ln>
        </p:spPr>
      </p:cxnSp>
      <p:pic>
        <p:nvPicPr>
          <p:cNvPr id="822" name="Google Shape;822;p38"/>
          <p:cNvPicPr preferRelativeResize="0"/>
          <p:nvPr/>
        </p:nvPicPr>
        <p:blipFill>
          <a:blip r:embed="rId3">
            <a:alphaModFix/>
          </a:blip>
          <a:stretch>
            <a:fillRect/>
          </a:stretch>
        </p:blipFill>
        <p:spPr>
          <a:xfrm>
            <a:off x="4822000" y="445025"/>
            <a:ext cx="1152300" cy="1152300"/>
          </a:xfrm>
          <a:prstGeom prst="rect">
            <a:avLst/>
          </a:prstGeom>
          <a:noFill/>
          <a:ln>
            <a:noFill/>
          </a:ln>
        </p:spPr>
      </p:pic>
      <p:pic>
        <p:nvPicPr>
          <p:cNvPr id="823" name="Google Shape;823;p38"/>
          <p:cNvPicPr preferRelativeResize="0"/>
          <p:nvPr/>
        </p:nvPicPr>
        <p:blipFill>
          <a:blip r:embed="rId3">
            <a:alphaModFix/>
          </a:blip>
          <a:stretch>
            <a:fillRect/>
          </a:stretch>
        </p:blipFill>
        <p:spPr>
          <a:xfrm>
            <a:off x="7614175" y="1017725"/>
            <a:ext cx="1152300" cy="1152300"/>
          </a:xfrm>
          <a:prstGeom prst="rect">
            <a:avLst/>
          </a:prstGeom>
          <a:noFill/>
          <a:ln>
            <a:noFill/>
          </a:ln>
        </p:spPr>
      </p:pic>
      <p:pic>
        <p:nvPicPr>
          <p:cNvPr id="824" name="Google Shape;824;p38"/>
          <p:cNvPicPr preferRelativeResize="0"/>
          <p:nvPr/>
        </p:nvPicPr>
        <p:blipFill>
          <a:blip r:embed="rId4">
            <a:alphaModFix/>
          </a:blip>
          <a:stretch>
            <a:fillRect/>
          </a:stretch>
        </p:blipFill>
        <p:spPr>
          <a:xfrm>
            <a:off x="6286700" y="2706500"/>
            <a:ext cx="1038025" cy="103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LangChain Agente</a:t>
            </a:r>
            <a:endParaRPr/>
          </a:p>
        </p:txBody>
      </p:sp>
      <p:sp>
        <p:nvSpPr>
          <p:cNvPr id="830" name="Google Shape;830;p39"/>
          <p:cNvSpPr txBox="1"/>
          <p:nvPr/>
        </p:nvSpPr>
        <p:spPr>
          <a:xfrm>
            <a:off x="413525" y="1072625"/>
            <a:ext cx="84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31" name="Google Shape;831;p39"/>
          <p:cNvPicPr preferRelativeResize="0"/>
          <p:nvPr/>
        </p:nvPicPr>
        <p:blipFill>
          <a:blip r:embed="rId3">
            <a:alphaModFix/>
          </a:blip>
          <a:stretch>
            <a:fillRect/>
          </a:stretch>
        </p:blipFill>
        <p:spPr>
          <a:xfrm>
            <a:off x="1599000" y="1688225"/>
            <a:ext cx="6229350" cy="1628775"/>
          </a:xfrm>
          <a:prstGeom prst="rect">
            <a:avLst/>
          </a:prstGeom>
          <a:noFill/>
          <a:ln>
            <a:noFill/>
          </a:ln>
        </p:spPr>
      </p:pic>
      <p:pic>
        <p:nvPicPr>
          <p:cNvPr id="832" name="Google Shape;832;p39"/>
          <p:cNvPicPr preferRelativeResize="0"/>
          <p:nvPr/>
        </p:nvPicPr>
        <p:blipFill>
          <a:blip r:embed="rId4">
            <a:alphaModFix/>
          </a:blip>
          <a:stretch>
            <a:fillRect/>
          </a:stretch>
        </p:blipFill>
        <p:spPr>
          <a:xfrm>
            <a:off x="3956438" y="3442600"/>
            <a:ext cx="1514475" cy="106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38" name="Google Shape;838;p40"/>
          <p:cNvSpPr txBox="1"/>
          <p:nvPr/>
        </p:nvSpPr>
        <p:spPr>
          <a:xfrm>
            <a:off x="413525" y="1072625"/>
            <a:ext cx="84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39" name="Google Shape;839;p40"/>
          <p:cNvPicPr preferRelativeResize="0"/>
          <p:nvPr/>
        </p:nvPicPr>
        <p:blipFill>
          <a:blip r:embed="rId3">
            <a:alphaModFix/>
          </a:blip>
          <a:stretch>
            <a:fillRect/>
          </a:stretch>
        </p:blipFill>
        <p:spPr>
          <a:xfrm>
            <a:off x="500013" y="1251275"/>
            <a:ext cx="8251024" cy="315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45" name="Google Shape;845;p41"/>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46" name="Google Shape;846;p41"/>
          <p:cNvSpPr txBox="1"/>
          <p:nvPr/>
        </p:nvSpPr>
        <p:spPr>
          <a:xfrm>
            <a:off x="360000" y="1394100"/>
            <a:ext cx="842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 instala el motor de base de datos MySQL 8.0 y MySQL Workbench 8.0 CE como entorno de </a:t>
            </a:r>
            <a:r>
              <a:rPr lang="en"/>
              <a:t>visualización</a:t>
            </a:r>
            <a:r>
              <a:rPr lang="en"/>
              <a:t> y consulta.</a:t>
            </a:r>
            <a:endParaRPr/>
          </a:p>
          <a:p>
            <a:pPr indent="0" lvl="0" marL="0" rtl="0" algn="l">
              <a:spcBef>
                <a:spcPts val="0"/>
              </a:spcBef>
              <a:spcAft>
                <a:spcPts val="0"/>
              </a:spcAft>
              <a:buNone/>
            </a:pPr>
            <a:r>
              <a:t/>
            </a:r>
            <a:endParaRPr/>
          </a:p>
        </p:txBody>
      </p:sp>
      <p:pic>
        <p:nvPicPr>
          <p:cNvPr id="847" name="Google Shape;847;p41"/>
          <p:cNvPicPr preferRelativeResize="0"/>
          <p:nvPr/>
        </p:nvPicPr>
        <p:blipFill>
          <a:blip r:embed="rId3">
            <a:alphaModFix/>
          </a:blip>
          <a:stretch>
            <a:fillRect/>
          </a:stretch>
        </p:blipFill>
        <p:spPr>
          <a:xfrm>
            <a:off x="2871475" y="2225400"/>
            <a:ext cx="2657744" cy="261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53" name="Google Shape;853;p42"/>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54" name="Google Shape;854;p42"/>
          <p:cNvSpPr txBox="1"/>
          <p:nvPr/>
        </p:nvSpPr>
        <p:spPr>
          <a:xfrm>
            <a:off x="360000" y="1394100"/>
            <a:ext cx="842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 crea la base de datos mundo, con tres tablas, city, country countrylanguaje</a:t>
            </a:r>
            <a:endParaRPr/>
          </a:p>
          <a:p>
            <a:pPr indent="0" lvl="0" marL="0" rtl="0" algn="l">
              <a:spcBef>
                <a:spcPts val="0"/>
              </a:spcBef>
              <a:spcAft>
                <a:spcPts val="0"/>
              </a:spcAft>
              <a:buNone/>
            </a:pPr>
            <a:r>
              <a:rPr lang="en"/>
              <a:t>The city table has columns for ID, Name, CountryCode, District, and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"country" table has columns for Code, Name, Continent, Region, SurfaceArea, IndepYear, Population, LifeExpectancy, GNP, GNPOld, LocalName, GovernmentForm, HeadOfState, Capital, and Code2.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table "countrylanguage" has columns for CountryCode, Language, IsOfficial, and Percentage.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Filas: city table has 4079 rows, country table has 239 rows, and countrylanguage table has 984 rows.</a:t>
            </a:r>
            <a:endParaRPr/>
          </a:p>
        </p:txBody>
      </p:sp>
      <p:pic>
        <p:nvPicPr>
          <p:cNvPr id="855" name="Google Shape;855;p42"/>
          <p:cNvPicPr preferRelativeResize="0"/>
          <p:nvPr/>
        </p:nvPicPr>
        <p:blipFill>
          <a:blip r:embed="rId3">
            <a:alphaModFix/>
          </a:blip>
          <a:stretch>
            <a:fillRect/>
          </a:stretch>
        </p:blipFill>
        <p:spPr>
          <a:xfrm>
            <a:off x="360000" y="3949200"/>
            <a:ext cx="2530000" cy="104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61" name="Google Shape;861;p43"/>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62" name="Google Shape;862;p43"/>
          <p:cNvSpPr txBox="1"/>
          <p:nvPr/>
        </p:nvSpPr>
        <p:spPr>
          <a:xfrm>
            <a:off x="360000" y="1394100"/>
            <a:ext cx="8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Estructura Country</a:t>
            </a:r>
            <a:endParaRPr/>
          </a:p>
        </p:txBody>
      </p:sp>
      <p:pic>
        <p:nvPicPr>
          <p:cNvPr id="863" name="Google Shape;863;p43"/>
          <p:cNvPicPr preferRelativeResize="0"/>
          <p:nvPr/>
        </p:nvPicPr>
        <p:blipFill>
          <a:blip r:embed="rId3">
            <a:alphaModFix/>
          </a:blip>
          <a:stretch>
            <a:fillRect/>
          </a:stretch>
        </p:blipFill>
        <p:spPr>
          <a:xfrm>
            <a:off x="282975" y="1794301"/>
            <a:ext cx="8578076" cy="310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69" name="Google Shape;869;p44"/>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70" name="Google Shape;870;p44"/>
          <p:cNvSpPr txBox="1"/>
          <p:nvPr/>
        </p:nvSpPr>
        <p:spPr>
          <a:xfrm>
            <a:off x="360000" y="1394100"/>
            <a:ext cx="8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Estructura City</a:t>
            </a:r>
            <a:endParaRPr/>
          </a:p>
        </p:txBody>
      </p:sp>
      <p:pic>
        <p:nvPicPr>
          <p:cNvPr id="871" name="Google Shape;871;p44"/>
          <p:cNvPicPr preferRelativeResize="0"/>
          <p:nvPr/>
        </p:nvPicPr>
        <p:blipFill>
          <a:blip r:embed="rId3">
            <a:alphaModFix/>
          </a:blip>
          <a:stretch>
            <a:fillRect/>
          </a:stretch>
        </p:blipFill>
        <p:spPr>
          <a:xfrm>
            <a:off x="1331125" y="1794300"/>
            <a:ext cx="5727066" cy="291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77" name="Google Shape;877;p45"/>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78" name="Google Shape;878;p45"/>
          <p:cNvSpPr txBox="1"/>
          <p:nvPr/>
        </p:nvSpPr>
        <p:spPr>
          <a:xfrm>
            <a:off x="360000" y="1394100"/>
            <a:ext cx="8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Estructura CountryLanguage</a:t>
            </a:r>
            <a:endParaRPr/>
          </a:p>
        </p:txBody>
      </p:sp>
      <p:pic>
        <p:nvPicPr>
          <p:cNvPr id="879" name="Google Shape;879;p45"/>
          <p:cNvPicPr preferRelativeResize="0"/>
          <p:nvPr/>
        </p:nvPicPr>
        <p:blipFill>
          <a:blip r:embed="rId3">
            <a:alphaModFix/>
          </a:blip>
          <a:stretch>
            <a:fillRect/>
          </a:stretch>
        </p:blipFill>
        <p:spPr>
          <a:xfrm>
            <a:off x="2777725" y="1794300"/>
            <a:ext cx="3014424" cy="312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85" name="Google Shape;885;p46"/>
          <p:cNvSpPr txBox="1"/>
          <p:nvPr/>
        </p:nvSpPr>
        <p:spPr>
          <a:xfrm>
            <a:off x="413525" y="1072625"/>
            <a:ext cx="8424000" cy="19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Jupyter, </a:t>
            </a:r>
            <a:r>
              <a:rPr lang="en" sz="1700"/>
              <a:t>en nuestro caso instalamos anaconda, luego abrimos un notebook de jupyter, Instalación librería Langchain en cmd : pip install langchain, en cmd : pip install openai en cmd : pip install langchain_openai</a:t>
            </a:r>
            <a:endParaRPr sz="1700"/>
          </a:p>
          <a:p>
            <a:pPr indent="0" lvl="0" marL="0" rtl="0" algn="l">
              <a:lnSpc>
                <a:spcPct val="115000"/>
              </a:lnSpc>
              <a:spcBef>
                <a:spcPts val="1200"/>
              </a:spcBef>
              <a:spcAft>
                <a:spcPts val="0"/>
              </a:spcAft>
              <a:buNone/>
            </a:pPr>
            <a:r>
              <a:t/>
            </a:r>
            <a:endParaRPr sz="1700"/>
          </a:p>
          <a:p>
            <a:pPr indent="0" lvl="0" marL="0" rtl="0" algn="l">
              <a:spcBef>
                <a:spcPts val="1200"/>
              </a:spcBef>
              <a:spcAft>
                <a:spcPts val="0"/>
              </a:spcAft>
              <a:buNone/>
            </a:pPr>
            <a:r>
              <a:t/>
            </a:r>
            <a:endParaRPr/>
          </a:p>
        </p:txBody>
      </p:sp>
      <p:pic>
        <p:nvPicPr>
          <p:cNvPr id="886" name="Google Shape;886;p46"/>
          <p:cNvPicPr preferRelativeResize="0"/>
          <p:nvPr/>
        </p:nvPicPr>
        <p:blipFill>
          <a:blip r:embed="rId3">
            <a:alphaModFix/>
          </a:blip>
          <a:stretch>
            <a:fillRect/>
          </a:stretch>
        </p:blipFill>
        <p:spPr>
          <a:xfrm>
            <a:off x="567650" y="2722950"/>
            <a:ext cx="2828925" cy="2038350"/>
          </a:xfrm>
          <a:prstGeom prst="rect">
            <a:avLst/>
          </a:prstGeom>
          <a:noFill/>
          <a:ln>
            <a:noFill/>
          </a:ln>
        </p:spPr>
      </p:pic>
      <p:pic>
        <p:nvPicPr>
          <p:cNvPr id="887" name="Google Shape;887;p46"/>
          <p:cNvPicPr preferRelativeResize="0"/>
          <p:nvPr/>
        </p:nvPicPr>
        <p:blipFill>
          <a:blip r:embed="rId4">
            <a:alphaModFix/>
          </a:blip>
          <a:stretch>
            <a:fillRect/>
          </a:stretch>
        </p:blipFill>
        <p:spPr>
          <a:xfrm>
            <a:off x="3857050" y="2799450"/>
            <a:ext cx="4476750" cy="196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9"/>
          <p:cNvSpPr txBox="1"/>
          <p:nvPr>
            <p:ph idx="4294967295" type="title"/>
          </p:nvPr>
        </p:nvSpPr>
        <p:spPr>
          <a:xfrm>
            <a:off x="4679825" y="1480217"/>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04</a:t>
            </a:r>
            <a:endParaRPr/>
          </a:p>
        </p:txBody>
      </p:sp>
      <p:sp>
        <p:nvSpPr>
          <p:cNvPr id="574" name="Google Shape;574;p29"/>
          <p:cNvSpPr txBox="1"/>
          <p:nvPr>
            <p:ph idx="4294967295" type="title"/>
          </p:nvPr>
        </p:nvSpPr>
        <p:spPr>
          <a:xfrm>
            <a:off x="2242588" y="3554400"/>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Requerimientos</a:t>
            </a:r>
            <a:endParaRPr sz="2100"/>
          </a:p>
        </p:txBody>
      </p:sp>
      <p:sp>
        <p:nvSpPr>
          <p:cNvPr id="575" name="Google Shape;575;p29"/>
          <p:cNvSpPr txBox="1"/>
          <p:nvPr>
            <p:ph idx="4294967295" type="title"/>
          </p:nvPr>
        </p:nvSpPr>
        <p:spPr>
          <a:xfrm>
            <a:off x="5980760" y="2536039"/>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Posibles soluciones</a:t>
            </a:r>
            <a:endParaRPr sz="2100"/>
          </a:p>
        </p:txBody>
      </p:sp>
      <p:sp>
        <p:nvSpPr>
          <p:cNvPr id="576" name="Google Shape;576;p29"/>
          <p:cNvSpPr txBox="1"/>
          <p:nvPr>
            <p:ph idx="4294967295" type="title"/>
          </p:nvPr>
        </p:nvSpPr>
        <p:spPr>
          <a:xfrm>
            <a:off x="5980738" y="1480233"/>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Restricciones</a:t>
            </a:r>
            <a:endParaRPr sz="2100"/>
          </a:p>
        </p:txBody>
      </p:sp>
      <p:sp>
        <p:nvSpPr>
          <p:cNvPr id="577" name="Google Shape;577;p29"/>
          <p:cNvSpPr txBox="1"/>
          <p:nvPr>
            <p:ph idx="4294967295" type="title"/>
          </p:nvPr>
        </p:nvSpPr>
        <p:spPr>
          <a:xfrm>
            <a:off x="2159238" y="2479505"/>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Descripción de la empresa</a:t>
            </a:r>
            <a:endParaRPr sz="2100"/>
          </a:p>
        </p:txBody>
      </p:sp>
      <p:sp>
        <p:nvSpPr>
          <p:cNvPr id="578" name="Google Shape;578;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Contenidos</a:t>
            </a:r>
            <a:endParaRPr/>
          </a:p>
        </p:txBody>
      </p:sp>
      <p:sp>
        <p:nvSpPr>
          <p:cNvPr id="579" name="Google Shape;579;p29"/>
          <p:cNvSpPr txBox="1"/>
          <p:nvPr>
            <p:ph idx="4294967295" type="title"/>
          </p:nvPr>
        </p:nvSpPr>
        <p:spPr>
          <a:xfrm>
            <a:off x="1070825" y="3555683"/>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03</a:t>
            </a:r>
            <a:endParaRPr/>
          </a:p>
        </p:txBody>
      </p:sp>
      <p:sp>
        <p:nvSpPr>
          <p:cNvPr id="580" name="Google Shape;580;p29"/>
          <p:cNvSpPr txBox="1"/>
          <p:nvPr>
            <p:ph idx="4294967295" type="title"/>
          </p:nvPr>
        </p:nvSpPr>
        <p:spPr>
          <a:xfrm>
            <a:off x="1070838" y="2517950"/>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02</a:t>
            </a:r>
            <a:endParaRPr/>
          </a:p>
        </p:txBody>
      </p:sp>
      <p:sp>
        <p:nvSpPr>
          <p:cNvPr id="581" name="Google Shape;581;p29"/>
          <p:cNvSpPr txBox="1"/>
          <p:nvPr>
            <p:ph idx="4294967295" type="title"/>
          </p:nvPr>
        </p:nvSpPr>
        <p:spPr>
          <a:xfrm>
            <a:off x="1070838" y="1480217"/>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01</a:t>
            </a:r>
            <a:endParaRPr/>
          </a:p>
        </p:txBody>
      </p:sp>
      <p:grpSp>
        <p:nvGrpSpPr>
          <p:cNvPr id="582" name="Google Shape;582;p29"/>
          <p:cNvGrpSpPr/>
          <p:nvPr/>
        </p:nvGrpSpPr>
        <p:grpSpPr>
          <a:xfrm flipH="1">
            <a:off x="1772996" y="1558775"/>
            <a:ext cx="337856" cy="93999"/>
            <a:chOff x="5963614" y="809024"/>
            <a:chExt cx="339690" cy="94500"/>
          </a:xfrm>
        </p:grpSpPr>
        <p:sp>
          <p:nvSpPr>
            <p:cNvPr id="583" name="Google Shape;583;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29"/>
          <p:cNvGrpSpPr/>
          <p:nvPr/>
        </p:nvGrpSpPr>
        <p:grpSpPr>
          <a:xfrm flipH="1">
            <a:off x="1813253" y="2638050"/>
            <a:ext cx="337856" cy="93999"/>
            <a:chOff x="5963614" y="809024"/>
            <a:chExt cx="339690" cy="94500"/>
          </a:xfrm>
        </p:grpSpPr>
        <p:sp>
          <p:nvSpPr>
            <p:cNvPr id="586" name="Google Shape;586;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29"/>
          <p:cNvGrpSpPr/>
          <p:nvPr/>
        </p:nvGrpSpPr>
        <p:grpSpPr>
          <a:xfrm flipH="1">
            <a:off x="1772996" y="3654350"/>
            <a:ext cx="337856" cy="93999"/>
            <a:chOff x="5963614" y="809024"/>
            <a:chExt cx="339690" cy="94500"/>
          </a:xfrm>
        </p:grpSpPr>
        <p:sp>
          <p:nvSpPr>
            <p:cNvPr id="589" name="Google Shape;589;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29"/>
          <p:cNvGrpSpPr/>
          <p:nvPr/>
        </p:nvGrpSpPr>
        <p:grpSpPr>
          <a:xfrm flipH="1">
            <a:off x="5429796" y="1558775"/>
            <a:ext cx="337856" cy="93999"/>
            <a:chOff x="5963614" y="809024"/>
            <a:chExt cx="339690" cy="94500"/>
          </a:xfrm>
        </p:grpSpPr>
        <p:sp>
          <p:nvSpPr>
            <p:cNvPr id="592" name="Google Shape;592;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29"/>
          <p:cNvGrpSpPr/>
          <p:nvPr/>
        </p:nvGrpSpPr>
        <p:grpSpPr>
          <a:xfrm flipH="1">
            <a:off x="5429796" y="2638050"/>
            <a:ext cx="337856" cy="93999"/>
            <a:chOff x="5963614" y="809024"/>
            <a:chExt cx="339690" cy="94500"/>
          </a:xfrm>
        </p:grpSpPr>
        <p:sp>
          <p:nvSpPr>
            <p:cNvPr id="595" name="Google Shape;595;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29"/>
          <p:cNvGrpSpPr/>
          <p:nvPr/>
        </p:nvGrpSpPr>
        <p:grpSpPr>
          <a:xfrm flipH="1">
            <a:off x="5429796" y="3654350"/>
            <a:ext cx="337856" cy="93999"/>
            <a:chOff x="5963614" y="809024"/>
            <a:chExt cx="339690" cy="94500"/>
          </a:xfrm>
        </p:grpSpPr>
        <p:sp>
          <p:nvSpPr>
            <p:cNvPr id="598" name="Google Shape;598;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0" name="Google Shape;600;p29"/>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9">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9">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9">
            <a:hlinkClick/>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176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9"/>
          <p:cNvSpPr txBox="1"/>
          <p:nvPr>
            <p:ph idx="4294967295" type="title"/>
          </p:nvPr>
        </p:nvSpPr>
        <p:spPr>
          <a:xfrm>
            <a:off x="4679838" y="2517950"/>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05</a:t>
            </a:r>
            <a:endParaRPr/>
          </a:p>
        </p:txBody>
      </p:sp>
      <p:sp>
        <p:nvSpPr>
          <p:cNvPr id="605" name="Google Shape;605;p29"/>
          <p:cNvSpPr txBox="1"/>
          <p:nvPr>
            <p:ph idx="4294967295" type="title"/>
          </p:nvPr>
        </p:nvSpPr>
        <p:spPr>
          <a:xfrm>
            <a:off x="5980763" y="3554399"/>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Data set y análisis</a:t>
            </a:r>
            <a:endParaRPr sz="2100"/>
          </a:p>
        </p:txBody>
      </p:sp>
      <p:sp>
        <p:nvSpPr>
          <p:cNvPr id="606" name="Google Shape;606;p29"/>
          <p:cNvSpPr txBox="1"/>
          <p:nvPr>
            <p:ph idx="4294967295" type="title"/>
          </p:nvPr>
        </p:nvSpPr>
        <p:spPr>
          <a:xfrm>
            <a:off x="4679838" y="3555683"/>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06</a:t>
            </a:r>
            <a:endParaRPr/>
          </a:p>
        </p:txBody>
      </p:sp>
      <p:grpSp>
        <p:nvGrpSpPr>
          <p:cNvPr id="607" name="Google Shape;607;p29"/>
          <p:cNvGrpSpPr/>
          <p:nvPr/>
        </p:nvGrpSpPr>
        <p:grpSpPr>
          <a:xfrm flipH="1">
            <a:off x="3850907" y="4283968"/>
            <a:ext cx="337856" cy="93999"/>
            <a:chOff x="5963614" y="809024"/>
            <a:chExt cx="339690" cy="94500"/>
          </a:xfrm>
        </p:grpSpPr>
        <p:sp>
          <p:nvSpPr>
            <p:cNvPr id="608" name="Google Shape;608;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29"/>
          <p:cNvSpPr txBox="1"/>
          <p:nvPr/>
        </p:nvSpPr>
        <p:spPr>
          <a:xfrm>
            <a:off x="4195876" y="4192405"/>
            <a:ext cx="2305500" cy="25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500"/>
              <a:buFont typeface="Montserrat"/>
              <a:buNone/>
            </a:pPr>
            <a:r>
              <a:rPr b="1" i="0" lang="en" sz="1800" u="none" cap="none" strike="noStrike">
                <a:solidFill>
                  <a:schemeClr val="lt1"/>
                </a:solidFill>
                <a:latin typeface="Montserrat"/>
                <a:ea typeface="Montserrat"/>
                <a:cs typeface="Montserrat"/>
                <a:sym typeface="Montserrat"/>
              </a:rPr>
              <a:t>Citas</a:t>
            </a:r>
            <a:endParaRPr b="1" i="0" sz="1800" u="none" cap="none" strike="noStrike">
              <a:solidFill>
                <a:schemeClr val="lt1"/>
              </a:solidFill>
              <a:latin typeface="Montserrat"/>
              <a:ea typeface="Montserrat"/>
              <a:cs typeface="Montserrat"/>
              <a:sym typeface="Montserrat"/>
            </a:endParaRPr>
          </a:p>
        </p:txBody>
      </p:sp>
      <p:sp>
        <p:nvSpPr>
          <p:cNvPr id="611" name="Google Shape;611;p29"/>
          <p:cNvSpPr txBox="1"/>
          <p:nvPr/>
        </p:nvSpPr>
        <p:spPr>
          <a:xfrm>
            <a:off x="3108052" y="4192405"/>
            <a:ext cx="873300" cy="25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Montserrat"/>
              <a:buNone/>
            </a:pPr>
            <a:r>
              <a:rPr b="1" i="0" lang="en" sz="1800" u="none" cap="none" strike="noStrike">
                <a:solidFill>
                  <a:schemeClr val="lt1"/>
                </a:solidFill>
                <a:latin typeface="Montserrat"/>
                <a:ea typeface="Montserrat"/>
                <a:cs typeface="Montserrat"/>
                <a:sym typeface="Montserrat"/>
              </a:rPr>
              <a:t>07</a:t>
            </a:r>
            <a:endParaRPr/>
          </a:p>
        </p:txBody>
      </p:sp>
      <p:sp>
        <p:nvSpPr>
          <p:cNvPr id="612" name="Google Shape;612;p29"/>
          <p:cNvSpPr txBox="1"/>
          <p:nvPr/>
        </p:nvSpPr>
        <p:spPr>
          <a:xfrm>
            <a:off x="2194125" y="137492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Montserrat"/>
                <a:ea typeface="Montserrat"/>
                <a:cs typeface="Montserrat"/>
                <a:sym typeface="Montserrat"/>
              </a:rPr>
              <a:t>Objetivos</a:t>
            </a:r>
            <a:r>
              <a:rPr b="1" lang="en" sz="1800">
                <a:solidFill>
                  <a:schemeClr val="dk1"/>
                </a:solidFill>
                <a:latin typeface="Montserrat"/>
                <a:ea typeface="Montserrat"/>
                <a:cs typeface="Montserrat"/>
                <a:sym typeface="Montserrat"/>
              </a:rPr>
              <a:t> </a:t>
            </a:r>
            <a:endParaRPr b="1" sz="18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93" name="Google Shape;893;p47"/>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Cuenta Open Ai y Api Key</a:t>
            </a:r>
            <a:endParaRPr sz="1800"/>
          </a:p>
          <a:p>
            <a:pPr indent="0" lvl="0" marL="0" rtl="0" algn="l">
              <a:spcBef>
                <a:spcPts val="1200"/>
              </a:spcBef>
              <a:spcAft>
                <a:spcPts val="0"/>
              </a:spcAft>
              <a:buNone/>
            </a:pPr>
            <a:r>
              <a:t/>
            </a:r>
            <a:endParaRPr/>
          </a:p>
        </p:txBody>
      </p:sp>
      <p:pic>
        <p:nvPicPr>
          <p:cNvPr id="894" name="Google Shape;894;p47"/>
          <p:cNvPicPr preferRelativeResize="0"/>
          <p:nvPr/>
        </p:nvPicPr>
        <p:blipFill>
          <a:blip r:embed="rId3">
            <a:alphaModFix/>
          </a:blip>
          <a:stretch>
            <a:fillRect/>
          </a:stretch>
        </p:blipFill>
        <p:spPr>
          <a:xfrm>
            <a:off x="720000" y="1450475"/>
            <a:ext cx="5305950" cy="2376550"/>
          </a:xfrm>
          <a:prstGeom prst="rect">
            <a:avLst/>
          </a:prstGeom>
          <a:noFill/>
          <a:ln>
            <a:noFill/>
          </a:ln>
        </p:spPr>
      </p:pic>
      <p:pic>
        <p:nvPicPr>
          <p:cNvPr id="895" name="Google Shape;895;p47"/>
          <p:cNvPicPr preferRelativeResize="0"/>
          <p:nvPr/>
        </p:nvPicPr>
        <p:blipFill>
          <a:blip r:embed="rId4">
            <a:alphaModFix/>
          </a:blip>
          <a:stretch>
            <a:fillRect/>
          </a:stretch>
        </p:blipFill>
        <p:spPr>
          <a:xfrm>
            <a:off x="720000" y="3899050"/>
            <a:ext cx="6718756" cy="1011675"/>
          </a:xfrm>
          <a:prstGeom prst="rect">
            <a:avLst/>
          </a:prstGeom>
          <a:noFill/>
          <a:ln>
            <a:noFill/>
          </a:ln>
        </p:spPr>
      </p:pic>
      <p:pic>
        <p:nvPicPr>
          <p:cNvPr id="896" name="Google Shape;896;p47"/>
          <p:cNvPicPr preferRelativeResize="0"/>
          <p:nvPr/>
        </p:nvPicPr>
        <p:blipFill>
          <a:blip r:embed="rId5">
            <a:alphaModFix/>
          </a:blip>
          <a:stretch>
            <a:fillRect/>
          </a:stretch>
        </p:blipFill>
        <p:spPr>
          <a:xfrm>
            <a:off x="6355775" y="2200575"/>
            <a:ext cx="2068225" cy="390504"/>
          </a:xfrm>
          <a:prstGeom prst="rect">
            <a:avLst/>
          </a:prstGeom>
          <a:noFill/>
          <a:ln>
            <a:noFill/>
          </a:ln>
        </p:spPr>
      </p:pic>
      <p:pic>
        <p:nvPicPr>
          <p:cNvPr id="897" name="Google Shape;897;p47"/>
          <p:cNvPicPr preferRelativeResize="0"/>
          <p:nvPr/>
        </p:nvPicPr>
        <p:blipFill>
          <a:blip r:embed="rId6">
            <a:alphaModFix/>
          </a:blip>
          <a:stretch>
            <a:fillRect/>
          </a:stretch>
        </p:blipFill>
        <p:spPr>
          <a:xfrm>
            <a:off x="5629175" y="558279"/>
            <a:ext cx="2124075" cy="514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03" name="Google Shape;903;p48"/>
          <p:cNvSpPr txBox="1"/>
          <p:nvPr/>
        </p:nvSpPr>
        <p:spPr>
          <a:xfrm>
            <a:off x="413525" y="1072625"/>
            <a:ext cx="8424000" cy="43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si lo traducimos </a:t>
            </a:r>
            <a:r>
              <a:rPr lang="en" sz="1700"/>
              <a:t>podría</a:t>
            </a:r>
            <a:r>
              <a:rPr lang="en" sz="1700"/>
              <a:t> ser “Cadena de lenguaje”</a:t>
            </a:r>
            <a:endParaRPr sz="1800"/>
          </a:p>
          <a:p>
            <a:pPr indent="0" lvl="0" marL="0" rtl="0" algn="l">
              <a:lnSpc>
                <a:spcPct val="115000"/>
              </a:lnSpc>
              <a:spcBef>
                <a:spcPts val="1200"/>
              </a:spcBef>
              <a:spcAft>
                <a:spcPts val="0"/>
              </a:spcAft>
              <a:buNone/>
            </a:pPr>
            <a:r>
              <a:rPr lang="en"/>
              <a:t>Es un framework para desarrollar aplicaciones que interactúan con modelos de lenguaje grandes (LLMs).</a:t>
            </a:r>
            <a:endParaRPr/>
          </a:p>
          <a:p>
            <a:pPr indent="0" lvl="0" marL="0" rtl="0" algn="l">
              <a:lnSpc>
                <a:spcPct val="115000"/>
              </a:lnSpc>
              <a:spcBef>
                <a:spcPts val="1200"/>
              </a:spcBef>
              <a:spcAft>
                <a:spcPts val="0"/>
              </a:spcAft>
              <a:buNone/>
            </a:pPr>
            <a:r>
              <a:rPr lang="en"/>
              <a:t>Es como un conjunto de bloques que permiten crear aplicaciones inteligentes que entiendan y generen lenguaje natural.</a:t>
            </a:r>
            <a:endParaRPr/>
          </a:p>
          <a:p>
            <a:pPr indent="0" lvl="0" marL="0" rtl="0" algn="l">
              <a:lnSpc>
                <a:spcPct val="115000"/>
              </a:lnSpc>
              <a:spcBef>
                <a:spcPts val="1200"/>
              </a:spcBef>
              <a:spcAft>
                <a:spcPts val="0"/>
              </a:spcAft>
              <a:buNone/>
            </a:pPr>
            <a:r>
              <a:rPr b="1" lang="en" sz="1500"/>
              <a:t>Conecta los puntos:</a:t>
            </a:r>
            <a:r>
              <a:rPr lang="en" sz="1500"/>
              <a:t> Une diferentes componentes como modelos de lenguaje, bases de datos y otras herramientas para crear aplicaciones más completas.</a:t>
            </a:r>
            <a:endParaRPr sz="1500"/>
          </a:p>
          <a:p>
            <a:pPr indent="0" lvl="0" marL="0" rtl="0" algn="l">
              <a:lnSpc>
                <a:spcPct val="115000"/>
              </a:lnSpc>
              <a:spcBef>
                <a:spcPts val="1200"/>
              </a:spcBef>
              <a:spcAft>
                <a:spcPts val="0"/>
              </a:spcAft>
              <a:buNone/>
            </a:pPr>
            <a:r>
              <a:rPr b="1" lang="en" sz="1500"/>
              <a:t>Es flexible:</a:t>
            </a:r>
            <a:r>
              <a:rPr lang="en" sz="1500"/>
              <a:t> Puedes personalizarla para adaptarla a tus necesidades específicas.</a:t>
            </a:r>
            <a:endParaRPr sz="1500"/>
          </a:p>
          <a:p>
            <a:pPr indent="0" lvl="0" marL="0" rtl="0" algn="l">
              <a:lnSpc>
                <a:spcPct val="115000"/>
              </a:lnSpc>
              <a:spcBef>
                <a:spcPts val="1200"/>
              </a:spcBef>
              <a:spcAft>
                <a:spcPts val="0"/>
              </a:spcAft>
              <a:buNone/>
            </a:pPr>
            <a:r>
              <a:rPr b="1" lang="en" sz="1500"/>
              <a:t>Es eficiente:</a:t>
            </a:r>
            <a:r>
              <a:rPr lang="en" sz="1500"/>
              <a:t> Optimiza el uso de los modelos de lenguaje, lo que puede reducir costos.</a:t>
            </a:r>
            <a:endParaRPr sz="1500"/>
          </a:p>
          <a:p>
            <a:pPr indent="0" lvl="0" marL="0" rtl="0" algn="l">
              <a:lnSpc>
                <a:spcPct val="115000"/>
              </a:lnSpc>
              <a:spcBef>
                <a:spcPts val="1200"/>
              </a:spcBef>
              <a:spcAft>
                <a:spcPts val="0"/>
              </a:spcAft>
              <a:buNone/>
            </a:pPr>
            <a:r>
              <a:rPr b="1" lang="en" sz="1500"/>
              <a:t>Es fácil de usar:</a:t>
            </a:r>
            <a:r>
              <a:rPr lang="en" sz="1500"/>
              <a:t> Incluso si no eres un experto en programación, puedes crear aplicaciones interesantes.</a:t>
            </a:r>
            <a:endParaRPr sz="1500"/>
          </a:p>
          <a:p>
            <a:pPr indent="0" lvl="0" marL="0" rtl="0" algn="l">
              <a:spcBef>
                <a:spcPts val="1200"/>
              </a:spcBef>
              <a:spcAft>
                <a:spcPts val="0"/>
              </a:spcAft>
              <a:buNone/>
            </a:pPr>
            <a:r>
              <a:t/>
            </a:r>
            <a:endParaRPr/>
          </a:p>
        </p:txBody>
      </p:sp>
      <p:pic>
        <p:nvPicPr>
          <p:cNvPr id="904" name="Google Shape;904;p48"/>
          <p:cNvPicPr preferRelativeResize="0"/>
          <p:nvPr/>
        </p:nvPicPr>
        <p:blipFill>
          <a:blip r:embed="rId3">
            <a:alphaModFix/>
          </a:blip>
          <a:stretch>
            <a:fillRect/>
          </a:stretch>
        </p:blipFill>
        <p:spPr>
          <a:xfrm>
            <a:off x="4411875" y="507538"/>
            <a:ext cx="2124075" cy="447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10" name="Google Shape;910;p49"/>
          <p:cNvSpPr txBox="1"/>
          <p:nvPr/>
        </p:nvSpPr>
        <p:spPr>
          <a:xfrm>
            <a:off x="413525" y="1072625"/>
            <a:ext cx="8424000" cy="47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Componentes:</a:t>
            </a:r>
            <a:endParaRPr b="1" sz="1700"/>
          </a:p>
          <a:p>
            <a:pPr indent="0" lvl="0" marL="0" rtl="0" algn="l">
              <a:lnSpc>
                <a:spcPct val="115000"/>
              </a:lnSpc>
              <a:spcBef>
                <a:spcPts val="1200"/>
              </a:spcBef>
              <a:spcAft>
                <a:spcPts val="0"/>
              </a:spcAft>
              <a:buNone/>
            </a:pPr>
            <a:r>
              <a:rPr b="1" lang="en" sz="1700"/>
              <a:t>Modelo IO </a:t>
            </a:r>
            <a:r>
              <a:rPr lang="en" sz="1700"/>
              <a:t>entradas y salidas de LLM, el cual es </a:t>
            </a:r>
            <a:r>
              <a:rPr lang="en" sz="1700"/>
              <a:t>estandarizado</a:t>
            </a:r>
            <a:r>
              <a:rPr lang="en" sz="1700"/>
              <a:t> lo que </a:t>
            </a:r>
            <a:r>
              <a:rPr lang="en" sz="1700"/>
              <a:t>facilita</a:t>
            </a:r>
            <a:r>
              <a:rPr lang="en" sz="1700"/>
              <a:t> cambiar entre LLM.</a:t>
            </a:r>
            <a:endParaRPr sz="1700"/>
          </a:p>
          <a:p>
            <a:pPr indent="0" lvl="0" marL="0" rtl="0" algn="l">
              <a:lnSpc>
                <a:spcPct val="115000"/>
              </a:lnSpc>
              <a:spcBef>
                <a:spcPts val="1200"/>
              </a:spcBef>
              <a:spcAft>
                <a:spcPts val="0"/>
              </a:spcAft>
              <a:buNone/>
            </a:pPr>
            <a:r>
              <a:rPr b="1" lang="en" sz="1700"/>
              <a:t>Conectores de datos</a:t>
            </a:r>
            <a:r>
              <a:rPr lang="en" sz="1700"/>
              <a:t> conecta un modelo LLM a una fuente de datos, intercambia </a:t>
            </a:r>
            <a:r>
              <a:rPr lang="en" sz="1700"/>
              <a:t>fácilmente</a:t>
            </a:r>
            <a:r>
              <a:rPr lang="en" sz="1700"/>
              <a:t> almacenes de vectores, gran variedad de fuentes, CSV, PDF, AWS.</a:t>
            </a:r>
            <a:endParaRPr sz="1700"/>
          </a:p>
          <a:p>
            <a:pPr indent="0" lvl="0" marL="0" rtl="0" algn="l">
              <a:lnSpc>
                <a:spcPct val="115000"/>
              </a:lnSpc>
              <a:spcBef>
                <a:spcPts val="1200"/>
              </a:spcBef>
              <a:spcAft>
                <a:spcPts val="0"/>
              </a:spcAft>
              <a:buNone/>
            </a:pPr>
            <a:r>
              <a:rPr b="1" lang="en" sz="1700"/>
              <a:t>Cadenas Chains</a:t>
            </a:r>
            <a:r>
              <a:rPr lang="en" sz="1700"/>
              <a:t> permite vincular la salida de un modelo para la entrada de otro. Encadena </a:t>
            </a:r>
            <a:r>
              <a:rPr lang="en" sz="1700"/>
              <a:t>fácilmente</a:t>
            </a:r>
            <a:r>
              <a:rPr lang="en" sz="1700"/>
              <a:t> diferentes llamadas de LLM para separar el trabajo.</a:t>
            </a:r>
            <a:endParaRPr sz="1700"/>
          </a:p>
          <a:p>
            <a:pPr indent="0" lvl="0" marL="0" rtl="0" algn="l">
              <a:lnSpc>
                <a:spcPct val="115000"/>
              </a:lnSpc>
              <a:spcBef>
                <a:spcPts val="1200"/>
              </a:spcBef>
              <a:spcAft>
                <a:spcPts val="0"/>
              </a:spcAft>
              <a:buNone/>
            </a:pPr>
            <a:r>
              <a:rPr b="1" lang="en" sz="1700"/>
              <a:t>Memoria </a:t>
            </a:r>
            <a:r>
              <a:rPr lang="en" sz="1700"/>
              <a:t>retiene el contexto </a:t>
            </a:r>
            <a:r>
              <a:rPr lang="en" sz="1700"/>
              <a:t>histórico</a:t>
            </a:r>
            <a:r>
              <a:rPr lang="en" sz="1700"/>
              <a:t> de interacciones anteriores, permite guardar </a:t>
            </a:r>
            <a:r>
              <a:rPr lang="en" sz="1700"/>
              <a:t>fácilmente</a:t>
            </a:r>
            <a:r>
              <a:rPr lang="en" sz="1700"/>
              <a:t> conversaciones historicas.</a:t>
            </a:r>
            <a:endParaRPr sz="1700"/>
          </a:p>
          <a:p>
            <a:pPr indent="0" lvl="0" marL="0" rtl="0" algn="l">
              <a:lnSpc>
                <a:spcPct val="115000"/>
              </a:lnSpc>
              <a:spcBef>
                <a:spcPts val="1200"/>
              </a:spcBef>
              <a:spcAft>
                <a:spcPts val="0"/>
              </a:spcAft>
              <a:buNone/>
            </a:pPr>
            <a:r>
              <a:rPr b="1" lang="en" sz="1700"/>
              <a:t>Agentes </a:t>
            </a:r>
            <a:r>
              <a:rPr lang="en" sz="1700"/>
              <a:t>crea agentes personalizados con pocas lineas de </a:t>
            </a:r>
            <a:r>
              <a:rPr lang="en" sz="1700"/>
              <a:t>código</a:t>
            </a:r>
            <a:r>
              <a:rPr lang="en" sz="1700"/>
              <a:t>.</a:t>
            </a:r>
            <a:endParaRPr sz="1700"/>
          </a:p>
          <a:p>
            <a:pPr indent="0" lvl="0" marL="0" rtl="0" algn="l">
              <a:lnSpc>
                <a:spcPct val="115000"/>
              </a:lnSpc>
              <a:spcBef>
                <a:spcPts val="1200"/>
              </a:spcBef>
              <a:spcAft>
                <a:spcPts val="0"/>
              </a:spcAft>
              <a:buNone/>
            </a:pPr>
            <a:r>
              <a:t/>
            </a:r>
            <a:endParaRPr b="1" sz="1700"/>
          </a:p>
          <a:p>
            <a:pPr indent="0" lvl="0" marL="0" rtl="0" algn="l">
              <a:spcBef>
                <a:spcPts val="1200"/>
              </a:spcBef>
              <a:spcAft>
                <a:spcPts val="0"/>
              </a:spcAft>
              <a:buNone/>
            </a:pPr>
            <a:r>
              <a:t/>
            </a:r>
            <a:endParaRPr/>
          </a:p>
        </p:txBody>
      </p:sp>
      <p:pic>
        <p:nvPicPr>
          <p:cNvPr id="911" name="Google Shape;911;p49"/>
          <p:cNvPicPr preferRelativeResize="0"/>
          <p:nvPr/>
        </p:nvPicPr>
        <p:blipFill>
          <a:blip r:embed="rId3">
            <a:alphaModFix/>
          </a:blip>
          <a:stretch>
            <a:fillRect/>
          </a:stretch>
        </p:blipFill>
        <p:spPr>
          <a:xfrm>
            <a:off x="4411875" y="507538"/>
            <a:ext cx="2124075" cy="447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17" name="Google Shape;917;p50"/>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a:t>
            </a:r>
            <a:r>
              <a:rPr lang="en" sz="1700"/>
              <a:t>interacción</a:t>
            </a:r>
            <a:endParaRPr sz="1800"/>
          </a:p>
          <a:p>
            <a:pPr indent="0" lvl="0" marL="0" rtl="0" algn="l">
              <a:spcBef>
                <a:spcPts val="1200"/>
              </a:spcBef>
              <a:spcAft>
                <a:spcPts val="0"/>
              </a:spcAft>
              <a:buNone/>
            </a:pPr>
            <a:r>
              <a:t/>
            </a:r>
            <a:endParaRPr/>
          </a:p>
        </p:txBody>
      </p:sp>
      <p:pic>
        <p:nvPicPr>
          <p:cNvPr id="918" name="Google Shape;918;p50"/>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19" name="Google Shape;919;p50"/>
          <p:cNvPicPr preferRelativeResize="0"/>
          <p:nvPr/>
        </p:nvPicPr>
        <p:blipFill>
          <a:blip r:embed="rId4">
            <a:alphaModFix/>
          </a:blip>
          <a:stretch>
            <a:fillRect/>
          </a:stretch>
        </p:blipFill>
        <p:spPr>
          <a:xfrm>
            <a:off x="1264150" y="1982525"/>
            <a:ext cx="6300000" cy="113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25" name="Google Shape;925;p51"/>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26" name="Google Shape;926;p51"/>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27" name="Google Shape;927;p51"/>
          <p:cNvPicPr preferRelativeResize="0"/>
          <p:nvPr/>
        </p:nvPicPr>
        <p:blipFill>
          <a:blip r:embed="rId4">
            <a:alphaModFix/>
          </a:blip>
          <a:stretch>
            <a:fillRect/>
          </a:stretch>
        </p:blipFill>
        <p:spPr>
          <a:xfrm>
            <a:off x="1478475" y="2045025"/>
            <a:ext cx="5728251" cy="928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33" name="Google Shape;933;p52"/>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34" name="Google Shape;934;p52"/>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35" name="Google Shape;935;p52"/>
          <p:cNvPicPr preferRelativeResize="0"/>
          <p:nvPr/>
        </p:nvPicPr>
        <p:blipFill>
          <a:blip r:embed="rId4">
            <a:alphaModFix/>
          </a:blip>
          <a:stretch>
            <a:fillRect/>
          </a:stretch>
        </p:blipFill>
        <p:spPr>
          <a:xfrm>
            <a:off x="523775" y="2045025"/>
            <a:ext cx="8096475" cy="1169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41" name="Google Shape;941;p53"/>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42" name="Google Shape;942;p53"/>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43" name="Google Shape;943;p53"/>
          <p:cNvPicPr preferRelativeResize="0"/>
          <p:nvPr/>
        </p:nvPicPr>
        <p:blipFill>
          <a:blip r:embed="rId4">
            <a:alphaModFix/>
          </a:blip>
          <a:stretch>
            <a:fillRect/>
          </a:stretch>
        </p:blipFill>
        <p:spPr>
          <a:xfrm>
            <a:off x="613500" y="2045025"/>
            <a:ext cx="7810500" cy="1517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49" name="Google Shape;949;p54"/>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50" name="Google Shape;950;p54"/>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51" name="Google Shape;951;p54"/>
          <p:cNvPicPr preferRelativeResize="0"/>
          <p:nvPr/>
        </p:nvPicPr>
        <p:blipFill>
          <a:blip r:embed="rId4">
            <a:alphaModFix/>
          </a:blip>
          <a:stretch>
            <a:fillRect/>
          </a:stretch>
        </p:blipFill>
        <p:spPr>
          <a:xfrm>
            <a:off x="282962" y="2045025"/>
            <a:ext cx="8578075" cy="1556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57" name="Google Shape;957;p55"/>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58" name="Google Shape;958;p55"/>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59" name="Google Shape;959;p55"/>
          <p:cNvPicPr preferRelativeResize="0"/>
          <p:nvPr/>
        </p:nvPicPr>
        <p:blipFill>
          <a:blip r:embed="rId4">
            <a:alphaModFix/>
          </a:blip>
          <a:stretch>
            <a:fillRect/>
          </a:stretch>
        </p:blipFill>
        <p:spPr>
          <a:xfrm>
            <a:off x="505963" y="2045025"/>
            <a:ext cx="8239125" cy="1095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65" name="Google Shape;965;p56"/>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66" name="Google Shape;966;p56"/>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67" name="Google Shape;967;p56"/>
          <p:cNvPicPr preferRelativeResize="0"/>
          <p:nvPr/>
        </p:nvPicPr>
        <p:blipFill>
          <a:blip r:embed="rId4">
            <a:alphaModFix/>
          </a:blip>
          <a:stretch>
            <a:fillRect/>
          </a:stretch>
        </p:blipFill>
        <p:spPr>
          <a:xfrm>
            <a:off x="1049825" y="1651400"/>
            <a:ext cx="6840133" cy="291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0"/>
          <p:cNvSpPr/>
          <p:nvPr/>
        </p:nvSpPr>
        <p:spPr>
          <a:xfrm flipH="1">
            <a:off x="663800" y="1422723"/>
            <a:ext cx="7770000" cy="3171000"/>
          </a:xfrm>
          <a:prstGeom prst="roundRect">
            <a:avLst>
              <a:gd fmla="val 5229"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498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0"/>
          <p:cNvSpPr/>
          <p:nvPr/>
        </p:nvSpPr>
        <p:spPr>
          <a:xfrm flipH="1">
            <a:off x="4923239" y="825138"/>
            <a:ext cx="3309000" cy="436800"/>
          </a:xfrm>
          <a:prstGeom prst="roundRect">
            <a:avLst>
              <a:gd fmla="val 50000" name="adj"/>
            </a:avLst>
          </a:prstGeom>
          <a:solidFill>
            <a:schemeClr val="accent6"/>
          </a:solidFill>
          <a:ln cap="flat" cmpd="sng" w="9525">
            <a:solidFill>
              <a:schemeClr val="accent6"/>
            </a:solidFill>
            <a:prstDash val="solid"/>
            <a:round/>
            <a:headEnd len="sm" w="sm" type="none"/>
            <a:tailEnd len="sm" w="sm" type="none"/>
          </a:ln>
          <a:effectLst>
            <a:outerShdw blurRad="242888" rotWithShape="0" algn="bl" dir="5400000" dist="19050">
              <a:schemeClr val="dk1">
                <a:alpha val="498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0"/>
          <p:cNvSpPr txBox="1"/>
          <p:nvPr>
            <p:ph type="title"/>
          </p:nvPr>
        </p:nvSpPr>
        <p:spPr>
          <a:xfrm>
            <a:off x="3469475" y="752025"/>
            <a:ext cx="4549500" cy="583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sz="2400"/>
              <a:t>Objetivos</a:t>
            </a:r>
            <a:endParaRPr/>
          </a:p>
        </p:txBody>
      </p:sp>
      <p:sp>
        <p:nvSpPr>
          <p:cNvPr id="620" name="Google Shape;620;p30"/>
          <p:cNvSpPr/>
          <p:nvPr/>
        </p:nvSpPr>
        <p:spPr>
          <a:xfrm flipH="1">
            <a:off x="5041006" y="914351"/>
            <a:ext cx="270900" cy="270900"/>
          </a:xfrm>
          <a:prstGeom prst="ellipse">
            <a:avLst/>
          </a:prstGeom>
          <a:solidFill>
            <a:schemeClr val="dk1"/>
          </a:solidFill>
          <a:ln>
            <a:noFill/>
          </a:ln>
          <a:effectLst>
            <a:outerShdw blurRad="157163" rotWithShape="0" algn="bl" dir="5400000" dist="85725">
              <a:schemeClr val="dk1">
                <a:alpha val="37650"/>
              </a:schemeClr>
            </a:outerShdw>
            <a:reflection blurRad="0" dir="5400000" dist="152400" endA="0" endPos="30000" fadeDir="5400012" kx="0" rotWithShape="0" algn="bl" stA="24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1" name="Google Shape;621;p30"/>
          <p:cNvGrpSpPr/>
          <p:nvPr/>
        </p:nvGrpSpPr>
        <p:grpSpPr>
          <a:xfrm flipH="1">
            <a:off x="6255775" y="1506184"/>
            <a:ext cx="2008800" cy="146100"/>
            <a:chOff x="847125" y="3296850"/>
            <a:chExt cx="2008800" cy="146100"/>
          </a:xfrm>
        </p:grpSpPr>
        <p:sp>
          <p:nvSpPr>
            <p:cNvPr id="622" name="Google Shape;622;p30"/>
            <p:cNvSpPr/>
            <p:nvPr/>
          </p:nvSpPr>
          <p:spPr>
            <a:xfrm>
              <a:off x="847125" y="3296850"/>
              <a:ext cx="20088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30"/>
            <p:cNvGrpSpPr/>
            <p:nvPr/>
          </p:nvGrpSpPr>
          <p:grpSpPr>
            <a:xfrm flipH="1" rot="10800000">
              <a:off x="878210" y="3322948"/>
              <a:ext cx="429322" cy="93999"/>
              <a:chOff x="5795037" y="809024"/>
              <a:chExt cx="431653" cy="94500"/>
            </a:xfrm>
          </p:grpSpPr>
          <p:sp>
            <p:nvSpPr>
              <p:cNvPr id="624" name="Google Shape;624;p30"/>
              <p:cNvSpPr/>
              <p:nvPr/>
            </p:nvSpPr>
            <p:spPr>
              <a:xfrm>
                <a:off x="5795037" y="809024"/>
                <a:ext cx="94500" cy="94500"/>
              </a:xfrm>
              <a:prstGeom prst="ellipse">
                <a:avLst/>
              </a:prstGeom>
              <a:solidFill>
                <a:schemeClr val="accent4"/>
              </a:solidFill>
              <a:ln>
                <a:noFill/>
              </a:ln>
              <a:effectLst>
                <a:outerShdw blurRad="57150" rotWithShape="0" algn="bl" dir="5400000" dist="19050">
                  <a:srgbClr val="5352EE">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0"/>
              <p:cNvSpPr/>
              <p:nvPr/>
            </p:nvSpPr>
            <p:spPr>
              <a:xfrm>
                <a:off x="5963614" y="809024"/>
                <a:ext cx="94500" cy="94500"/>
              </a:xfrm>
              <a:prstGeom prst="ellipse">
                <a:avLst/>
              </a:prstGeom>
              <a:solidFill>
                <a:schemeClr val="accent2"/>
              </a:solidFill>
              <a:ln>
                <a:noFill/>
              </a:ln>
              <a:effectLst>
                <a:outerShdw blurRad="57150" rotWithShape="0" algn="bl" dir="5400000" dist="19050">
                  <a:srgbClr val="5352EE">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0"/>
              <p:cNvSpPr/>
              <p:nvPr/>
            </p:nvSpPr>
            <p:spPr>
              <a:xfrm>
                <a:off x="6132190" y="809024"/>
                <a:ext cx="94500" cy="94500"/>
              </a:xfrm>
              <a:prstGeom prst="ellipse">
                <a:avLst/>
              </a:prstGeom>
              <a:solidFill>
                <a:schemeClr val="accent3"/>
              </a:solidFill>
              <a:ln>
                <a:noFill/>
              </a:ln>
              <a:effectLst>
                <a:outerShdw blurRad="57150" rotWithShape="0" algn="bl" dir="5400000" dist="19050">
                  <a:srgbClr val="5352EE">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27" name="Google Shape;627;p30"/>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0">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0">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0">
            <a:hlinkClick/>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176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1" name="Google Shape;631;p30"/>
          <p:cNvGrpSpPr/>
          <p:nvPr/>
        </p:nvGrpSpPr>
        <p:grpSpPr>
          <a:xfrm>
            <a:off x="3951888" y="954913"/>
            <a:ext cx="891300" cy="486300"/>
            <a:chOff x="6930163" y="1358338"/>
            <a:chExt cx="891300" cy="486300"/>
          </a:xfrm>
        </p:grpSpPr>
        <p:sp>
          <p:nvSpPr>
            <p:cNvPr id="632" name="Google Shape;632;p30"/>
            <p:cNvSpPr/>
            <p:nvPr/>
          </p:nvSpPr>
          <p:spPr>
            <a:xfrm>
              <a:off x="6930163" y="1358338"/>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392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3" name="Google Shape;633;p30"/>
            <p:cNvGrpSpPr/>
            <p:nvPr/>
          </p:nvGrpSpPr>
          <p:grpSpPr>
            <a:xfrm>
              <a:off x="7109572" y="1554461"/>
              <a:ext cx="532464" cy="94014"/>
              <a:chOff x="4703325" y="2297975"/>
              <a:chExt cx="242525" cy="42825"/>
            </a:xfrm>
          </p:grpSpPr>
          <p:sp>
            <p:nvSpPr>
              <p:cNvPr id="634" name="Google Shape;634;p30"/>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rotWithShape="0" algn="bl" dir="5400000" dist="19050">
                  <a:schemeClr val="dk1">
                    <a:alpha val="1765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0"/>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rotWithShape="0" algn="bl" dir="5400000" dist="19050">
                  <a:schemeClr val="dk1">
                    <a:alpha val="1765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0"/>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rotWithShape="0" algn="bl" dir="5400000" dist="19050">
                  <a:schemeClr val="dk1">
                    <a:alpha val="1765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7" name="Google Shape;637;p30"/>
          <p:cNvSpPr txBox="1"/>
          <p:nvPr/>
        </p:nvSpPr>
        <p:spPr>
          <a:xfrm flipH="1">
            <a:off x="743350" y="1823227"/>
            <a:ext cx="7615500" cy="1230300"/>
          </a:xfrm>
          <a:prstGeom prst="rect">
            <a:avLst/>
          </a:prstGeom>
          <a:solidFill>
            <a:schemeClr val="lt1"/>
          </a:solidFill>
          <a:ln>
            <a:noFill/>
          </a:ln>
        </p:spPr>
        <p:txBody>
          <a:bodyPr anchorCtr="0" anchor="ctr" bIns="91425" lIns="91425" spcFirstLastPara="1" rIns="91425" wrap="square" tIns="91425">
            <a:noAutofit/>
          </a:bodyPr>
          <a:lstStyle/>
          <a:p>
            <a:pPr indent="-419100" lvl="0" marL="457200" rtl="0" algn="l">
              <a:spcBef>
                <a:spcPts val="0"/>
              </a:spcBef>
              <a:spcAft>
                <a:spcPts val="0"/>
              </a:spcAft>
              <a:buClr>
                <a:schemeClr val="lt1"/>
              </a:buClr>
              <a:buSzPts val="3000"/>
              <a:buFont typeface="Darker Grotesque"/>
              <a:buAutoNum type="arabicPeriod"/>
            </a:pPr>
            <a:r>
              <a:rPr lang="en" sz="1600">
                <a:solidFill>
                  <a:schemeClr val="dk1"/>
                </a:solidFill>
                <a:latin typeface="Lato"/>
                <a:ea typeface="Lato"/>
                <a:cs typeface="Lato"/>
                <a:sym typeface="Lato"/>
              </a:rPr>
              <a:t>I</a:t>
            </a:r>
            <a:r>
              <a:rPr lang="en" sz="1600">
                <a:solidFill>
                  <a:schemeClr val="dk1"/>
                </a:solidFill>
                <a:latin typeface="Lato"/>
                <a:ea typeface="Lato"/>
                <a:cs typeface="Lato"/>
                <a:sym typeface="Lato"/>
              </a:rPr>
              <a:t>mplementar  un chatbot asistente que permita a sus usuarios consultar de manera eficiente y personalizada su historial de servicios financieros. </a:t>
            </a:r>
            <a:endParaRPr b="0" i="0" sz="1000" u="none" cap="none" strike="noStrike">
              <a:solidFill>
                <a:schemeClr val="dk1"/>
              </a:solidFill>
              <a:latin typeface="Arial"/>
              <a:ea typeface="Arial"/>
              <a:cs typeface="Arial"/>
              <a:sym typeface="Arial"/>
            </a:endParaRPr>
          </a:p>
        </p:txBody>
      </p:sp>
      <p:sp>
        <p:nvSpPr>
          <p:cNvPr id="638" name="Google Shape;638;p30"/>
          <p:cNvSpPr txBox="1"/>
          <p:nvPr/>
        </p:nvSpPr>
        <p:spPr>
          <a:xfrm flipH="1">
            <a:off x="764171" y="2801708"/>
            <a:ext cx="7615500" cy="896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lt1"/>
              </a:buClr>
              <a:buSzPts val="3000"/>
              <a:buFont typeface="Darker Grotesque"/>
              <a:buNone/>
            </a:pPr>
            <a:r>
              <a:rPr b="0" i="0" lang="en" sz="10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73" name="Google Shape;973;p57"/>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74" name="Google Shape;974;p57"/>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75" name="Google Shape;975;p57"/>
          <p:cNvPicPr preferRelativeResize="0"/>
          <p:nvPr/>
        </p:nvPicPr>
        <p:blipFill>
          <a:blip r:embed="rId4">
            <a:alphaModFix/>
          </a:blip>
          <a:stretch>
            <a:fillRect/>
          </a:stretch>
        </p:blipFill>
        <p:spPr>
          <a:xfrm>
            <a:off x="1250750" y="1678200"/>
            <a:ext cx="6486525" cy="2590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81" name="Google Shape;981;p58"/>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82" name="Google Shape;982;p58"/>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83" name="Google Shape;983;p58"/>
          <p:cNvPicPr preferRelativeResize="0"/>
          <p:nvPr/>
        </p:nvPicPr>
        <p:blipFill>
          <a:blip r:embed="rId4">
            <a:alphaModFix/>
          </a:blip>
          <a:stretch>
            <a:fillRect/>
          </a:stretch>
        </p:blipFill>
        <p:spPr>
          <a:xfrm>
            <a:off x="1237350" y="1704975"/>
            <a:ext cx="7038975" cy="2238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89" name="Google Shape;989;p59"/>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90" name="Google Shape;990;p59"/>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91" name="Google Shape;991;p59"/>
          <p:cNvPicPr preferRelativeResize="0"/>
          <p:nvPr/>
        </p:nvPicPr>
        <p:blipFill>
          <a:blip r:embed="rId4">
            <a:alphaModFix/>
          </a:blip>
          <a:stretch>
            <a:fillRect/>
          </a:stretch>
        </p:blipFill>
        <p:spPr>
          <a:xfrm>
            <a:off x="1344175" y="1704975"/>
            <a:ext cx="6562700" cy="2715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97" name="Google Shape;997;p60"/>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98" name="Google Shape;998;p60"/>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99" name="Google Shape;999;p60"/>
          <p:cNvPicPr preferRelativeResize="0"/>
          <p:nvPr/>
        </p:nvPicPr>
        <p:blipFill>
          <a:blip r:embed="rId4">
            <a:alphaModFix/>
          </a:blip>
          <a:stretch>
            <a:fillRect/>
          </a:stretch>
        </p:blipFill>
        <p:spPr>
          <a:xfrm>
            <a:off x="2004588" y="1736950"/>
            <a:ext cx="5241875" cy="212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05" name="Google Shape;1005;p61"/>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06" name="Google Shape;1006;p61"/>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07" name="Google Shape;1007;p61"/>
          <p:cNvPicPr preferRelativeResize="0"/>
          <p:nvPr/>
        </p:nvPicPr>
        <p:blipFill>
          <a:blip r:embed="rId4">
            <a:alphaModFix/>
          </a:blip>
          <a:stretch>
            <a:fillRect/>
          </a:stretch>
        </p:blipFill>
        <p:spPr>
          <a:xfrm>
            <a:off x="486913" y="1638025"/>
            <a:ext cx="8277225" cy="269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13" name="Google Shape;1013;p62"/>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14" name="Google Shape;1014;p62"/>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15" name="Google Shape;1015;p62"/>
          <p:cNvPicPr preferRelativeResize="0"/>
          <p:nvPr/>
        </p:nvPicPr>
        <p:blipFill>
          <a:blip r:embed="rId4">
            <a:alphaModFix/>
          </a:blip>
          <a:stretch>
            <a:fillRect/>
          </a:stretch>
        </p:blipFill>
        <p:spPr>
          <a:xfrm>
            <a:off x="413525" y="1538300"/>
            <a:ext cx="8424000" cy="389325"/>
          </a:xfrm>
          <a:prstGeom prst="rect">
            <a:avLst/>
          </a:prstGeom>
          <a:noFill/>
          <a:ln>
            <a:noFill/>
          </a:ln>
        </p:spPr>
      </p:pic>
      <p:pic>
        <p:nvPicPr>
          <p:cNvPr id="1016" name="Google Shape;1016;p62"/>
          <p:cNvPicPr preferRelativeResize="0"/>
          <p:nvPr/>
        </p:nvPicPr>
        <p:blipFill>
          <a:blip r:embed="rId5">
            <a:alphaModFix/>
          </a:blip>
          <a:stretch>
            <a:fillRect/>
          </a:stretch>
        </p:blipFill>
        <p:spPr>
          <a:xfrm>
            <a:off x="538262" y="2217675"/>
            <a:ext cx="8174524" cy="251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22" name="Google Shape;1022;p63"/>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23" name="Google Shape;1023;p63"/>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24" name="Google Shape;1024;p63"/>
          <p:cNvPicPr preferRelativeResize="0"/>
          <p:nvPr/>
        </p:nvPicPr>
        <p:blipFill>
          <a:blip r:embed="rId4">
            <a:alphaModFix/>
          </a:blip>
          <a:stretch>
            <a:fillRect/>
          </a:stretch>
        </p:blipFill>
        <p:spPr>
          <a:xfrm>
            <a:off x="1052513" y="1982525"/>
            <a:ext cx="7038975" cy="2076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30" name="Google Shape;1030;p64"/>
          <p:cNvSpPr txBox="1"/>
          <p:nvPr/>
        </p:nvSpPr>
        <p:spPr>
          <a:xfrm>
            <a:off x="426925" y="1286925"/>
            <a:ext cx="8424000" cy="46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Streamlit, </a:t>
            </a:r>
            <a:r>
              <a:rPr lang="en" sz="1300"/>
              <a:t>es una herramienta de Python de código abierto que te permite construir aplicaciones web interactivas y basadas en datos de una manera rápida y sencilla. </a:t>
            </a:r>
            <a:endParaRPr sz="1300"/>
          </a:p>
          <a:p>
            <a:pPr indent="0" lvl="0" marL="0" rtl="0" algn="l">
              <a:lnSpc>
                <a:spcPct val="115000"/>
              </a:lnSpc>
              <a:spcBef>
                <a:spcPts val="1200"/>
              </a:spcBef>
              <a:spcAft>
                <a:spcPts val="0"/>
              </a:spcAft>
              <a:buNone/>
            </a:pPr>
            <a:r>
              <a:rPr b="1" lang="en" sz="1300"/>
              <a:t>Sencillez:</a:t>
            </a:r>
            <a:r>
              <a:rPr lang="en" sz="1300"/>
              <a:t> Con una sintaxis similar a Python, es fácil de aprender y utilizar, incluso si no tienes experiencia en desarrollo web.</a:t>
            </a:r>
            <a:endParaRPr sz="1300"/>
          </a:p>
          <a:p>
            <a:pPr indent="0" lvl="0" marL="0" rtl="0" algn="l">
              <a:lnSpc>
                <a:spcPct val="115000"/>
              </a:lnSpc>
              <a:spcBef>
                <a:spcPts val="1200"/>
              </a:spcBef>
              <a:spcAft>
                <a:spcPts val="0"/>
              </a:spcAft>
              <a:buNone/>
            </a:pPr>
            <a:r>
              <a:rPr b="1" lang="en" sz="1300"/>
              <a:t>Velocidad:</a:t>
            </a:r>
            <a:r>
              <a:rPr lang="en" sz="1300"/>
              <a:t> Puedes crear prototipos y aplicaciones funcionales en cuestión de minutos.</a:t>
            </a:r>
            <a:endParaRPr sz="1300"/>
          </a:p>
          <a:p>
            <a:pPr indent="0" lvl="0" marL="0" rtl="0" algn="l">
              <a:lnSpc>
                <a:spcPct val="115000"/>
              </a:lnSpc>
              <a:spcBef>
                <a:spcPts val="1200"/>
              </a:spcBef>
              <a:spcAft>
                <a:spcPts val="0"/>
              </a:spcAft>
              <a:buNone/>
            </a:pPr>
            <a:r>
              <a:rPr b="1" lang="en" sz="1300"/>
              <a:t>Interactividad:</a:t>
            </a:r>
            <a:r>
              <a:rPr lang="en" sz="1300"/>
              <a:t> Permite crear aplicaciones con interfaces de usuario intuitivas, incluyendo gráficos, sliders, mapas y más.</a:t>
            </a:r>
            <a:endParaRPr sz="1300"/>
          </a:p>
          <a:p>
            <a:pPr indent="0" lvl="0" marL="0" rtl="0" algn="l">
              <a:lnSpc>
                <a:spcPct val="115000"/>
              </a:lnSpc>
              <a:spcBef>
                <a:spcPts val="1200"/>
              </a:spcBef>
              <a:spcAft>
                <a:spcPts val="0"/>
              </a:spcAft>
              <a:buNone/>
            </a:pPr>
            <a:r>
              <a:rPr b="1" lang="en" sz="1300"/>
              <a:t>Integración con otras bibliotecas:</a:t>
            </a:r>
            <a:r>
              <a:rPr lang="en" sz="1300"/>
              <a:t> Funciona muy bien con otras bibliotecas de Python populares como NumPy, Pandas, Matplotlib, y frameworks de machine learning como Scikit-learn y TensorFlow.</a:t>
            </a:r>
            <a:endParaRPr sz="1300"/>
          </a:p>
          <a:p>
            <a:pPr indent="0" lvl="0" marL="0" rtl="0" algn="l">
              <a:lnSpc>
                <a:spcPct val="115000"/>
              </a:lnSpc>
              <a:spcBef>
                <a:spcPts val="1200"/>
              </a:spcBef>
              <a:spcAft>
                <a:spcPts val="0"/>
              </a:spcAft>
              <a:buNone/>
            </a:pPr>
            <a:r>
              <a:rPr b="1" lang="en" sz="1300"/>
              <a:t>Compartir:</a:t>
            </a:r>
            <a:r>
              <a:rPr lang="en" sz="1300"/>
              <a:t> Puedes compartir tus aplicaciones fácilmente con otros, ya sea de forma local o </a:t>
            </a:r>
            <a:r>
              <a:rPr lang="en" sz="1300"/>
              <a:t>desplegándose</a:t>
            </a:r>
            <a:r>
              <a:rPr lang="en" sz="1300"/>
              <a:t> en la nube.</a:t>
            </a:r>
            <a:endParaRPr sz="13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pic>
        <p:nvPicPr>
          <p:cNvPr id="1031" name="Google Shape;1031;p64"/>
          <p:cNvPicPr preferRelativeResize="0"/>
          <p:nvPr/>
        </p:nvPicPr>
        <p:blipFill>
          <a:blip r:embed="rId3">
            <a:alphaModFix/>
          </a:blip>
          <a:stretch>
            <a:fillRect/>
          </a:stretch>
        </p:blipFill>
        <p:spPr>
          <a:xfrm>
            <a:off x="4518713" y="445013"/>
            <a:ext cx="1419225" cy="676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37" name="Google Shape;1037;p65"/>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Agente</a:t>
            </a:r>
            <a:endParaRPr sz="1800"/>
          </a:p>
          <a:p>
            <a:pPr indent="0" lvl="0" marL="0" rtl="0" algn="l">
              <a:spcBef>
                <a:spcPts val="1200"/>
              </a:spcBef>
              <a:spcAft>
                <a:spcPts val="0"/>
              </a:spcAft>
              <a:buNone/>
            </a:pPr>
            <a:r>
              <a:t/>
            </a:r>
            <a:endParaRPr/>
          </a:p>
        </p:txBody>
      </p:sp>
      <p:pic>
        <p:nvPicPr>
          <p:cNvPr id="1038" name="Google Shape;1038;p65"/>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39" name="Google Shape;1039;p65"/>
          <p:cNvPicPr preferRelativeResize="0"/>
          <p:nvPr/>
        </p:nvPicPr>
        <p:blipFill>
          <a:blip r:embed="rId4">
            <a:alphaModFix/>
          </a:blip>
          <a:stretch>
            <a:fillRect/>
          </a:stretch>
        </p:blipFill>
        <p:spPr>
          <a:xfrm>
            <a:off x="2268725" y="1530850"/>
            <a:ext cx="4267225" cy="323789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45" name="Google Shape;1045;p66"/>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Agente</a:t>
            </a:r>
            <a:endParaRPr sz="1800"/>
          </a:p>
          <a:p>
            <a:pPr indent="0" lvl="0" marL="0" rtl="0" algn="l">
              <a:spcBef>
                <a:spcPts val="1200"/>
              </a:spcBef>
              <a:spcAft>
                <a:spcPts val="0"/>
              </a:spcAft>
              <a:buNone/>
            </a:pPr>
            <a:r>
              <a:t/>
            </a:r>
            <a:endParaRPr/>
          </a:p>
        </p:txBody>
      </p:sp>
      <p:pic>
        <p:nvPicPr>
          <p:cNvPr id="1046" name="Google Shape;1046;p66"/>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47" name="Google Shape;1047;p66"/>
          <p:cNvPicPr preferRelativeResize="0"/>
          <p:nvPr/>
        </p:nvPicPr>
        <p:blipFill>
          <a:blip r:embed="rId4">
            <a:alphaModFix/>
          </a:blip>
          <a:stretch>
            <a:fillRect/>
          </a:stretch>
        </p:blipFill>
        <p:spPr>
          <a:xfrm>
            <a:off x="1116800" y="1584450"/>
            <a:ext cx="6766493" cy="291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1"/>
          <p:cNvSpPr txBox="1"/>
          <p:nvPr>
            <p:ph type="title"/>
          </p:nvPr>
        </p:nvSpPr>
        <p:spPr>
          <a:xfrm>
            <a:off x="513225" y="579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a:t>
            </a:r>
            <a:endParaRPr/>
          </a:p>
        </p:txBody>
      </p:sp>
      <p:sp>
        <p:nvSpPr>
          <p:cNvPr id="644" name="Google Shape;644;p31"/>
          <p:cNvSpPr txBox="1"/>
          <p:nvPr>
            <p:ph idx="1" type="body"/>
          </p:nvPr>
        </p:nvSpPr>
        <p:spPr>
          <a:xfrm>
            <a:off x="633250" y="1307575"/>
            <a:ext cx="5195100" cy="3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NexPay United es una empresa que opera en el sector de servicios financieros, su especialidad es la recopilación de datos. Tiene miles de clientes que acceden a su plataforma desde diferentes ubicaciones geográficas, por lo que  requiere implementar  un chatbot asistente que permita a sus clientes consultar de manera eficiente y personalizada su historial de servicios.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grpSp>
        <p:nvGrpSpPr>
          <p:cNvPr id="645" name="Google Shape;645;p31"/>
          <p:cNvGrpSpPr/>
          <p:nvPr/>
        </p:nvGrpSpPr>
        <p:grpSpPr>
          <a:xfrm>
            <a:off x="6038826" y="1202474"/>
            <a:ext cx="2530518" cy="3275253"/>
            <a:chOff x="6038826" y="1202474"/>
            <a:chExt cx="2530518" cy="3275253"/>
          </a:xfrm>
        </p:grpSpPr>
        <p:grpSp>
          <p:nvGrpSpPr>
            <p:cNvPr id="646" name="Google Shape;646;p31"/>
            <p:cNvGrpSpPr/>
            <p:nvPr/>
          </p:nvGrpSpPr>
          <p:grpSpPr>
            <a:xfrm>
              <a:off x="6732405" y="1202474"/>
              <a:ext cx="1836939" cy="3275253"/>
              <a:chOff x="1795497" y="141297"/>
              <a:chExt cx="1026796" cy="1830773"/>
            </a:xfrm>
          </p:grpSpPr>
          <p:sp>
            <p:nvSpPr>
              <p:cNvPr id="647" name="Google Shape;647;p31"/>
              <p:cNvSpPr/>
              <p:nvPr/>
            </p:nvSpPr>
            <p:spPr>
              <a:xfrm>
                <a:off x="2780946" y="505383"/>
                <a:ext cx="41348" cy="198698"/>
              </a:xfrm>
              <a:custGeom>
                <a:rect b="b" l="l" r="r" t="t"/>
                <a:pathLst>
                  <a:path extrusionOk="0" h="133" w="28">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31"/>
              <p:cNvSpPr/>
              <p:nvPr/>
            </p:nvSpPr>
            <p:spPr>
              <a:xfrm>
                <a:off x="1795497" y="141297"/>
                <a:ext cx="1007272" cy="1830773"/>
              </a:xfrm>
              <a:custGeom>
                <a:rect b="b" l="l" r="r" t="t"/>
                <a:pathLst>
                  <a:path extrusionOk="0" h="1223" w="671">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31"/>
              <p:cNvSpPr/>
              <p:nvPr/>
            </p:nvSpPr>
            <p:spPr>
              <a:xfrm>
                <a:off x="1844884" y="198724"/>
                <a:ext cx="907347" cy="1723956"/>
              </a:xfrm>
              <a:custGeom>
                <a:rect b="b" l="l" r="r" t="t"/>
                <a:pathLst>
                  <a:path extrusionOk="0" h="1152" w="604">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31"/>
              <p:cNvSpPr/>
              <p:nvPr/>
            </p:nvSpPr>
            <p:spPr>
              <a:xfrm>
                <a:off x="2036691" y="198724"/>
                <a:ext cx="526033" cy="89586"/>
              </a:xfrm>
              <a:custGeom>
                <a:rect b="b" l="l" r="r" t="t"/>
                <a:pathLst>
                  <a:path extrusionOk="0" h="60" w="35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31"/>
              <p:cNvSpPr/>
              <p:nvPr/>
            </p:nvSpPr>
            <p:spPr>
              <a:xfrm>
                <a:off x="2098712" y="227437"/>
                <a:ext cx="249234" cy="32159"/>
              </a:xfrm>
              <a:custGeom>
                <a:rect b="b" l="l" r="r" t="t"/>
                <a:pathLst>
                  <a:path extrusionOk="0" h="22" w="166">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31"/>
              <p:cNvSpPr/>
              <p:nvPr/>
            </p:nvSpPr>
            <p:spPr>
              <a:xfrm>
                <a:off x="2424898" y="219397"/>
                <a:ext cx="45942" cy="48239"/>
              </a:xfrm>
              <a:custGeom>
                <a:rect b="b" l="l" r="r" t="t"/>
                <a:pathLst>
                  <a:path extrusionOk="0" h="32" w="31">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3" name="Google Shape;653;p31"/>
            <p:cNvGrpSpPr/>
            <p:nvPr/>
          </p:nvGrpSpPr>
          <p:grpSpPr>
            <a:xfrm>
              <a:off x="7051116" y="2508914"/>
              <a:ext cx="1162919" cy="1168299"/>
              <a:chOff x="-776100" y="1930678"/>
              <a:chExt cx="1762800" cy="1770954"/>
            </a:xfrm>
          </p:grpSpPr>
          <p:sp>
            <p:nvSpPr>
              <p:cNvPr id="654" name="Google Shape;654;p31"/>
              <p:cNvSpPr/>
              <p:nvPr/>
            </p:nvSpPr>
            <p:spPr>
              <a:xfrm>
                <a:off x="-776100" y="1930678"/>
                <a:ext cx="1762800" cy="176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1"/>
              <p:cNvSpPr/>
              <p:nvPr/>
            </p:nvSpPr>
            <p:spPr>
              <a:xfrm>
                <a:off x="-371692" y="3132925"/>
                <a:ext cx="960489" cy="568707"/>
              </a:xfrm>
              <a:custGeom>
                <a:rect b="b" l="l" r="r" t="t"/>
                <a:pathLst>
                  <a:path extrusionOk="0" h="124" w="209">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1"/>
              <p:cNvSpPr/>
              <p:nvPr/>
            </p:nvSpPr>
            <p:spPr>
              <a:xfrm>
                <a:off x="-599176" y="2409403"/>
                <a:ext cx="69509" cy="375980"/>
              </a:xfrm>
              <a:custGeom>
                <a:rect b="b" l="l" r="r" t="t"/>
                <a:pathLst>
                  <a:path extrusionOk="0" h="82" w="15">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1"/>
              <p:cNvSpPr/>
              <p:nvPr/>
            </p:nvSpPr>
            <p:spPr>
              <a:xfrm>
                <a:off x="-558104" y="2494709"/>
                <a:ext cx="382500" cy="382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31"/>
              <p:cNvSpPr/>
              <p:nvPr/>
            </p:nvSpPr>
            <p:spPr>
              <a:xfrm>
                <a:off x="396067" y="2494709"/>
                <a:ext cx="378900" cy="382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31"/>
              <p:cNvSpPr/>
              <p:nvPr/>
            </p:nvSpPr>
            <p:spPr>
              <a:xfrm>
                <a:off x="313920" y="3309856"/>
                <a:ext cx="110582" cy="66350"/>
              </a:xfrm>
              <a:custGeom>
                <a:rect b="b" l="l" r="r" t="t"/>
                <a:pathLst>
                  <a:path extrusionOk="0" h="14" w="24">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31"/>
              <p:cNvSpPr/>
              <p:nvPr/>
            </p:nvSpPr>
            <p:spPr>
              <a:xfrm>
                <a:off x="313920" y="3388845"/>
                <a:ext cx="110582" cy="60031"/>
              </a:xfrm>
              <a:custGeom>
                <a:rect b="b" l="l" r="r" t="t"/>
                <a:pathLst>
                  <a:path extrusionOk="0" h="13" w="24">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31"/>
              <p:cNvSpPr/>
              <p:nvPr/>
            </p:nvSpPr>
            <p:spPr>
              <a:xfrm>
                <a:off x="373952" y="3448874"/>
                <a:ext cx="50400" cy="56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31"/>
              <p:cNvSpPr/>
              <p:nvPr/>
            </p:nvSpPr>
            <p:spPr>
              <a:xfrm>
                <a:off x="373952" y="3508905"/>
                <a:ext cx="50400" cy="504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31"/>
              <p:cNvSpPr/>
              <p:nvPr/>
            </p:nvSpPr>
            <p:spPr>
              <a:xfrm>
                <a:off x="317080" y="3319336"/>
                <a:ext cx="101104" cy="47393"/>
              </a:xfrm>
              <a:custGeom>
                <a:rect b="b" l="l" r="r" t="t"/>
                <a:pathLst>
                  <a:path extrusionOk="0" h="10" w="22">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31"/>
              <p:cNvSpPr/>
              <p:nvPr/>
            </p:nvSpPr>
            <p:spPr>
              <a:xfrm>
                <a:off x="318668" y="3393585"/>
                <a:ext cx="101104" cy="47393"/>
              </a:xfrm>
              <a:custGeom>
                <a:rect b="b" l="l" r="r" t="t"/>
                <a:pathLst>
                  <a:path extrusionOk="0" h="10" w="22">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31"/>
              <p:cNvSpPr/>
              <p:nvPr/>
            </p:nvSpPr>
            <p:spPr>
              <a:xfrm>
                <a:off x="336037" y="3404641"/>
                <a:ext cx="41073" cy="9479"/>
              </a:xfrm>
              <a:custGeom>
                <a:rect b="b" l="l" r="r" t="t"/>
                <a:pathLst>
                  <a:path extrusionOk="0" h="2" w="9">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31"/>
              <p:cNvSpPr/>
              <p:nvPr/>
            </p:nvSpPr>
            <p:spPr>
              <a:xfrm>
                <a:off x="336037" y="3417279"/>
                <a:ext cx="22116" cy="9479"/>
              </a:xfrm>
              <a:custGeom>
                <a:rect b="b" l="l" r="r" t="t"/>
                <a:pathLst>
                  <a:path extrusionOk="0" h="2" w="5">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31"/>
              <p:cNvSpPr/>
              <p:nvPr/>
            </p:nvSpPr>
            <p:spPr>
              <a:xfrm>
                <a:off x="378760" y="3459841"/>
                <a:ext cx="40800" cy="381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31"/>
              <p:cNvSpPr/>
              <p:nvPr/>
            </p:nvSpPr>
            <p:spPr>
              <a:xfrm>
                <a:off x="378760" y="3515224"/>
                <a:ext cx="408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1"/>
              <p:cNvSpPr/>
              <p:nvPr/>
            </p:nvSpPr>
            <p:spPr>
              <a:xfrm>
                <a:off x="272847" y="3508905"/>
                <a:ext cx="54000" cy="504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31"/>
              <p:cNvSpPr/>
              <p:nvPr/>
            </p:nvSpPr>
            <p:spPr>
              <a:xfrm>
                <a:off x="282325" y="3515224"/>
                <a:ext cx="348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31"/>
              <p:cNvSpPr/>
              <p:nvPr/>
            </p:nvSpPr>
            <p:spPr>
              <a:xfrm>
                <a:off x="174902" y="3508905"/>
                <a:ext cx="50400" cy="5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31"/>
              <p:cNvSpPr/>
              <p:nvPr/>
            </p:nvSpPr>
            <p:spPr>
              <a:xfrm>
                <a:off x="-99974" y="2791700"/>
                <a:ext cx="417054" cy="612941"/>
              </a:xfrm>
              <a:custGeom>
                <a:rect b="b" l="l" r="r" t="t"/>
                <a:pathLst>
                  <a:path extrusionOk="0" h="133" w="91">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31"/>
              <p:cNvSpPr/>
              <p:nvPr/>
            </p:nvSpPr>
            <p:spPr>
              <a:xfrm>
                <a:off x="-77859" y="2832775"/>
                <a:ext cx="372822" cy="533954"/>
              </a:xfrm>
              <a:custGeom>
                <a:rect b="b" l="l" r="r" t="t"/>
                <a:pathLst>
                  <a:path extrusionOk="0" h="116" w="81">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31"/>
              <p:cNvSpPr/>
              <p:nvPr/>
            </p:nvSpPr>
            <p:spPr>
              <a:xfrm>
                <a:off x="-403287" y="2222993"/>
                <a:ext cx="1020518" cy="1020515"/>
              </a:xfrm>
              <a:custGeom>
                <a:rect b="b" l="l" r="r" t="t"/>
                <a:pathLst>
                  <a:path extrusionOk="0" h="221" w="222">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31"/>
              <p:cNvSpPr/>
              <p:nvPr/>
            </p:nvSpPr>
            <p:spPr>
              <a:xfrm>
                <a:off x="-343257" y="2791700"/>
                <a:ext cx="900457" cy="451808"/>
              </a:xfrm>
              <a:custGeom>
                <a:rect b="b" l="l" r="r" t="t"/>
                <a:pathLst>
                  <a:path extrusionOk="0" h="98" w="196">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31"/>
              <p:cNvSpPr/>
              <p:nvPr/>
            </p:nvSpPr>
            <p:spPr>
              <a:xfrm>
                <a:off x="-226355" y="2832775"/>
                <a:ext cx="663497" cy="281196"/>
              </a:xfrm>
              <a:custGeom>
                <a:rect b="b" l="l" r="r" t="t"/>
                <a:pathLst>
                  <a:path extrusionOk="0" h="61" w="144">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31"/>
              <p:cNvSpPr/>
              <p:nvPr/>
            </p:nvSpPr>
            <p:spPr>
              <a:xfrm>
                <a:off x="-125250" y="2914930"/>
                <a:ext cx="461288" cy="116902"/>
              </a:xfrm>
              <a:custGeom>
                <a:rect b="b" l="l" r="r" t="t"/>
                <a:pathLst>
                  <a:path extrusionOk="0" h="25" w="10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31"/>
              <p:cNvSpPr/>
              <p:nvPr/>
            </p:nvSpPr>
            <p:spPr>
              <a:xfrm>
                <a:off x="-109454" y="2937047"/>
                <a:ext cx="436012" cy="66350"/>
              </a:xfrm>
              <a:custGeom>
                <a:rect b="b" l="l" r="r" t="t"/>
                <a:pathLst>
                  <a:path extrusionOk="0" h="14" w="95">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31"/>
              <p:cNvSpPr/>
              <p:nvPr/>
            </p:nvSpPr>
            <p:spPr>
              <a:xfrm>
                <a:off x="-191601" y="2390447"/>
                <a:ext cx="606625" cy="331747"/>
              </a:xfrm>
              <a:custGeom>
                <a:rect b="b" l="l" r="r" t="t"/>
                <a:pathLst>
                  <a:path extrusionOk="0" h="72" w="132">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31"/>
              <p:cNvSpPr/>
              <p:nvPr/>
            </p:nvSpPr>
            <p:spPr>
              <a:xfrm>
                <a:off x="-27307" y="2494709"/>
                <a:ext cx="271717" cy="167454"/>
              </a:xfrm>
              <a:custGeom>
                <a:rect b="b" l="l" r="r" t="t"/>
                <a:pathLst>
                  <a:path extrusionOk="0" h="36" w="59">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31"/>
              <p:cNvSpPr/>
              <p:nvPr/>
            </p:nvSpPr>
            <p:spPr>
              <a:xfrm>
                <a:off x="-330619" y="2418881"/>
                <a:ext cx="101104" cy="53712"/>
              </a:xfrm>
              <a:custGeom>
                <a:rect b="b" l="l" r="r" t="t"/>
                <a:pathLst>
                  <a:path extrusionOk="0" h="12" w="22">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31"/>
              <p:cNvSpPr/>
              <p:nvPr/>
            </p:nvSpPr>
            <p:spPr>
              <a:xfrm>
                <a:off x="-330619" y="2418881"/>
                <a:ext cx="101104" cy="53712"/>
              </a:xfrm>
              <a:custGeom>
                <a:rect b="b" l="l" r="r" t="t"/>
                <a:pathLst>
                  <a:path extrusionOk="0" h="12" w="22">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31"/>
              <p:cNvSpPr/>
              <p:nvPr/>
            </p:nvSpPr>
            <p:spPr>
              <a:xfrm>
                <a:off x="-330619" y="2488390"/>
                <a:ext cx="101104" cy="53712"/>
              </a:xfrm>
              <a:custGeom>
                <a:rect b="b" l="l" r="r" t="t"/>
                <a:pathLst>
                  <a:path extrusionOk="0" h="12" w="22">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31"/>
              <p:cNvSpPr/>
              <p:nvPr/>
            </p:nvSpPr>
            <p:spPr>
              <a:xfrm>
                <a:off x="-330619" y="2542102"/>
                <a:ext cx="50400" cy="468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31"/>
              <p:cNvSpPr/>
              <p:nvPr/>
            </p:nvSpPr>
            <p:spPr>
              <a:xfrm>
                <a:off x="-330619" y="2592654"/>
                <a:ext cx="50400" cy="468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31"/>
              <p:cNvSpPr/>
              <p:nvPr/>
            </p:nvSpPr>
            <p:spPr>
              <a:xfrm>
                <a:off x="-321140" y="2422041"/>
                <a:ext cx="85306" cy="47393"/>
              </a:xfrm>
              <a:custGeom>
                <a:rect b="b" l="l" r="r" t="t"/>
                <a:pathLst>
                  <a:path extrusionOk="0" h="10" w="19">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31"/>
              <p:cNvSpPr/>
              <p:nvPr/>
            </p:nvSpPr>
            <p:spPr>
              <a:xfrm>
                <a:off x="-321150" y="2494701"/>
                <a:ext cx="85325" cy="41425"/>
              </a:xfrm>
              <a:custGeom>
                <a:rect b="b" l="l" r="r" t="t"/>
                <a:pathLst>
                  <a:path extrusionOk="0" h="9" w="19">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31"/>
              <p:cNvSpPr/>
              <p:nvPr/>
            </p:nvSpPr>
            <p:spPr>
              <a:xfrm>
                <a:off x="-321140" y="2551579"/>
                <a:ext cx="31200" cy="31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31"/>
              <p:cNvSpPr/>
              <p:nvPr/>
            </p:nvSpPr>
            <p:spPr>
              <a:xfrm>
                <a:off x="-321140" y="2598973"/>
                <a:ext cx="312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0" name="Google Shape;690;p31"/>
            <p:cNvGrpSpPr/>
            <p:nvPr/>
          </p:nvGrpSpPr>
          <p:grpSpPr>
            <a:xfrm>
              <a:off x="6038826" y="1352181"/>
              <a:ext cx="1280036" cy="1218904"/>
              <a:chOff x="6038826" y="1352181"/>
              <a:chExt cx="1280036" cy="1218904"/>
            </a:xfrm>
          </p:grpSpPr>
          <p:sp>
            <p:nvSpPr>
              <p:cNvPr id="691" name="Google Shape;691;p31"/>
              <p:cNvSpPr/>
              <p:nvPr/>
            </p:nvSpPr>
            <p:spPr>
              <a:xfrm>
                <a:off x="6121727" y="1399671"/>
                <a:ext cx="1197135" cy="318578"/>
              </a:xfrm>
              <a:custGeom>
                <a:rect b="b" l="l" r="r" t="t"/>
                <a:pathLst>
                  <a:path extrusionOk="0" h="75" w="282">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31"/>
              <p:cNvSpPr/>
              <p:nvPr/>
            </p:nvSpPr>
            <p:spPr>
              <a:xfrm>
                <a:off x="6121727" y="1829057"/>
                <a:ext cx="1197135" cy="318578"/>
              </a:xfrm>
              <a:custGeom>
                <a:rect b="b" l="l" r="r" t="t"/>
                <a:pathLst>
                  <a:path extrusionOk="0" h="75" w="282">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31"/>
              <p:cNvSpPr/>
              <p:nvPr/>
            </p:nvSpPr>
            <p:spPr>
              <a:xfrm>
                <a:off x="6121727" y="2252507"/>
                <a:ext cx="1197135" cy="318578"/>
              </a:xfrm>
              <a:custGeom>
                <a:rect b="b" l="l" r="r" t="t"/>
                <a:pathLst>
                  <a:path extrusionOk="0" h="75" w="282">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31"/>
              <p:cNvSpPr/>
              <p:nvPr/>
            </p:nvSpPr>
            <p:spPr>
              <a:xfrm>
                <a:off x="6440303" y="1451118"/>
                <a:ext cx="223200" cy="492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31"/>
              <p:cNvSpPr/>
              <p:nvPr/>
            </p:nvSpPr>
            <p:spPr>
              <a:xfrm>
                <a:off x="6440303" y="1884461"/>
                <a:ext cx="223200" cy="492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31"/>
              <p:cNvSpPr/>
              <p:nvPr/>
            </p:nvSpPr>
            <p:spPr>
              <a:xfrm>
                <a:off x="6440303" y="2307912"/>
                <a:ext cx="223200" cy="549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31"/>
              <p:cNvSpPr/>
              <p:nvPr/>
            </p:nvSpPr>
            <p:spPr>
              <a:xfrm>
                <a:off x="6440303" y="1989335"/>
                <a:ext cx="741900" cy="51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31"/>
              <p:cNvSpPr/>
              <p:nvPr/>
            </p:nvSpPr>
            <p:spPr>
              <a:xfrm>
                <a:off x="6440303" y="2062548"/>
                <a:ext cx="741900" cy="15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31"/>
              <p:cNvSpPr/>
              <p:nvPr/>
            </p:nvSpPr>
            <p:spPr>
              <a:xfrm>
                <a:off x="6440303" y="2096187"/>
                <a:ext cx="741900" cy="12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31"/>
              <p:cNvSpPr/>
              <p:nvPr/>
            </p:nvSpPr>
            <p:spPr>
              <a:xfrm>
                <a:off x="6440303" y="1544118"/>
                <a:ext cx="4887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31"/>
              <p:cNvSpPr/>
              <p:nvPr/>
            </p:nvSpPr>
            <p:spPr>
              <a:xfrm>
                <a:off x="6440303" y="1603480"/>
                <a:ext cx="7419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31"/>
              <p:cNvSpPr/>
              <p:nvPr/>
            </p:nvSpPr>
            <p:spPr>
              <a:xfrm>
                <a:off x="6966646" y="1544118"/>
                <a:ext cx="894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31"/>
              <p:cNvSpPr/>
              <p:nvPr/>
            </p:nvSpPr>
            <p:spPr>
              <a:xfrm>
                <a:off x="7097243" y="1544118"/>
                <a:ext cx="852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31"/>
              <p:cNvSpPr/>
              <p:nvPr/>
            </p:nvSpPr>
            <p:spPr>
              <a:xfrm>
                <a:off x="6440303" y="1645034"/>
                <a:ext cx="85200" cy="29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31"/>
              <p:cNvSpPr/>
              <p:nvPr/>
            </p:nvSpPr>
            <p:spPr>
              <a:xfrm>
                <a:off x="6440303" y="2410806"/>
                <a:ext cx="318600" cy="37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31"/>
              <p:cNvSpPr/>
              <p:nvPr/>
            </p:nvSpPr>
            <p:spPr>
              <a:xfrm>
                <a:off x="6867710" y="2410806"/>
                <a:ext cx="313800" cy="37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31"/>
              <p:cNvSpPr/>
              <p:nvPr/>
            </p:nvSpPr>
            <p:spPr>
              <a:xfrm>
                <a:off x="6610474" y="2485998"/>
                <a:ext cx="571500" cy="180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31"/>
              <p:cNvSpPr/>
              <p:nvPr/>
            </p:nvSpPr>
            <p:spPr>
              <a:xfrm>
                <a:off x="6430410" y="2485998"/>
                <a:ext cx="154200" cy="180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31"/>
              <p:cNvSpPr/>
              <p:nvPr/>
            </p:nvSpPr>
            <p:spPr>
              <a:xfrm>
                <a:off x="6792518" y="2410806"/>
                <a:ext cx="37800" cy="37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0" name="Google Shape;710;p31"/>
              <p:cNvGrpSpPr/>
              <p:nvPr/>
            </p:nvGrpSpPr>
            <p:grpSpPr>
              <a:xfrm>
                <a:off x="6176729" y="1447613"/>
                <a:ext cx="217108" cy="217584"/>
                <a:chOff x="5471892" y="3290059"/>
                <a:chExt cx="174300" cy="174654"/>
              </a:xfrm>
            </p:grpSpPr>
            <p:sp>
              <p:nvSpPr>
                <p:cNvPr id="711" name="Google Shape;711;p31"/>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31"/>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3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31"/>
              <p:cNvGrpSpPr/>
              <p:nvPr/>
            </p:nvGrpSpPr>
            <p:grpSpPr>
              <a:xfrm>
                <a:off x="6053671" y="1352181"/>
                <a:ext cx="186001" cy="187981"/>
                <a:chOff x="5369111" y="3210252"/>
                <a:chExt cx="150037" cy="151634"/>
              </a:xfrm>
            </p:grpSpPr>
            <p:sp>
              <p:nvSpPr>
                <p:cNvPr id="715" name="Google Shape;715;p31"/>
                <p:cNvSpPr/>
                <p:nvPr/>
              </p:nvSpPr>
              <p:spPr>
                <a:xfrm>
                  <a:off x="5369111" y="3210252"/>
                  <a:ext cx="150037" cy="151634"/>
                </a:xfrm>
                <a:custGeom>
                  <a:rect b="b" l="l" r="r" t="t"/>
                  <a:pathLst>
                    <a:path extrusionOk="0" h="44" w="44">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31"/>
                <p:cNvSpPr/>
                <p:nvPr/>
              </p:nvSpPr>
              <p:spPr>
                <a:xfrm>
                  <a:off x="5384907" y="3227809"/>
                  <a:ext cx="116400" cy="113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31"/>
                <p:cNvSpPr/>
                <p:nvPr/>
              </p:nvSpPr>
              <p:spPr>
                <a:xfrm>
                  <a:off x="5394484" y="3234193"/>
                  <a:ext cx="99300" cy="100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8" name="Google Shape;718;p31"/>
              <p:cNvGrpSpPr/>
              <p:nvPr/>
            </p:nvGrpSpPr>
            <p:grpSpPr>
              <a:xfrm>
                <a:off x="6180229" y="1874601"/>
                <a:ext cx="217108" cy="217584"/>
                <a:chOff x="5471892" y="3290059"/>
                <a:chExt cx="174300" cy="174654"/>
              </a:xfrm>
            </p:grpSpPr>
            <p:sp>
              <p:nvSpPr>
                <p:cNvPr id="719" name="Google Shape;719;p31"/>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31"/>
                <p:cNvSpPr/>
                <p:nvPr/>
              </p:nvSpPr>
              <p:spPr>
                <a:xfrm>
                  <a:off x="5529353" y="3328218"/>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3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2" name="Google Shape;722;p31"/>
              <p:cNvGrpSpPr/>
              <p:nvPr/>
            </p:nvGrpSpPr>
            <p:grpSpPr>
              <a:xfrm>
                <a:off x="6180229" y="2298101"/>
                <a:ext cx="217108" cy="217584"/>
                <a:chOff x="5471892" y="3290059"/>
                <a:chExt cx="174300" cy="174654"/>
              </a:xfrm>
            </p:grpSpPr>
            <p:sp>
              <p:nvSpPr>
                <p:cNvPr id="723" name="Google Shape;723;p31"/>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31"/>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3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6" name="Google Shape;726;p31"/>
              <p:cNvSpPr/>
              <p:nvPr/>
            </p:nvSpPr>
            <p:spPr>
              <a:xfrm>
                <a:off x="6038826" y="2214911"/>
                <a:ext cx="186001" cy="186002"/>
              </a:xfrm>
              <a:custGeom>
                <a:rect b="b" l="l" r="r" t="t"/>
                <a:pathLst>
                  <a:path extrusionOk="0" h="44" w="44">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31"/>
              <p:cNvSpPr/>
              <p:nvPr/>
            </p:nvSpPr>
            <p:spPr>
              <a:xfrm>
                <a:off x="6058407" y="2240634"/>
                <a:ext cx="144300" cy="140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31"/>
              <p:cNvSpPr/>
              <p:nvPr/>
            </p:nvSpPr>
            <p:spPr>
              <a:xfrm>
                <a:off x="6070280" y="2248549"/>
                <a:ext cx="123000" cy="123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729" name="Google Shape;729;p31"/>
          <p:cNvPicPr preferRelativeResize="0"/>
          <p:nvPr/>
        </p:nvPicPr>
        <p:blipFill>
          <a:blip r:embed="rId3">
            <a:alphaModFix/>
          </a:blip>
          <a:stretch>
            <a:fillRect/>
          </a:stretch>
        </p:blipFill>
        <p:spPr>
          <a:xfrm>
            <a:off x="6896550" y="2041900"/>
            <a:ext cx="1473900" cy="1895100"/>
          </a:xfrm>
          <a:prstGeom prst="ellipse">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 LlamaIndex</a:t>
            </a:r>
            <a:endParaRPr sz="2500"/>
          </a:p>
        </p:txBody>
      </p:sp>
      <p:sp>
        <p:nvSpPr>
          <p:cNvPr id="1053" name="Google Shape;1053;p67"/>
          <p:cNvSpPr txBox="1"/>
          <p:nvPr/>
        </p:nvSpPr>
        <p:spPr>
          <a:xfrm>
            <a:off x="413525" y="1072625"/>
            <a:ext cx="8424000" cy="34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t>LlamaIndex </a:t>
            </a:r>
            <a:r>
              <a:rPr lang="en"/>
              <a:t>es como un </a:t>
            </a:r>
            <a:r>
              <a:rPr b="1" lang="en"/>
              <a:t>marco de trabajo</a:t>
            </a:r>
            <a:r>
              <a:rPr lang="en"/>
              <a:t> que te permite crear aplicaciones más inteligentes utilizando grandes modelos de lenguaje (LLMs). </a:t>
            </a:r>
            <a:endParaRPr sz="1700"/>
          </a:p>
          <a:p>
            <a:pPr indent="0" lvl="0" marL="0" rtl="0" algn="l">
              <a:lnSpc>
                <a:spcPct val="115000"/>
              </a:lnSpc>
              <a:spcBef>
                <a:spcPts val="1200"/>
              </a:spcBef>
              <a:spcAft>
                <a:spcPts val="0"/>
              </a:spcAft>
              <a:buNone/>
            </a:pPr>
            <a:r>
              <a:rPr lang="en"/>
              <a:t>Es como un conjunto de bloques que permiten crear aplicaciones inteligentes que entiendan y generen lenguaje natural.</a:t>
            </a:r>
            <a:endParaRPr/>
          </a:p>
          <a:p>
            <a:pPr indent="0" lvl="0" marL="0" rtl="0" algn="l">
              <a:lnSpc>
                <a:spcPct val="115000"/>
              </a:lnSpc>
              <a:spcBef>
                <a:spcPts val="1200"/>
              </a:spcBef>
              <a:spcAft>
                <a:spcPts val="0"/>
              </a:spcAft>
              <a:buNone/>
            </a:pPr>
            <a:r>
              <a:rPr b="1" lang="en"/>
              <a:t>Beneficios:</a:t>
            </a:r>
            <a:endParaRPr b="1"/>
          </a:p>
          <a:p>
            <a:pPr indent="-317500" lvl="0" marL="457200" rtl="0" algn="l">
              <a:lnSpc>
                <a:spcPct val="115000"/>
              </a:lnSpc>
              <a:spcBef>
                <a:spcPts val="1200"/>
              </a:spcBef>
              <a:spcAft>
                <a:spcPts val="0"/>
              </a:spcAft>
              <a:buSzPts val="1400"/>
              <a:buChar char="●"/>
            </a:pPr>
            <a:r>
              <a:rPr b="1" lang="en"/>
              <a:t>Flexibilidad:</a:t>
            </a:r>
            <a:r>
              <a:rPr lang="en"/>
              <a:t> Adaptable a diversos proyectos.</a:t>
            </a:r>
            <a:endParaRPr/>
          </a:p>
          <a:p>
            <a:pPr indent="-317500" lvl="0" marL="457200" rtl="0" algn="l">
              <a:lnSpc>
                <a:spcPct val="115000"/>
              </a:lnSpc>
              <a:spcBef>
                <a:spcPts val="0"/>
              </a:spcBef>
              <a:spcAft>
                <a:spcPts val="0"/>
              </a:spcAft>
              <a:buSzPts val="1400"/>
              <a:buChar char="●"/>
            </a:pPr>
            <a:r>
              <a:rPr b="1" lang="en"/>
              <a:t>Eficiencia:</a:t>
            </a:r>
            <a:r>
              <a:rPr lang="en"/>
              <a:t> Optimiza el uso de modelos de lenguaje.</a:t>
            </a:r>
            <a:endParaRPr/>
          </a:p>
          <a:p>
            <a:pPr indent="-317500" lvl="0" marL="457200" rtl="0" algn="l">
              <a:lnSpc>
                <a:spcPct val="115000"/>
              </a:lnSpc>
              <a:spcBef>
                <a:spcPts val="0"/>
              </a:spcBef>
              <a:spcAft>
                <a:spcPts val="0"/>
              </a:spcAft>
              <a:buSzPts val="1400"/>
              <a:buChar char="●"/>
            </a:pPr>
            <a:r>
              <a:rPr b="1" lang="en"/>
              <a:t>Facilidad de uso:</a:t>
            </a:r>
            <a:r>
              <a:rPr lang="en"/>
              <a:t> Fácil de integrar en tus aplicaciones.</a:t>
            </a:r>
            <a:endParaRPr/>
          </a:p>
          <a:p>
            <a:pPr indent="0" lvl="0" marL="0" rtl="0" algn="l">
              <a:lnSpc>
                <a:spcPct val="115000"/>
              </a:lnSpc>
              <a:spcBef>
                <a:spcPts val="1200"/>
              </a:spcBef>
              <a:spcAft>
                <a:spcPts val="0"/>
              </a:spcAft>
              <a:buNone/>
            </a:pPr>
            <a:r>
              <a:t/>
            </a:r>
            <a:endParaRPr b="1" sz="1500"/>
          </a:p>
          <a:p>
            <a:pPr indent="0" lvl="0" marL="0" rtl="0" algn="l">
              <a:spcBef>
                <a:spcPts val="1200"/>
              </a:spcBef>
              <a:spcAft>
                <a:spcPts val="0"/>
              </a:spcAft>
              <a:buNone/>
            </a:pPr>
            <a:r>
              <a:t/>
            </a:r>
            <a:endParaRPr/>
          </a:p>
        </p:txBody>
      </p:sp>
      <p:pic>
        <p:nvPicPr>
          <p:cNvPr id="1054" name="Google Shape;1054;p67"/>
          <p:cNvPicPr preferRelativeResize="0"/>
          <p:nvPr/>
        </p:nvPicPr>
        <p:blipFill>
          <a:blip r:embed="rId3">
            <a:alphaModFix/>
          </a:blip>
          <a:stretch>
            <a:fillRect/>
          </a:stretch>
        </p:blipFill>
        <p:spPr>
          <a:xfrm>
            <a:off x="152400" y="152400"/>
            <a:ext cx="185459" cy="140225"/>
          </a:xfrm>
          <a:prstGeom prst="rect">
            <a:avLst/>
          </a:prstGeom>
          <a:noFill/>
          <a:ln>
            <a:noFill/>
          </a:ln>
        </p:spPr>
      </p:pic>
      <p:pic>
        <p:nvPicPr>
          <p:cNvPr id="1055" name="Google Shape;1055;p67"/>
          <p:cNvPicPr preferRelativeResize="0"/>
          <p:nvPr/>
        </p:nvPicPr>
        <p:blipFill>
          <a:blip r:embed="rId3">
            <a:alphaModFix/>
          </a:blip>
          <a:stretch>
            <a:fillRect/>
          </a:stretch>
        </p:blipFill>
        <p:spPr>
          <a:xfrm>
            <a:off x="6547450" y="423725"/>
            <a:ext cx="880650" cy="572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 LlamaIndex</a:t>
            </a:r>
            <a:endParaRPr sz="2500"/>
          </a:p>
        </p:txBody>
      </p:sp>
      <p:sp>
        <p:nvSpPr>
          <p:cNvPr id="1061" name="Google Shape;1061;p68"/>
          <p:cNvSpPr txBox="1"/>
          <p:nvPr/>
        </p:nvSpPr>
        <p:spPr>
          <a:xfrm>
            <a:off x="413525" y="1072625"/>
            <a:ext cx="8424000" cy="47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t>1. Chatbots Inteligentes</a:t>
            </a:r>
            <a:endParaRPr b="1" sz="1500"/>
          </a:p>
          <a:p>
            <a:pPr indent="-317500" lvl="0" marL="457200" rtl="0" algn="l">
              <a:lnSpc>
                <a:spcPct val="115000"/>
              </a:lnSpc>
              <a:spcBef>
                <a:spcPts val="1200"/>
              </a:spcBef>
              <a:spcAft>
                <a:spcPts val="0"/>
              </a:spcAft>
              <a:buSzPts val="1400"/>
              <a:buChar char="●"/>
            </a:pPr>
            <a:r>
              <a:rPr b="1" lang="en"/>
              <a:t>Atención al cliente:</a:t>
            </a:r>
            <a:r>
              <a:rPr lang="en"/>
              <a:t> Crea chatbots que puedan responder a preguntas frecuentes de los clientes de manera rápida y precisa, utilizando una base de conocimientos específica de tu empresa.</a:t>
            </a:r>
            <a:endParaRPr/>
          </a:p>
          <a:p>
            <a:pPr indent="-317500" lvl="0" marL="457200" rtl="0" algn="l">
              <a:lnSpc>
                <a:spcPct val="115000"/>
              </a:lnSpc>
              <a:spcBef>
                <a:spcPts val="0"/>
              </a:spcBef>
              <a:spcAft>
                <a:spcPts val="0"/>
              </a:spcAft>
              <a:buSzPts val="1400"/>
              <a:buChar char="●"/>
            </a:pPr>
            <a:r>
              <a:rPr b="1" lang="en"/>
              <a:t>Asistentes virtuales:</a:t>
            </a:r>
            <a:r>
              <a:rPr lang="en"/>
              <a:t> Desarrolla asistentes personales que puedan realizar tareas como programar reuniones, enviar correos electrónicos o buscar información.</a:t>
            </a:r>
            <a:endParaRPr/>
          </a:p>
          <a:p>
            <a:pPr indent="0" lvl="0" marL="0" rtl="0" algn="l">
              <a:lnSpc>
                <a:spcPct val="115000"/>
              </a:lnSpc>
              <a:spcBef>
                <a:spcPts val="1400"/>
              </a:spcBef>
              <a:spcAft>
                <a:spcPts val="0"/>
              </a:spcAft>
              <a:buNone/>
            </a:pPr>
            <a:r>
              <a:rPr b="1" lang="en" sz="1300"/>
              <a:t>2</a:t>
            </a:r>
            <a:r>
              <a:rPr b="1" lang="en" sz="1500"/>
              <a:t>. Búsqueda Semántica</a:t>
            </a:r>
            <a:endParaRPr b="1" sz="1500"/>
          </a:p>
          <a:p>
            <a:pPr indent="-317500" lvl="0" marL="457200" rtl="0" algn="l">
              <a:lnSpc>
                <a:spcPct val="115000"/>
              </a:lnSpc>
              <a:spcBef>
                <a:spcPts val="1200"/>
              </a:spcBef>
              <a:spcAft>
                <a:spcPts val="0"/>
              </a:spcAft>
              <a:buSzPts val="1400"/>
              <a:buChar char="●"/>
            </a:pPr>
            <a:r>
              <a:rPr b="1" lang="en"/>
              <a:t>Motores de búsqueda personalizados:</a:t>
            </a:r>
            <a:r>
              <a:rPr lang="en"/>
              <a:t> Crea motores de búsqueda que entiendan el contexto de las preguntas y proporcionen resultados más relevantes.</a:t>
            </a:r>
            <a:endParaRPr/>
          </a:p>
          <a:p>
            <a:pPr indent="-317500" lvl="0" marL="457200" rtl="0" algn="l">
              <a:lnSpc>
                <a:spcPct val="115000"/>
              </a:lnSpc>
              <a:spcBef>
                <a:spcPts val="0"/>
              </a:spcBef>
              <a:spcAft>
                <a:spcPts val="0"/>
              </a:spcAft>
              <a:buSzPts val="1400"/>
              <a:buChar char="●"/>
            </a:pPr>
            <a:r>
              <a:rPr b="1" lang="en"/>
              <a:t>Exploración de documentos:</a:t>
            </a:r>
            <a:r>
              <a:rPr lang="en"/>
              <a:t> Permite a los usuarios hacer preguntas sobre documentos largos y complejos, como informes o libros electrónicos.</a:t>
            </a:r>
            <a:endParaRPr/>
          </a:p>
          <a:p>
            <a:pPr indent="0" lvl="0" marL="0" rtl="0" algn="l">
              <a:lnSpc>
                <a:spcPct val="115000"/>
              </a:lnSpc>
              <a:spcBef>
                <a:spcPts val="1400"/>
              </a:spcBef>
              <a:spcAft>
                <a:spcPts val="0"/>
              </a:spcAft>
              <a:buNone/>
            </a:pPr>
            <a:r>
              <a:t/>
            </a:r>
            <a:endParaRPr b="1" sz="1300"/>
          </a:p>
          <a:p>
            <a:pPr indent="0" lvl="0" marL="457200" rtl="0" algn="l">
              <a:lnSpc>
                <a:spcPct val="115000"/>
              </a:lnSpc>
              <a:spcBef>
                <a:spcPts val="1200"/>
              </a:spcBef>
              <a:spcAft>
                <a:spcPts val="0"/>
              </a:spcAft>
              <a:buNone/>
            </a:pPr>
            <a:r>
              <a:t/>
            </a:r>
            <a:endParaRPr b="1"/>
          </a:p>
          <a:p>
            <a:pPr indent="0" lvl="0" marL="0" rtl="0" algn="l">
              <a:lnSpc>
                <a:spcPct val="115000"/>
              </a:lnSpc>
              <a:spcBef>
                <a:spcPts val="1200"/>
              </a:spcBef>
              <a:spcAft>
                <a:spcPts val="0"/>
              </a:spcAft>
              <a:buNone/>
            </a:pPr>
            <a:r>
              <a:t/>
            </a:r>
            <a:endParaRPr b="1" sz="1500"/>
          </a:p>
          <a:p>
            <a:pPr indent="0" lvl="0" marL="0" rtl="0" algn="l">
              <a:spcBef>
                <a:spcPts val="1200"/>
              </a:spcBef>
              <a:spcAft>
                <a:spcPts val="0"/>
              </a:spcAft>
              <a:buNone/>
            </a:pPr>
            <a:r>
              <a:t/>
            </a:r>
            <a:endParaRPr/>
          </a:p>
        </p:txBody>
      </p:sp>
      <p:pic>
        <p:nvPicPr>
          <p:cNvPr id="1062" name="Google Shape;1062;p68"/>
          <p:cNvPicPr preferRelativeResize="0"/>
          <p:nvPr/>
        </p:nvPicPr>
        <p:blipFill>
          <a:blip r:embed="rId3">
            <a:alphaModFix/>
          </a:blip>
          <a:stretch>
            <a:fillRect/>
          </a:stretch>
        </p:blipFill>
        <p:spPr>
          <a:xfrm>
            <a:off x="152400" y="152400"/>
            <a:ext cx="185459" cy="140225"/>
          </a:xfrm>
          <a:prstGeom prst="rect">
            <a:avLst/>
          </a:prstGeom>
          <a:noFill/>
          <a:ln>
            <a:noFill/>
          </a:ln>
        </p:spPr>
      </p:pic>
      <p:pic>
        <p:nvPicPr>
          <p:cNvPr id="1063" name="Google Shape;1063;p68"/>
          <p:cNvPicPr preferRelativeResize="0"/>
          <p:nvPr/>
        </p:nvPicPr>
        <p:blipFill>
          <a:blip r:embed="rId3">
            <a:alphaModFix/>
          </a:blip>
          <a:stretch>
            <a:fillRect/>
          </a:stretch>
        </p:blipFill>
        <p:spPr>
          <a:xfrm>
            <a:off x="6547450" y="423725"/>
            <a:ext cx="880650" cy="572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 LlamaIndex</a:t>
            </a:r>
            <a:endParaRPr sz="2500"/>
          </a:p>
        </p:txBody>
      </p:sp>
      <p:sp>
        <p:nvSpPr>
          <p:cNvPr id="1069" name="Google Shape;1069;p69"/>
          <p:cNvSpPr txBox="1"/>
          <p:nvPr/>
        </p:nvSpPr>
        <p:spPr>
          <a:xfrm>
            <a:off x="413525" y="1072625"/>
            <a:ext cx="8424000" cy="41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t>3. Generación de Contenido</a:t>
            </a:r>
            <a:endParaRPr b="1" sz="1500"/>
          </a:p>
          <a:p>
            <a:pPr indent="-317500" lvl="0" marL="457200" rtl="0" algn="l">
              <a:lnSpc>
                <a:spcPct val="115000"/>
              </a:lnSpc>
              <a:spcBef>
                <a:spcPts val="1200"/>
              </a:spcBef>
              <a:spcAft>
                <a:spcPts val="0"/>
              </a:spcAft>
              <a:buSzPts val="1400"/>
              <a:buChar char="●"/>
            </a:pPr>
            <a:r>
              <a:rPr b="1" lang="en"/>
              <a:t>Redacción de textos:</a:t>
            </a:r>
            <a:r>
              <a:rPr lang="en"/>
              <a:t> Genera textos creativos, como poemas, scripts o artículos, basados en una variedad de prompts y estilos.</a:t>
            </a:r>
            <a:endParaRPr/>
          </a:p>
          <a:p>
            <a:pPr indent="-317500" lvl="0" marL="457200" rtl="0" algn="l">
              <a:lnSpc>
                <a:spcPct val="115000"/>
              </a:lnSpc>
              <a:spcBef>
                <a:spcPts val="0"/>
              </a:spcBef>
              <a:spcAft>
                <a:spcPts val="0"/>
              </a:spcAft>
              <a:buSzPts val="1400"/>
              <a:buChar char="●"/>
            </a:pPr>
            <a:r>
              <a:rPr b="1" lang="en"/>
              <a:t>Resumen de documentos:</a:t>
            </a:r>
            <a:r>
              <a:rPr lang="en"/>
              <a:t> Resume documentos largos en párrafos más cortos y concisos.</a:t>
            </a:r>
            <a:endParaRPr/>
          </a:p>
          <a:p>
            <a:pPr indent="0" lvl="0" marL="0" rtl="0" algn="l">
              <a:lnSpc>
                <a:spcPct val="115000"/>
              </a:lnSpc>
              <a:spcBef>
                <a:spcPts val="1400"/>
              </a:spcBef>
              <a:spcAft>
                <a:spcPts val="0"/>
              </a:spcAft>
              <a:buNone/>
            </a:pPr>
            <a:r>
              <a:rPr b="1" lang="en" sz="1600"/>
              <a:t>4. Personalización</a:t>
            </a:r>
            <a:endParaRPr b="1" sz="1600"/>
          </a:p>
          <a:p>
            <a:pPr indent="-317500" lvl="0" marL="457200" rtl="0" algn="l">
              <a:lnSpc>
                <a:spcPct val="115000"/>
              </a:lnSpc>
              <a:spcBef>
                <a:spcPts val="1200"/>
              </a:spcBef>
              <a:spcAft>
                <a:spcPts val="0"/>
              </a:spcAft>
              <a:buSzPts val="1400"/>
              <a:buChar char="●"/>
            </a:pPr>
            <a:r>
              <a:rPr b="1" lang="en"/>
              <a:t>Recomendaciones personalizadas:</a:t>
            </a:r>
            <a:r>
              <a:rPr lang="en"/>
              <a:t> Crea sistemas de recomendación que sugieran productos, servicios o contenido basado en las preferencias del usuario.</a:t>
            </a:r>
            <a:endParaRPr/>
          </a:p>
          <a:p>
            <a:pPr indent="-317500" lvl="0" marL="457200" rtl="0" algn="l">
              <a:lnSpc>
                <a:spcPct val="115000"/>
              </a:lnSpc>
              <a:spcBef>
                <a:spcPts val="0"/>
              </a:spcBef>
              <a:spcAft>
                <a:spcPts val="0"/>
              </a:spcAft>
              <a:buSzPts val="1400"/>
              <a:buChar char="●"/>
            </a:pPr>
            <a:r>
              <a:rPr b="1" lang="en"/>
              <a:t>Experiencias personalizadas:</a:t>
            </a:r>
            <a:r>
              <a:rPr lang="en"/>
              <a:t> Adapta la experiencia del usuario a sus necesidades e intereses individuales.</a:t>
            </a:r>
            <a:endParaRPr/>
          </a:p>
          <a:p>
            <a:pPr indent="0" lvl="0" marL="457200" rtl="0" algn="l">
              <a:lnSpc>
                <a:spcPct val="115000"/>
              </a:lnSpc>
              <a:spcBef>
                <a:spcPts val="1200"/>
              </a:spcBef>
              <a:spcAft>
                <a:spcPts val="0"/>
              </a:spcAft>
              <a:buNone/>
            </a:pPr>
            <a:r>
              <a:t/>
            </a:r>
            <a:endParaRPr sz="1700"/>
          </a:p>
          <a:p>
            <a:pPr indent="0" lvl="0" marL="0" rtl="0" algn="l">
              <a:lnSpc>
                <a:spcPct val="115000"/>
              </a:lnSpc>
              <a:spcBef>
                <a:spcPts val="1200"/>
              </a:spcBef>
              <a:spcAft>
                <a:spcPts val="0"/>
              </a:spcAft>
              <a:buNone/>
            </a:pPr>
            <a:r>
              <a:t/>
            </a:r>
            <a:endParaRPr b="1" sz="1500"/>
          </a:p>
          <a:p>
            <a:pPr indent="0" lvl="0" marL="0" rtl="0" algn="l">
              <a:spcBef>
                <a:spcPts val="1200"/>
              </a:spcBef>
              <a:spcAft>
                <a:spcPts val="0"/>
              </a:spcAft>
              <a:buNone/>
            </a:pPr>
            <a:r>
              <a:t/>
            </a:r>
            <a:endParaRPr/>
          </a:p>
        </p:txBody>
      </p:sp>
      <p:pic>
        <p:nvPicPr>
          <p:cNvPr id="1070" name="Google Shape;1070;p69"/>
          <p:cNvPicPr preferRelativeResize="0"/>
          <p:nvPr/>
        </p:nvPicPr>
        <p:blipFill>
          <a:blip r:embed="rId3">
            <a:alphaModFix/>
          </a:blip>
          <a:stretch>
            <a:fillRect/>
          </a:stretch>
        </p:blipFill>
        <p:spPr>
          <a:xfrm>
            <a:off x="152400" y="152400"/>
            <a:ext cx="185459" cy="140225"/>
          </a:xfrm>
          <a:prstGeom prst="rect">
            <a:avLst/>
          </a:prstGeom>
          <a:noFill/>
          <a:ln>
            <a:noFill/>
          </a:ln>
        </p:spPr>
      </p:pic>
      <p:pic>
        <p:nvPicPr>
          <p:cNvPr id="1071" name="Google Shape;1071;p69"/>
          <p:cNvPicPr preferRelativeResize="0"/>
          <p:nvPr/>
        </p:nvPicPr>
        <p:blipFill>
          <a:blip r:embed="rId3">
            <a:alphaModFix/>
          </a:blip>
          <a:stretch>
            <a:fillRect/>
          </a:stretch>
        </p:blipFill>
        <p:spPr>
          <a:xfrm>
            <a:off x="6547450" y="423725"/>
            <a:ext cx="880650" cy="57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Agente Básico con Llamaindex</a:t>
            </a:r>
            <a:endParaRPr/>
          </a:p>
        </p:txBody>
      </p:sp>
      <p:pic>
        <p:nvPicPr>
          <p:cNvPr id="1077" name="Google Shape;1077;p70"/>
          <p:cNvPicPr preferRelativeResize="0"/>
          <p:nvPr/>
        </p:nvPicPr>
        <p:blipFill>
          <a:blip r:embed="rId3">
            <a:alphaModFix/>
          </a:blip>
          <a:stretch>
            <a:fillRect/>
          </a:stretch>
        </p:blipFill>
        <p:spPr>
          <a:xfrm>
            <a:off x="1288300" y="1399850"/>
            <a:ext cx="6915150" cy="2619375"/>
          </a:xfrm>
          <a:prstGeom prst="rect">
            <a:avLst/>
          </a:prstGeom>
          <a:noFill/>
          <a:ln>
            <a:noFill/>
          </a:ln>
        </p:spPr>
      </p:pic>
      <p:pic>
        <p:nvPicPr>
          <p:cNvPr id="1078" name="Google Shape;1078;p70"/>
          <p:cNvPicPr preferRelativeResize="0"/>
          <p:nvPr/>
        </p:nvPicPr>
        <p:blipFill>
          <a:blip r:embed="rId4">
            <a:alphaModFix/>
          </a:blip>
          <a:stretch>
            <a:fillRect/>
          </a:stretch>
        </p:blipFill>
        <p:spPr>
          <a:xfrm>
            <a:off x="6547450" y="423725"/>
            <a:ext cx="880650" cy="572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71"/>
          <p:cNvSpPr txBox="1"/>
          <p:nvPr>
            <p:ph type="title"/>
          </p:nvPr>
        </p:nvSpPr>
        <p:spPr>
          <a:xfrm>
            <a:off x="400925" y="3939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PostgreSQL</a:t>
            </a:r>
            <a:endParaRPr sz="4100"/>
          </a:p>
        </p:txBody>
      </p:sp>
      <p:sp>
        <p:nvSpPr>
          <p:cNvPr id="1084" name="Google Shape;1084;p71"/>
          <p:cNvSpPr txBox="1"/>
          <p:nvPr/>
        </p:nvSpPr>
        <p:spPr>
          <a:xfrm>
            <a:off x="536050" y="1786825"/>
            <a:ext cx="797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PostgreSQL:</a:t>
            </a:r>
            <a:r>
              <a:rPr lang="en"/>
              <a:t> Un sistema de gestión de bases de datos relacional objeto-relacional, de código abierto y altamente escalable.</a:t>
            </a:r>
            <a:endParaRPr/>
          </a:p>
          <a:p>
            <a:pPr indent="0" lvl="0" marL="0" rtl="0" algn="l">
              <a:spcBef>
                <a:spcPts val="0"/>
              </a:spcBef>
              <a:spcAft>
                <a:spcPts val="0"/>
              </a:spcAft>
              <a:buNone/>
            </a:pPr>
            <a:r>
              <a:rPr b="1" lang="en"/>
              <a:t>Características destacadas:</a:t>
            </a:r>
            <a:r>
              <a:rPr lang="en"/>
              <a:t> Transacciones ACID, SQL estándar, partición de tablas, replicación, JSONB, procedimientos almacenados, y más.</a:t>
            </a:r>
            <a:endParaRPr/>
          </a:p>
          <a:p>
            <a:pPr indent="0" lvl="0" marL="0" rtl="0" algn="l">
              <a:spcBef>
                <a:spcPts val="0"/>
              </a:spcBef>
              <a:spcAft>
                <a:spcPts val="0"/>
              </a:spcAft>
              <a:buNone/>
            </a:pPr>
            <a:r>
              <a:rPr b="1" lang="en"/>
              <a:t>Beneficios:</a:t>
            </a:r>
            <a:r>
              <a:rPr lang="en"/>
              <a:t> Robustez, confiabilidad, rendimiento, flexibilidad y una amplia comunidad de usuarios.</a:t>
            </a:r>
            <a:endParaRPr/>
          </a:p>
          <a:p>
            <a:pPr indent="0" lvl="0" marL="0" rtl="0" algn="l">
              <a:spcBef>
                <a:spcPts val="0"/>
              </a:spcBef>
              <a:spcAft>
                <a:spcPts val="0"/>
              </a:spcAft>
              <a:buNone/>
            </a:pPr>
            <a:r>
              <a:rPr b="1" lang="en"/>
              <a:t>Usos:</a:t>
            </a:r>
            <a:r>
              <a:rPr lang="en"/>
              <a:t> Desarrollo web, análisis de datos, aplicaciones empresariales, bases de datos científicas</a:t>
            </a:r>
            <a:endParaRPr/>
          </a:p>
        </p:txBody>
      </p:sp>
      <p:pic>
        <p:nvPicPr>
          <p:cNvPr id="1085" name="Google Shape;1085;p71"/>
          <p:cNvPicPr preferRelativeResize="0"/>
          <p:nvPr/>
        </p:nvPicPr>
        <p:blipFill>
          <a:blip r:embed="rId3">
            <a:alphaModFix/>
          </a:blip>
          <a:stretch>
            <a:fillRect/>
          </a:stretch>
        </p:blipFill>
        <p:spPr>
          <a:xfrm>
            <a:off x="6074450" y="485063"/>
            <a:ext cx="495300" cy="390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lang="en" sz="2500">
                <a:solidFill>
                  <a:srgbClr val="000000"/>
                </a:solidFill>
                <a:latin typeface="Arial"/>
                <a:ea typeface="Arial"/>
                <a:cs typeface="Arial"/>
                <a:sym typeface="Arial"/>
              </a:rPr>
              <a:t>Ventajas</a:t>
            </a:r>
            <a:endParaRPr sz="4100"/>
          </a:p>
        </p:txBody>
      </p:sp>
      <p:sp>
        <p:nvSpPr>
          <p:cNvPr id="1091" name="Google Shape;1091;p72"/>
          <p:cNvSpPr txBox="1"/>
          <p:nvPr/>
        </p:nvSpPr>
        <p:spPr>
          <a:xfrm>
            <a:off x="561575" y="1301825"/>
            <a:ext cx="8028000" cy="235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b="1"/>
          </a:p>
          <a:p>
            <a:pPr indent="-317500" lvl="1" marL="914400" rtl="0" algn="l">
              <a:lnSpc>
                <a:spcPct val="115000"/>
              </a:lnSpc>
              <a:spcBef>
                <a:spcPts val="1200"/>
              </a:spcBef>
              <a:spcAft>
                <a:spcPts val="0"/>
              </a:spcAft>
              <a:buSzPts val="1400"/>
              <a:buChar char="○"/>
            </a:pPr>
            <a:r>
              <a:rPr b="1" lang="en"/>
              <a:t>Costo:</a:t>
            </a:r>
            <a:r>
              <a:rPr lang="en"/>
              <a:t> Gratuito y de código abierto.</a:t>
            </a:r>
            <a:endParaRPr/>
          </a:p>
          <a:p>
            <a:pPr indent="-317500" lvl="1" marL="914400" rtl="0" algn="l">
              <a:lnSpc>
                <a:spcPct val="115000"/>
              </a:lnSpc>
              <a:spcBef>
                <a:spcPts val="0"/>
              </a:spcBef>
              <a:spcAft>
                <a:spcPts val="0"/>
              </a:spcAft>
              <a:buSzPts val="1400"/>
              <a:buChar char="○"/>
            </a:pPr>
            <a:r>
              <a:rPr b="1" lang="en"/>
              <a:t>Flexibilidad:</a:t>
            </a:r>
            <a:r>
              <a:rPr lang="en"/>
              <a:t> Adaptable a una amplia variedad de necesidades.</a:t>
            </a:r>
            <a:endParaRPr/>
          </a:p>
          <a:p>
            <a:pPr indent="-317500" lvl="1" marL="914400" rtl="0" algn="l">
              <a:lnSpc>
                <a:spcPct val="115000"/>
              </a:lnSpc>
              <a:spcBef>
                <a:spcPts val="0"/>
              </a:spcBef>
              <a:spcAft>
                <a:spcPts val="0"/>
              </a:spcAft>
              <a:buSzPts val="1400"/>
              <a:buChar char="○"/>
            </a:pPr>
            <a:r>
              <a:rPr b="1" lang="en"/>
              <a:t>Rendimiento:</a:t>
            </a:r>
            <a:r>
              <a:rPr lang="en"/>
              <a:t> Escalable para manejar grandes volúmenes de datos.</a:t>
            </a:r>
            <a:endParaRPr/>
          </a:p>
          <a:p>
            <a:pPr indent="-317500" lvl="1" marL="914400" rtl="0" algn="l">
              <a:lnSpc>
                <a:spcPct val="115000"/>
              </a:lnSpc>
              <a:spcBef>
                <a:spcPts val="0"/>
              </a:spcBef>
              <a:spcAft>
                <a:spcPts val="0"/>
              </a:spcAft>
              <a:buSzPts val="1400"/>
              <a:buChar char="○"/>
            </a:pPr>
            <a:r>
              <a:rPr b="1" lang="en"/>
              <a:t>Comunidad:</a:t>
            </a:r>
            <a:r>
              <a:rPr lang="en"/>
              <a:t> Gran comunidad de usuarios y desarrolladores.</a:t>
            </a:r>
            <a:endParaRPr/>
          </a:p>
          <a:p>
            <a:pPr indent="0" lvl="0" marL="0" rtl="0" algn="l">
              <a:lnSpc>
                <a:spcPct val="115000"/>
              </a:lnSpc>
              <a:spcBef>
                <a:spcPts val="1400"/>
              </a:spcBef>
              <a:spcAft>
                <a:spcPts val="400"/>
              </a:spcAft>
              <a:buNone/>
            </a:pPr>
            <a:r>
              <a:t/>
            </a:r>
            <a:endParaRPr b="1" sz="13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qué es tan útil Docker?</a:t>
            </a:r>
            <a:endParaRPr sz="2500"/>
          </a:p>
        </p:txBody>
      </p:sp>
      <p:pic>
        <p:nvPicPr>
          <p:cNvPr id="1097" name="Google Shape;1097;p73"/>
          <p:cNvPicPr preferRelativeResize="0"/>
          <p:nvPr/>
        </p:nvPicPr>
        <p:blipFill>
          <a:blip r:embed="rId3">
            <a:alphaModFix/>
          </a:blip>
          <a:stretch>
            <a:fillRect/>
          </a:stretch>
        </p:blipFill>
        <p:spPr>
          <a:xfrm>
            <a:off x="6470100" y="469425"/>
            <a:ext cx="1847850" cy="523875"/>
          </a:xfrm>
          <a:prstGeom prst="rect">
            <a:avLst/>
          </a:prstGeom>
          <a:noFill/>
          <a:ln>
            <a:noFill/>
          </a:ln>
        </p:spPr>
      </p:pic>
      <p:sp>
        <p:nvSpPr>
          <p:cNvPr id="1098" name="Google Shape;1098;p73"/>
          <p:cNvSpPr txBox="1"/>
          <p:nvPr/>
        </p:nvSpPr>
        <p:spPr>
          <a:xfrm>
            <a:off x="1298250" y="1416675"/>
            <a:ext cx="6547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Consistencia:</a:t>
            </a:r>
            <a:r>
              <a:rPr lang="en"/>
              <a:t> Un contenedor Docker siempre se ejecutará de la misma manera, independientemente del entorno donde se despliegue. Esto elimina los problemas de "funciona en mi máquina".</a:t>
            </a:r>
            <a:endParaRPr/>
          </a:p>
          <a:p>
            <a:pPr indent="0" lvl="0" marL="0" rtl="0" algn="l">
              <a:spcBef>
                <a:spcPts val="0"/>
              </a:spcBef>
              <a:spcAft>
                <a:spcPts val="0"/>
              </a:spcAft>
              <a:buNone/>
            </a:pPr>
            <a:r>
              <a:rPr b="1" lang="en"/>
              <a:t>Aislamiento:</a:t>
            </a:r>
            <a:r>
              <a:rPr lang="en"/>
              <a:t> Cada contenedor es un entorno aislado, lo que evita conflictos entre diferentes aplicaciones.</a:t>
            </a:r>
            <a:endParaRPr/>
          </a:p>
          <a:p>
            <a:pPr indent="0" lvl="0" marL="0" rtl="0" algn="l">
              <a:spcBef>
                <a:spcPts val="0"/>
              </a:spcBef>
              <a:spcAft>
                <a:spcPts val="0"/>
              </a:spcAft>
              <a:buNone/>
            </a:pPr>
            <a:r>
              <a:rPr b="1" lang="en"/>
              <a:t>Portabilidad:</a:t>
            </a:r>
            <a:r>
              <a:rPr lang="en"/>
              <a:t> Los contenedores se pueden mover fácilmente entre diferentes máquinas y sistemas operativos.</a:t>
            </a:r>
            <a:endParaRPr/>
          </a:p>
          <a:p>
            <a:pPr indent="0" lvl="0" marL="0" rtl="0" algn="l">
              <a:spcBef>
                <a:spcPts val="0"/>
              </a:spcBef>
              <a:spcAft>
                <a:spcPts val="0"/>
              </a:spcAft>
              <a:buNone/>
            </a:pPr>
            <a:r>
              <a:rPr b="1" lang="en"/>
              <a:t>Escalabilidad:</a:t>
            </a:r>
            <a:r>
              <a:rPr lang="en"/>
              <a:t> Puedes crear y destruir contenedores rápidamente para ajustar la capacidad de tu aplicación según la demanda.</a:t>
            </a:r>
            <a:endParaRPr/>
          </a:p>
          <a:p>
            <a:pPr indent="0" lvl="0" marL="0" rtl="0" algn="l">
              <a:spcBef>
                <a:spcPts val="0"/>
              </a:spcBef>
              <a:spcAft>
                <a:spcPts val="0"/>
              </a:spcAft>
              <a:buNone/>
            </a:pPr>
            <a:r>
              <a:rPr b="1" lang="en"/>
              <a:t>Eficiencia:</a:t>
            </a:r>
            <a:r>
              <a:rPr lang="en"/>
              <a:t> Docker utiliza el kernel del sistema operativo de manera más eficiente que las máquinas virtuales tradicionales.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a:t>
            </a:r>
            <a:r>
              <a:rPr lang="en"/>
              <a:t>ículos</a:t>
            </a:r>
            <a:r>
              <a:rPr lang="en"/>
              <a:t> consultados</a:t>
            </a:r>
            <a:endParaRPr/>
          </a:p>
        </p:txBody>
      </p:sp>
      <p:sp>
        <p:nvSpPr>
          <p:cNvPr id="1104" name="Google Shape;1104;p74"/>
          <p:cNvSpPr txBox="1"/>
          <p:nvPr/>
        </p:nvSpPr>
        <p:spPr>
          <a:xfrm>
            <a:off x="413525" y="1072625"/>
            <a:ext cx="84240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Rodríguez Parrales, M. S. (2024). Desarrollo de una aplicación web para la gestión bibliotecaria de un Instituto Tecnológico aplicando un asistente virtual Chatbots con reconocimiento de voz (Bachelor's thesis, La Libertad: Universidad Estatal Península de Santa Elena, 2024.).</a:t>
            </a:r>
            <a:endParaRPr sz="1200"/>
          </a:p>
          <a:p>
            <a:pPr indent="0" lvl="0" marL="0" rtl="0" algn="l">
              <a:spcBef>
                <a:spcPts val="0"/>
              </a:spcBef>
              <a:spcAft>
                <a:spcPts val="0"/>
              </a:spcAft>
              <a:buNone/>
            </a:pPr>
            <a:r>
              <a:rPr lang="en" sz="1200"/>
              <a:t>https://repositorio.upse.edu.ec/bitstream/46000/10930/1/UPSE-TTI-2024-0013.pdf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Lalwani, Tarun and Bhalotia, Shashank and Pal, Ashish and Rathod, Vasundhara and Bisen, Shreya, Implementation of a Chatbot System using AI and NLP (May 31, 2018). International Journal of Innovative Research in Computer Science &amp; Technology (IJIRCST) Volume-6, Issue-3, May-2018, Available at SSRN: https://ssrn.com/abstract=3531782 or http://dx.doi.org/10.2139/ssrn.3531782.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Huaman Hilari, J. Z., &amp; Quispe Ramos, M. A. (2019). Modelo de búsqueda de productos alimenticios en supermercados online categoría abarrotes utilizando asistente virtual de tipo chatbot y extracción de datos con web scraping.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Expósito García, Y. (2019). Bullbot: asistente virtual para la gestión de servicios de la Biblioteca de la ULL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hlink"/>
                </a:solidFill>
                <a:uFill>
                  <a:noFill/>
                </a:uFill>
                <a:hlinkClick r:id="rId3"/>
              </a:rPr>
              <a:t>https://python.langchain.com/v0.1/docs/use_cases/sql/agents/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https://streamlit.io/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75"/>
          <p:cNvSpPr txBox="1"/>
          <p:nvPr>
            <p:ph type="ctrTitle"/>
          </p:nvPr>
        </p:nvSpPr>
        <p:spPr>
          <a:xfrm>
            <a:off x="838625" y="1451418"/>
            <a:ext cx="43794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110" name="Google Shape;1110;p75"/>
          <p:cNvSpPr txBox="1"/>
          <p:nvPr/>
        </p:nvSpPr>
        <p:spPr>
          <a:xfrm>
            <a:off x="715150" y="3993461"/>
            <a:ext cx="4379400" cy="311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Lato"/>
                <a:ea typeface="Lato"/>
                <a:cs typeface="Lato"/>
                <a:sym typeface="Lato"/>
              </a:rPr>
              <a:t>Please keep this slide for attribution</a:t>
            </a:r>
            <a:endParaRPr b="1" sz="1000">
              <a:solidFill>
                <a:schemeClr val="dk1"/>
              </a:solidFill>
              <a:latin typeface="Lato"/>
              <a:ea typeface="Lato"/>
              <a:cs typeface="Lato"/>
              <a:sym typeface="Lato"/>
            </a:endParaRPr>
          </a:p>
        </p:txBody>
      </p:sp>
      <p:grpSp>
        <p:nvGrpSpPr>
          <p:cNvPr id="1111" name="Google Shape;1111;p75"/>
          <p:cNvGrpSpPr/>
          <p:nvPr/>
        </p:nvGrpSpPr>
        <p:grpSpPr>
          <a:xfrm>
            <a:off x="5035966" y="988118"/>
            <a:ext cx="3392938" cy="3620324"/>
            <a:chOff x="5035966" y="988118"/>
            <a:chExt cx="3392938" cy="3620324"/>
          </a:xfrm>
        </p:grpSpPr>
        <p:grpSp>
          <p:nvGrpSpPr>
            <p:cNvPr id="1112" name="Google Shape;1112;p75"/>
            <p:cNvGrpSpPr/>
            <p:nvPr/>
          </p:nvGrpSpPr>
          <p:grpSpPr>
            <a:xfrm>
              <a:off x="5035966" y="988118"/>
              <a:ext cx="3392938" cy="3620324"/>
              <a:chOff x="2184809" y="519121"/>
              <a:chExt cx="3832529" cy="4089376"/>
            </a:xfrm>
          </p:grpSpPr>
          <p:sp>
            <p:nvSpPr>
              <p:cNvPr id="1113" name="Google Shape;1113;p75"/>
              <p:cNvSpPr/>
              <p:nvPr/>
            </p:nvSpPr>
            <p:spPr>
              <a:xfrm>
                <a:off x="3268206" y="820139"/>
                <a:ext cx="1839556" cy="3788358"/>
              </a:xfrm>
              <a:custGeom>
                <a:rect b="b" l="l" r="r" t="t"/>
                <a:pathLst>
                  <a:path extrusionOk="0" h="1436" w="698">
                    <a:moveTo>
                      <a:pt x="592" y="1436"/>
                    </a:moveTo>
                    <a:cubicBezTo>
                      <a:pt x="106" y="1436"/>
                      <a:pt x="106" y="1436"/>
                      <a:pt x="106" y="1436"/>
                    </a:cubicBezTo>
                    <a:cubicBezTo>
                      <a:pt x="48" y="1436"/>
                      <a:pt x="0" y="1388"/>
                      <a:pt x="0" y="1330"/>
                    </a:cubicBezTo>
                    <a:cubicBezTo>
                      <a:pt x="0" y="106"/>
                      <a:pt x="0" y="106"/>
                      <a:pt x="0" y="106"/>
                    </a:cubicBezTo>
                    <a:cubicBezTo>
                      <a:pt x="0" y="47"/>
                      <a:pt x="48" y="0"/>
                      <a:pt x="106" y="0"/>
                    </a:cubicBezTo>
                    <a:cubicBezTo>
                      <a:pt x="592" y="0"/>
                      <a:pt x="592" y="0"/>
                      <a:pt x="592" y="0"/>
                    </a:cubicBezTo>
                    <a:cubicBezTo>
                      <a:pt x="651" y="0"/>
                      <a:pt x="698" y="47"/>
                      <a:pt x="698" y="106"/>
                    </a:cubicBezTo>
                    <a:cubicBezTo>
                      <a:pt x="698" y="1330"/>
                      <a:pt x="698" y="1330"/>
                      <a:pt x="698" y="1330"/>
                    </a:cubicBezTo>
                    <a:cubicBezTo>
                      <a:pt x="698" y="1388"/>
                      <a:pt x="651" y="1436"/>
                      <a:pt x="592" y="143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75"/>
              <p:cNvSpPr/>
              <p:nvPr/>
            </p:nvSpPr>
            <p:spPr>
              <a:xfrm>
                <a:off x="5103304" y="1632886"/>
                <a:ext cx="50170" cy="279835"/>
              </a:xfrm>
              <a:custGeom>
                <a:rect b="b" l="l" r="r" t="t"/>
                <a:pathLst>
                  <a:path extrusionOk="0" h="106" w="19">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75"/>
              <p:cNvSpPr/>
              <p:nvPr/>
            </p:nvSpPr>
            <p:spPr>
              <a:xfrm>
                <a:off x="5103304" y="1984072"/>
                <a:ext cx="50170" cy="278720"/>
              </a:xfrm>
              <a:custGeom>
                <a:rect b="b" l="l" r="r" t="t"/>
                <a:pathLst>
                  <a:path extrusionOk="0" h="106" w="19">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75"/>
              <p:cNvSpPr/>
              <p:nvPr/>
            </p:nvSpPr>
            <p:spPr>
              <a:xfrm>
                <a:off x="4002914" y="1026392"/>
                <a:ext cx="385750" cy="46825"/>
              </a:xfrm>
              <a:custGeom>
                <a:rect b="b" l="l" r="r" t="t"/>
                <a:pathLst>
                  <a:path extrusionOk="0" h="18" w="146">
                    <a:moveTo>
                      <a:pt x="138" y="18"/>
                    </a:moveTo>
                    <a:cubicBezTo>
                      <a:pt x="8" y="18"/>
                      <a:pt x="8" y="18"/>
                      <a:pt x="8" y="18"/>
                    </a:cubicBezTo>
                    <a:cubicBezTo>
                      <a:pt x="3" y="18"/>
                      <a:pt x="0" y="15"/>
                      <a:pt x="0" y="11"/>
                    </a:cubicBezTo>
                    <a:cubicBezTo>
                      <a:pt x="0" y="7"/>
                      <a:pt x="0" y="7"/>
                      <a:pt x="0" y="7"/>
                    </a:cubicBezTo>
                    <a:cubicBezTo>
                      <a:pt x="0" y="3"/>
                      <a:pt x="3" y="0"/>
                      <a:pt x="8" y="0"/>
                    </a:cubicBezTo>
                    <a:cubicBezTo>
                      <a:pt x="138" y="0"/>
                      <a:pt x="138" y="0"/>
                      <a:pt x="138" y="0"/>
                    </a:cubicBezTo>
                    <a:cubicBezTo>
                      <a:pt x="143" y="0"/>
                      <a:pt x="146" y="3"/>
                      <a:pt x="146" y="7"/>
                    </a:cubicBezTo>
                    <a:cubicBezTo>
                      <a:pt x="146" y="11"/>
                      <a:pt x="146" y="11"/>
                      <a:pt x="146" y="11"/>
                    </a:cubicBezTo>
                    <a:cubicBezTo>
                      <a:pt x="146" y="15"/>
                      <a:pt x="143" y="18"/>
                      <a:pt x="138" y="1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75"/>
              <p:cNvSpPr/>
              <p:nvPr/>
            </p:nvSpPr>
            <p:spPr>
              <a:xfrm>
                <a:off x="3338444" y="1268320"/>
                <a:ext cx="1682400" cy="2907600"/>
              </a:xfrm>
              <a:prstGeom prst="rect">
                <a:avLst/>
              </a:prstGeom>
              <a:solidFill>
                <a:srgbClr val="FFFFFF">
                  <a:alpha val="55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75"/>
              <p:cNvSpPr/>
              <p:nvPr/>
            </p:nvSpPr>
            <p:spPr>
              <a:xfrm>
                <a:off x="4014063" y="3036518"/>
                <a:ext cx="65700" cy="68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75"/>
              <p:cNvSpPr/>
              <p:nvPr/>
            </p:nvSpPr>
            <p:spPr>
              <a:xfrm>
                <a:off x="4153424" y="3036518"/>
                <a:ext cx="65700" cy="68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75"/>
              <p:cNvSpPr/>
              <p:nvPr/>
            </p:nvSpPr>
            <p:spPr>
              <a:xfrm>
                <a:off x="4293899" y="3036518"/>
                <a:ext cx="65700" cy="68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1" name="Google Shape;1121;p75"/>
              <p:cNvGrpSpPr/>
              <p:nvPr/>
            </p:nvGrpSpPr>
            <p:grpSpPr>
              <a:xfrm>
                <a:off x="3900360" y="3270514"/>
                <a:ext cx="2116978" cy="683447"/>
                <a:chOff x="5920514" y="3046552"/>
                <a:chExt cx="2337911" cy="754773"/>
              </a:xfrm>
            </p:grpSpPr>
            <p:sp>
              <p:nvSpPr>
                <p:cNvPr id="1122" name="Google Shape;1122;p75"/>
                <p:cNvSpPr/>
                <p:nvPr/>
              </p:nvSpPr>
              <p:spPr>
                <a:xfrm>
                  <a:off x="5920514" y="3231622"/>
                  <a:ext cx="2150611" cy="569703"/>
                </a:xfrm>
                <a:custGeom>
                  <a:rect b="b" l="l" r="r" t="t"/>
                  <a:pathLst>
                    <a:path extrusionOk="0" h="216" w="816">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75"/>
                <p:cNvSpPr/>
                <p:nvPr/>
              </p:nvSpPr>
              <p:spPr>
                <a:xfrm>
                  <a:off x="7966325" y="3046552"/>
                  <a:ext cx="34562" cy="150509"/>
                </a:xfrm>
                <a:custGeom>
                  <a:rect b="b" l="l" r="r" t="t"/>
                  <a:pathLst>
                    <a:path extrusionOk="0" h="57" w="13">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75"/>
                <p:cNvSpPr/>
                <p:nvPr/>
              </p:nvSpPr>
              <p:spPr>
                <a:xfrm>
                  <a:off x="8087847" y="3125709"/>
                  <a:ext cx="108144" cy="111488"/>
                </a:xfrm>
                <a:custGeom>
                  <a:rect b="b" l="l" r="r" t="t"/>
                  <a:pathLst>
                    <a:path extrusionOk="0" h="42" w="41">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75"/>
                <p:cNvSpPr/>
                <p:nvPr/>
              </p:nvSpPr>
              <p:spPr>
                <a:xfrm>
                  <a:off x="8124638" y="3331962"/>
                  <a:ext cx="133786" cy="33446"/>
                </a:xfrm>
                <a:custGeom>
                  <a:rect b="b" l="l" r="r" t="t"/>
                  <a:pathLst>
                    <a:path extrusionOk="0" h="13" w="51">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75"/>
                <p:cNvSpPr/>
                <p:nvPr/>
              </p:nvSpPr>
              <p:spPr>
                <a:xfrm>
                  <a:off x="6273932" y="3355374"/>
                  <a:ext cx="1570871" cy="28987"/>
                </a:xfrm>
                <a:custGeom>
                  <a:rect b="b" l="l" r="r" t="t"/>
                  <a:pathLst>
                    <a:path extrusionOk="0" h="11" w="596">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75"/>
                <p:cNvSpPr/>
                <p:nvPr/>
              </p:nvSpPr>
              <p:spPr>
                <a:xfrm>
                  <a:off x="6273932" y="3490274"/>
                  <a:ext cx="1570871" cy="28987"/>
                </a:xfrm>
                <a:custGeom>
                  <a:rect b="b" l="l" r="r" t="t"/>
                  <a:pathLst>
                    <a:path extrusionOk="0" h="11" w="596">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75"/>
                <p:cNvSpPr/>
                <p:nvPr/>
              </p:nvSpPr>
              <p:spPr>
                <a:xfrm>
                  <a:off x="6273932" y="3621830"/>
                  <a:ext cx="1093701" cy="31217"/>
                </a:xfrm>
                <a:custGeom>
                  <a:rect b="b" l="l" r="r" t="t"/>
                  <a:pathLst>
                    <a:path extrusionOk="0" h="12" w="415">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75"/>
                <p:cNvSpPr/>
                <p:nvPr/>
              </p:nvSpPr>
              <p:spPr>
                <a:xfrm>
                  <a:off x="7470201" y="3621830"/>
                  <a:ext cx="374601" cy="31217"/>
                </a:xfrm>
                <a:custGeom>
                  <a:rect b="b" l="l" r="r" t="t"/>
                  <a:pathLst>
                    <a:path extrusionOk="0" h="12" w="142">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0" name="Google Shape;1130;p75"/>
              <p:cNvSpPr/>
              <p:nvPr/>
            </p:nvSpPr>
            <p:spPr>
              <a:xfrm>
                <a:off x="3708585" y="1912720"/>
                <a:ext cx="956400" cy="9579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75"/>
              <p:cNvSpPr/>
              <p:nvPr/>
            </p:nvSpPr>
            <p:spPr>
              <a:xfrm>
                <a:off x="4098794" y="2273941"/>
                <a:ext cx="176100" cy="891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75"/>
              <p:cNvSpPr/>
              <p:nvPr/>
            </p:nvSpPr>
            <p:spPr>
              <a:xfrm>
                <a:off x="4177951" y="1532547"/>
                <a:ext cx="20100" cy="1716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75"/>
              <p:cNvSpPr/>
              <p:nvPr/>
            </p:nvSpPr>
            <p:spPr>
              <a:xfrm>
                <a:off x="4143389" y="1482377"/>
                <a:ext cx="87000" cy="89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75"/>
              <p:cNvSpPr/>
              <p:nvPr/>
            </p:nvSpPr>
            <p:spPr>
              <a:xfrm>
                <a:off x="4114403" y="1685285"/>
                <a:ext cx="144935" cy="79157"/>
              </a:xfrm>
              <a:custGeom>
                <a:rect b="b" l="l" r="r" t="t"/>
                <a:pathLst>
                  <a:path extrusionOk="0" h="30" w="55">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75"/>
              <p:cNvSpPr/>
              <p:nvPr/>
            </p:nvSpPr>
            <p:spPr>
              <a:xfrm>
                <a:off x="3800005" y="1909376"/>
                <a:ext cx="74697" cy="216286"/>
              </a:xfrm>
              <a:custGeom>
                <a:rect b="b" l="l" r="r" t="t"/>
                <a:pathLst>
                  <a:path extrusionOk="0" h="82" w="28">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75"/>
              <p:cNvSpPr/>
              <p:nvPr/>
            </p:nvSpPr>
            <p:spPr>
              <a:xfrm>
                <a:off x="4499038" y="1909376"/>
                <a:ext cx="73582" cy="216286"/>
              </a:xfrm>
              <a:custGeom>
                <a:rect b="b" l="l" r="r" t="t"/>
                <a:pathLst>
                  <a:path extrusionOk="0" h="82" w="28">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75"/>
              <p:cNvSpPr/>
              <p:nvPr/>
            </p:nvSpPr>
            <p:spPr>
              <a:xfrm>
                <a:off x="3874703" y="1762212"/>
                <a:ext cx="626565" cy="519533"/>
              </a:xfrm>
              <a:custGeom>
                <a:rect b="b" l="l" r="r" t="t"/>
                <a:pathLst>
                  <a:path extrusionOk="0" h="197" w="238">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75"/>
              <p:cNvSpPr/>
              <p:nvPr/>
            </p:nvSpPr>
            <p:spPr>
              <a:xfrm>
                <a:off x="4050855" y="1875930"/>
                <a:ext cx="55744" cy="115947"/>
              </a:xfrm>
              <a:custGeom>
                <a:rect b="b" l="l" r="r" t="t"/>
                <a:pathLst>
                  <a:path extrusionOk="0" h="44" w="21">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75"/>
              <p:cNvSpPr/>
              <p:nvPr/>
            </p:nvSpPr>
            <p:spPr>
              <a:xfrm>
                <a:off x="4267142" y="1875930"/>
                <a:ext cx="55744" cy="115947"/>
              </a:xfrm>
              <a:custGeom>
                <a:rect b="b" l="l" r="r" t="t"/>
                <a:pathLst>
                  <a:path extrusionOk="0" h="44" w="21">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75"/>
              <p:cNvSpPr/>
              <p:nvPr/>
            </p:nvSpPr>
            <p:spPr>
              <a:xfrm>
                <a:off x="3971697" y="2078838"/>
                <a:ext cx="430345" cy="133785"/>
              </a:xfrm>
              <a:custGeom>
                <a:rect b="b" l="l" r="r" t="t"/>
                <a:pathLst>
                  <a:path extrusionOk="0" h="51" w="163">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75"/>
              <p:cNvSpPr/>
              <p:nvPr/>
            </p:nvSpPr>
            <p:spPr>
              <a:xfrm>
                <a:off x="3452162" y="1845827"/>
                <a:ext cx="448183" cy="683421"/>
              </a:xfrm>
              <a:custGeom>
                <a:rect b="b" l="l" r="r" t="t"/>
                <a:pathLst>
                  <a:path extrusionOk="0" h="259" w="17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75"/>
              <p:cNvSpPr/>
              <p:nvPr/>
            </p:nvSpPr>
            <p:spPr>
              <a:xfrm>
                <a:off x="3563650" y="1679711"/>
                <a:ext cx="220747" cy="214057"/>
              </a:xfrm>
              <a:custGeom>
                <a:rect b="b" l="l" r="r" t="t"/>
                <a:pathLst>
                  <a:path extrusionOk="0" h="81" w="84">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75"/>
              <p:cNvSpPr/>
              <p:nvPr/>
            </p:nvSpPr>
            <p:spPr>
              <a:xfrm>
                <a:off x="3565880" y="1827989"/>
                <a:ext cx="79157" cy="76927"/>
              </a:xfrm>
              <a:custGeom>
                <a:rect b="b" l="l" r="r" t="t"/>
                <a:pathLst>
                  <a:path extrusionOk="0" h="29" w="3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75"/>
              <p:cNvSpPr/>
              <p:nvPr/>
            </p:nvSpPr>
            <p:spPr>
              <a:xfrm>
                <a:off x="3894771" y="2428910"/>
                <a:ext cx="76927" cy="129326"/>
              </a:xfrm>
              <a:custGeom>
                <a:rect b="b" l="l" r="r" t="t"/>
                <a:pathLst>
                  <a:path extrusionOk="0" h="49" w="29">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75"/>
              <p:cNvSpPr/>
              <p:nvPr/>
            </p:nvSpPr>
            <p:spPr>
              <a:xfrm>
                <a:off x="4456672" y="2453437"/>
                <a:ext cx="195105" cy="121522"/>
              </a:xfrm>
              <a:custGeom>
                <a:rect b="b" l="l" r="r" t="t"/>
                <a:pathLst>
                  <a:path extrusionOk="0" h="46" w="74">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75"/>
              <p:cNvSpPr/>
              <p:nvPr/>
            </p:nvSpPr>
            <p:spPr>
              <a:xfrm>
                <a:off x="4404272" y="2428910"/>
                <a:ext cx="73582" cy="129326"/>
              </a:xfrm>
              <a:custGeom>
                <a:rect b="b" l="l" r="r" t="t"/>
                <a:pathLst>
                  <a:path extrusionOk="0" h="49" w="28">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75"/>
              <p:cNvSpPr/>
              <p:nvPr/>
            </p:nvSpPr>
            <p:spPr>
              <a:xfrm>
                <a:off x="3948285" y="2341949"/>
                <a:ext cx="477170" cy="528452"/>
              </a:xfrm>
              <a:custGeom>
                <a:rect b="b" l="l" r="r" t="t"/>
                <a:pathLst>
                  <a:path extrusionOk="0" h="200" w="181">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75"/>
              <p:cNvSpPr/>
              <p:nvPr/>
            </p:nvSpPr>
            <p:spPr>
              <a:xfrm>
                <a:off x="4029671" y="2421105"/>
                <a:ext cx="313282" cy="449297"/>
              </a:xfrm>
              <a:custGeom>
                <a:rect b="b" l="l" r="r" t="t"/>
                <a:pathLst>
                  <a:path extrusionOk="0" h="170" w="119">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75"/>
              <p:cNvSpPr/>
              <p:nvPr/>
            </p:nvSpPr>
            <p:spPr>
              <a:xfrm>
                <a:off x="4245959" y="2471275"/>
                <a:ext cx="36900" cy="206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75"/>
              <p:cNvSpPr/>
              <p:nvPr/>
            </p:nvSpPr>
            <p:spPr>
              <a:xfrm>
                <a:off x="4161228" y="2469045"/>
                <a:ext cx="42300" cy="39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75"/>
              <p:cNvSpPr/>
              <p:nvPr/>
            </p:nvSpPr>
            <p:spPr>
              <a:xfrm>
                <a:off x="4161228" y="2534823"/>
                <a:ext cx="42300" cy="142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75"/>
              <p:cNvSpPr/>
              <p:nvPr/>
            </p:nvSpPr>
            <p:spPr>
              <a:xfrm>
                <a:off x="4089875" y="2471275"/>
                <a:ext cx="32100" cy="124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75"/>
              <p:cNvSpPr/>
              <p:nvPr/>
            </p:nvSpPr>
            <p:spPr>
              <a:xfrm>
                <a:off x="4089875" y="2621783"/>
                <a:ext cx="32100" cy="55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75"/>
              <p:cNvSpPr/>
              <p:nvPr/>
            </p:nvSpPr>
            <p:spPr>
              <a:xfrm>
                <a:off x="4089875" y="2706514"/>
                <a:ext cx="192900" cy="39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75"/>
              <p:cNvSpPr/>
              <p:nvPr/>
            </p:nvSpPr>
            <p:spPr>
              <a:xfrm>
                <a:off x="4093220" y="2777866"/>
                <a:ext cx="189600" cy="42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56" name="Google Shape;1156;p75"/>
              <p:cNvGrpSpPr/>
              <p:nvPr/>
            </p:nvGrpSpPr>
            <p:grpSpPr>
              <a:xfrm>
                <a:off x="2184809" y="519121"/>
                <a:ext cx="1584250" cy="1076973"/>
                <a:chOff x="1227909" y="519121"/>
                <a:chExt cx="1584250" cy="1076973"/>
              </a:xfrm>
            </p:grpSpPr>
            <p:sp>
              <p:nvSpPr>
                <p:cNvPr id="1157" name="Google Shape;1157;p75"/>
                <p:cNvSpPr/>
                <p:nvPr/>
              </p:nvSpPr>
              <p:spPr>
                <a:xfrm>
                  <a:off x="1227909" y="519121"/>
                  <a:ext cx="1584250" cy="1076973"/>
                </a:xfrm>
                <a:custGeom>
                  <a:rect b="b" l="l" r="r" t="t"/>
                  <a:pathLst>
                    <a:path extrusionOk="0" h="408" w="601">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58" name="Google Shape;1158;p75"/>
                <p:cNvGrpSpPr/>
                <p:nvPr/>
              </p:nvGrpSpPr>
              <p:grpSpPr>
                <a:xfrm>
                  <a:off x="1411722" y="835588"/>
                  <a:ext cx="1216601" cy="297517"/>
                  <a:chOff x="4942131" y="1560511"/>
                  <a:chExt cx="867947" cy="212270"/>
                </a:xfrm>
              </p:grpSpPr>
              <p:sp>
                <p:nvSpPr>
                  <p:cNvPr id="1159" name="Google Shape;1159;p75"/>
                  <p:cNvSpPr/>
                  <p:nvPr/>
                </p:nvSpPr>
                <p:spPr>
                  <a:xfrm>
                    <a:off x="4942131" y="1560511"/>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75"/>
                  <p:cNvSpPr/>
                  <p:nvPr/>
                </p:nvSpPr>
                <p:spPr>
                  <a:xfrm>
                    <a:off x="4942131" y="1652494"/>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75"/>
                  <p:cNvSpPr/>
                  <p:nvPr/>
                </p:nvSpPr>
                <p:spPr>
                  <a:xfrm>
                    <a:off x="4942131" y="1746837"/>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162" name="Google Shape;1162;p75"/>
            <p:cNvGrpSpPr/>
            <p:nvPr/>
          </p:nvGrpSpPr>
          <p:grpSpPr>
            <a:xfrm>
              <a:off x="6135732" y="3653947"/>
              <a:ext cx="372601" cy="373357"/>
              <a:chOff x="5471892" y="3290059"/>
              <a:chExt cx="174300" cy="174654"/>
            </a:xfrm>
          </p:grpSpPr>
          <p:sp>
            <p:nvSpPr>
              <p:cNvPr id="1163" name="Google Shape;1163;p75"/>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75"/>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75"/>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id="734" name="Google Shape;734;p32"/>
          <p:cNvPicPr preferRelativeResize="0"/>
          <p:nvPr>
            <p:ph idx="2" type="pic"/>
          </p:nvPr>
        </p:nvPicPr>
        <p:blipFill rotWithShape="1">
          <a:blip r:embed="rId3">
            <a:alphaModFix/>
          </a:blip>
          <a:srcRect b="1019" l="0" r="9288" t="10304"/>
          <a:stretch/>
        </p:blipFill>
        <p:spPr>
          <a:xfrm>
            <a:off x="6659525" y="1461300"/>
            <a:ext cx="2009100" cy="2941500"/>
          </a:xfrm>
          <a:prstGeom prst="roundRect">
            <a:avLst>
              <a:gd fmla="val 4959" name="adj"/>
            </a:avLst>
          </a:prstGeom>
        </p:spPr>
      </p:pic>
      <p:sp>
        <p:nvSpPr>
          <p:cNvPr id="735" name="Google Shape;735;p32"/>
          <p:cNvSpPr/>
          <p:nvPr/>
        </p:nvSpPr>
        <p:spPr>
          <a:xfrm>
            <a:off x="6184251" y="1454213"/>
            <a:ext cx="2359" cy="7075"/>
          </a:xfrm>
          <a:custGeom>
            <a:rect b="b" l="l" r="r" t="t"/>
            <a:pathLst>
              <a:path extrusionOk="0" h="2" w="1">
                <a:moveTo>
                  <a:pt x="0" y="1"/>
                </a:moveTo>
                <a:cubicBezTo>
                  <a:pt x="1" y="0"/>
                  <a:pt x="1" y="0"/>
                  <a:pt x="1" y="0"/>
                </a:cubicBezTo>
                <a:cubicBezTo>
                  <a:pt x="0" y="1"/>
                  <a:pt x="0" y="2"/>
                  <a:pt x="0" y="2"/>
                </a:cubicBezTo>
                <a:lnTo>
                  <a:pt x="0" y="1"/>
                </a:lnTo>
                <a:close/>
              </a:path>
            </a:pathLst>
          </a:custGeom>
          <a:solidFill>
            <a:srgbClr val="7A2B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6" name="Google Shape;736;p32"/>
          <p:cNvGrpSpPr/>
          <p:nvPr/>
        </p:nvGrpSpPr>
        <p:grpSpPr>
          <a:xfrm>
            <a:off x="5823266" y="3011573"/>
            <a:ext cx="724298" cy="1254832"/>
            <a:chOff x="4964391" y="3310748"/>
            <a:chExt cx="724298" cy="1254832"/>
          </a:xfrm>
        </p:grpSpPr>
        <p:grpSp>
          <p:nvGrpSpPr>
            <p:cNvPr id="737" name="Google Shape;737;p32"/>
            <p:cNvGrpSpPr/>
            <p:nvPr/>
          </p:nvGrpSpPr>
          <p:grpSpPr>
            <a:xfrm>
              <a:off x="4964391" y="3555024"/>
              <a:ext cx="480545" cy="481555"/>
              <a:chOff x="5471892" y="3290059"/>
              <a:chExt cx="174300" cy="174654"/>
            </a:xfrm>
          </p:grpSpPr>
          <p:sp>
            <p:nvSpPr>
              <p:cNvPr id="738" name="Google Shape;738;p32"/>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32"/>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32"/>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1" name="Google Shape;741;p32"/>
            <p:cNvGrpSpPr/>
            <p:nvPr/>
          </p:nvGrpSpPr>
          <p:grpSpPr>
            <a:xfrm>
              <a:off x="5444931" y="3310748"/>
              <a:ext cx="243759" cy="244271"/>
              <a:chOff x="5387588" y="3290059"/>
              <a:chExt cx="174300" cy="174654"/>
            </a:xfrm>
          </p:grpSpPr>
          <p:sp>
            <p:nvSpPr>
              <p:cNvPr id="742" name="Google Shape;742;p32"/>
              <p:cNvSpPr/>
              <p:nvPr/>
            </p:nvSpPr>
            <p:spPr>
              <a:xfrm>
                <a:off x="5387588"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32"/>
              <p:cNvSpPr/>
              <p:nvPr/>
            </p:nvSpPr>
            <p:spPr>
              <a:xfrm>
                <a:off x="5445049"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32"/>
              <p:cNvSpPr/>
              <p:nvPr/>
            </p:nvSpPr>
            <p:spPr>
              <a:xfrm>
                <a:off x="5438661"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5" name="Google Shape;745;p32"/>
            <p:cNvGrpSpPr/>
            <p:nvPr/>
          </p:nvGrpSpPr>
          <p:grpSpPr>
            <a:xfrm>
              <a:off x="5199207" y="4192222"/>
              <a:ext cx="372601" cy="373357"/>
              <a:chOff x="5439030" y="3290059"/>
              <a:chExt cx="174300" cy="174654"/>
            </a:xfrm>
          </p:grpSpPr>
          <p:sp>
            <p:nvSpPr>
              <p:cNvPr id="746" name="Google Shape;746;p32"/>
              <p:cNvSpPr/>
              <p:nvPr/>
            </p:nvSpPr>
            <p:spPr>
              <a:xfrm>
                <a:off x="5439030"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32"/>
              <p:cNvSpPr/>
              <p:nvPr/>
            </p:nvSpPr>
            <p:spPr>
              <a:xfrm>
                <a:off x="5496491"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32"/>
              <p:cNvSpPr/>
              <p:nvPr/>
            </p:nvSpPr>
            <p:spPr>
              <a:xfrm>
                <a:off x="5490103"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49" name="Google Shape;749;p32"/>
          <p:cNvSpPr txBox="1"/>
          <p:nvPr/>
        </p:nvSpPr>
        <p:spPr>
          <a:xfrm>
            <a:off x="842975" y="1191500"/>
            <a:ext cx="49803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En el último año, la empresa ha experimentado un aumento significativo en la cantidad de usuarios.  Hasta el momento, la empresa ha manejado esta información mediante procesos internos, por lo que busca integrar tecnología avanzada para interactuar de forma más eficiente con sus clientes. Su principal objetivo es mejorar la experiencia de sus clientes ofreciéndoles herramientas digitales que faciliten la consulta de su historial de servicios financieros, tales como préstamos, tarjetas de crédito, inversiones y seguros. Los usuarios podrán  acceder de manera segura y rápida a la información relacionada con sus transacciones, condiciones de productos y balances pendientes.</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
        <p:nvSpPr>
          <p:cNvPr id="750" name="Google Shape;750;p32"/>
          <p:cNvSpPr txBox="1"/>
          <p:nvPr/>
        </p:nvSpPr>
        <p:spPr>
          <a:xfrm>
            <a:off x="669050" y="683600"/>
            <a:ext cx="75855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chemeClr val="dk1"/>
                </a:solidFill>
                <a:latin typeface="Inter"/>
                <a:ea typeface="Inter"/>
                <a:cs typeface="Inter"/>
                <a:sym typeface="Inter"/>
              </a:rPr>
              <a:t>Justificación </a:t>
            </a:r>
            <a:endParaRPr b="1" sz="1200">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3"/>
          <p:cNvSpPr/>
          <p:nvPr/>
        </p:nvSpPr>
        <p:spPr>
          <a:xfrm>
            <a:off x="3802943" y="1679450"/>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Restricciones</a:t>
            </a:r>
            <a:endParaRPr b="1" sz="1900">
              <a:solidFill>
                <a:srgbClr val="FFFFFF"/>
              </a:solidFill>
            </a:endParaRPr>
          </a:p>
        </p:txBody>
      </p:sp>
      <p:sp>
        <p:nvSpPr>
          <p:cNvPr id="756" name="Google Shape;756;p33"/>
          <p:cNvSpPr/>
          <p:nvPr/>
        </p:nvSpPr>
        <p:spPr>
          <a:xfrm>
            <a:off x="6030440" y="2579151"/>
            <a:ext cx="1538100" cy="442500"/>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Desarrollo</a:t>
            </a:r>
            <a:endParaRPr b="1">
              <a:solidFill>
                <a:srgbClr val="FFFFFF"/>
              </a:solidFill>
            </a:endParaRPr>
          </a:p>
        </p:txBody>
      </p:sp>
      <p:sp>
        <p:nvSpPr>
          <p:cNvPr id="757" name="Google Shape;757;p33"/>
          <p:cNvSpPr/>
          <p:nvPr/>
        </p:nvSpPr>
        <p:spPr>
          <a:xfrm>
            <a:off x="1727847" y="2579151"/>
            <a:ext cx="1538100" cy="442500"/>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Legales y ëticos</a:t>
            </a:r>
            <a:endParaRPr b="1">
              <a:solidFill>
                <a:srgbClr val="FFFFFF"/>
              </a:solidFill>
            </a:endParaRPr>
          </a:p>
        </p:txBody>
      </p:sp>
      <p:sp>
        <p:nvSpPr>
          <p:cNvPr id="758" name="Google Shape;758;p33"/>
          <p:cNvSpPr/>
          <p:nvPr/>
        </p:nvSpPr>
        <p:spPr>
          <a:xfrm>
            <a:off x="882600"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Privacidad</a:t>
            </a:r>
            <a:endParaRPr b="1">
              <a:solidFill>
                <a:srgbClr val="FFFFFF"/>
              </a:solidFill>
            </a:endParaRPr>
          </a:p>
        </p:txBody>
      </p:sp>
      <p:sp>
        <p:nvSpPr>
          <p:cNvPr id="759" name="Google Shape;759;p33"/>
          <p:cNvSpPr/>
          <p:nvPr/>
        </p:nvSpPr>
        <p:spPr>
          <a:xfrm>
            <a:off x="2573093"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Sesgos</a:t>
            </a:r>
            <a:endParaRPr b="1">
              <a:solidFill>
                <a:srgbClr val="FFFFFF"/>
              </a:solidFill>
            </a:endParaRPr>
          </a:p>
        </p:txBody>
      </p:sp>
      <p:sp>
        <p:nvSpPr>
          <p:cNvPr id="760" name="Google Shape;760;p33"/>
          <p:cNvSpPr/>
          <p:nvPr/>
        </p:nvSpPr>
        <p:spPr>
          <a:xfrm>
            <a:off x="5185200"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Presupuesto</a:t>
            </a:r>
            <a:endParaRPr b="1">
              <a:solidFill>
                <a:srgbClr val="FFFFFF"/>
              </a:solidFill>
            </a:endParaRPr>
          </a:p>
        </p:txBody>
      </p:sp>
      <p:sp>
        <p:nvSpPr>
          <p:cNvPr id="761" name="Google Shape;761;p33"/>
          <p:cNvSpPr/>
          <p:nvPr/>
        </p:nvSpPr>
        <p:spPr>
          <a:xfrm>
            <a:off x="6875693"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Tiempo de respuesta</a:t>
            </a:r>
            <a:endParaRPr b="1">
              <a:solidFill>
                <a:srgbClr val="FFFFFF"/>
              </a:solidFill>
            </a:endParaRPr>
          </a:p>
        </p:txBody>
      </p:sp>
      <p:cxnSp>
        <p:nvCxnSpPr>
          <p:cNvPr id="762" name="Google Shape;762;p33"/>
          <p:cNvCxnSpPr>
            <a:stCxn id="755" idx="2"/>
            <a:endCxn id="756" idx="0"/>
          </p:cNvCxnSpPr>
          <p:nvPr/>
        </p:nvCxnSpPr>
        <p:spPr>
          <a:xfrm flipH="1" rot="-5400000">
            <a:off x="5457143" y="1236800"/>
            <a:ext cx="457200" cy="2227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3" name="Google Shape;763;p33"/>
          <p:cNvCxnSpPr>
            <a:stCxn id="757" idx="0"/>
            <a:endCxn id="755" idx="2"/>
          </p:cNvCxnSpPr>
          <p:nvPr/>
        </p:nvCxnSpPr>
        <p:spPr>
          <a:xfrm rot="-5400000">
            <a:off x="3305847" y="1313001"/>
            <a:ext cx="457200" cy="207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4" name="Google Shape;764;p33"/>
          <p:cNvCxnSpPr>
            <a:stCxn id="757" idx="2"/>
            <a:endCxn id="759" idx="0"/>
          </p:cNvCxnSpPr>
          <p:nvPr/>
        </p:nvCxnSpPr>
        <p:spPr>
          <a:xfrm flipH="1" rot="-5400000">
            <a:off x="2690847" y="28277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5" name="Google Shape;765;p33"/>
          <p:cNvCxnSpPr>
            <a:stCxn id="758" idx="0"/>
            <a:endCxn id="757" idx="2"/>
          </p:cNvCxnSpPr>
          <p:nvPr/>
        </p:nvCxnSpPr>
        <p:spPr>
          <a:xfrm rot="-5400000">
            <a:off x="1845600" y="28277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6" name="Google Shape;766;p33"/>
          <p:cNvCxnSpPr>
            <a:stCxn id="756" idx="2"/>
            <a:endCxn id="761" idx="0"/>
          </p:cNvCxnSpPr>
          <p:nvPr/>
        </p:nvCxnSpPr>
        <p:spPr>
          <a:xfrm flipH="1" rot="-5400000">
            <a:off x="6993590" y="2827551"/>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7" name="Google Shape;767;p33"/>
          <p:cNvCxnSpPr>
            <a:stCxn id="760" idx="0"/>
            <a:endCxn id="756" idx="2"/>
          </p:cNvCxnSpPr>
          <p:nvPr/>
        </p:nvCxnSpPr>
        <p:spPr>
          <a:xfrm rot="-5400000">
            <a:off x="6148200" y="28277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8" name="Google Shape;768;p33"/>
          <p:cNvSpPr/>
          <p:nvPr/>
        </p:nvSpPr>
        <p:spPr>
          <a:xfrm>
            <a:off x="1727850" y="4157378"/>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Transparencia</a:t>
            </a:r>
            <a:endParaRPr b="1" sz="1000">
              <a:solidFill>
                <a:srgbClr val="FFFFFF"/>
              </a:solidFill>
              <a:latin typeface="Roboto"/>
              <a:ea typeface="Roboto"/>
              <a:cs typeface="Roboto"/>
              <a:sym typeface="Roboto"/>
            </a:endParaRPr>
          </a:p>
        </p:txBody>
      </p:sp>
      <p:sp>
        <p:nvSpPr>
          <p:cNvPr id="769" name="Google Shape;769;p33"/>
          <p:cNvSpPr/>
          <p:nvPr/>
        </p:nvSpPr>
        <p:spPr>
          <a:xfrm>
            <a:off x="6030456" y="408400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Experiencia del usuario</a:t>
            </a:r>
            <a:endParaRPr b="1"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770" name="Google Shape;770;p33"/>
          <p:cNvCxnSpPr/>
          <p:nvPr/>
        </p:nvCxnSpPr>
        <p:spPr>
          <a:xfrm>
            <a:off x="2496872" y="3252351"/>
            <a:ext cx="0" cy="895500"/>
          </a:xfrm>
          <a:prstGeom prst="straightConnector1">
            <a:avLst/>
          </a:prstGeom>
          <a:noFill/>
          <a:ln cap="flat" cmpd="sng" w="9525">
            <a:solidFill>
              <a:srgbClr val="C2C2C2"/>
            </a:solidFill>
            <a:prstDash val="solid"/>
            <a:round/>
            <a:headEnd len="med" w="med" type="none"/>
            <a:tailEnd len="med" w="med" type="none"/>
          </a:ln>
        </p:spPr>
      </p:cxnSp>
      <p:sp>
        <p:nvSpPr>
          <p:cNvPr id="771" name="Google Shape;771;p33"/>
          <p:cNvSpPr/>
          <p:nvPr/>
        </p:nvSpPr>
        <p:spPr>
          <a:xfrm>
            <a:off x="3802947" y="879151"/>
            <a:ext cx="1538100" cy="442500"/>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Técnicas</a:t>
            </a:r>
            <a:endParaRPr b="1">
              <a:solidFill>
                <a:srgbClr val="FFFFFF"/>
              </a:solidFill>
            </a:endParaRPr>
          </a:p>
        </p:txBody>
      </p:sp>
      <p:sp>
        <p:nvSpPr>
          <p:cNvPr id="772" name="Google Shape;772;p33"/>
          <p:cNvSpPr/>
          <p:nvPr/>
        </p:nvSpPr>
        <p:spPr>
          <a:xfrm>
            <a:off x="5704550" y="4366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Calidad y cantidad de datos</a:t>
            </a:r>
            <a:endParaRPr b="1">
              <a:solidFill>
                <a:srgbClr val="FFFFFF"/>
              </a:solidFill>
            </a:endParaRPr>
          </a:p>
        </p:txBody>
      </p:sp>
      <p:sp>
        <p:nvSpPr>
          <p:cNvPr id="773" name="Google Shape;773;p33"/>
          <p:cNvSpPr/>
          <p:nvPr/>
        </p:nvSpPr>
        <p:spPr>
          <a:xfrm>
            <a:off x="5704550" y="127930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Escalabilidad</a:t>
            </a:r>
            <a:endParaRPr b="1">
              <a:solidFill>
                <a:srgbClr val="FFFFFF"/>
              </a:solidFill>
            </a:endParaRPr>
          </a:p>
        </p:txBody>
      </p:sp>
      <p:sp>
        <p:nvSpPr>
          <p:cNvPr id="774" name="Google Shape;774;p33"/>
          <p:cNvSpPr/>
          <p:nvPr/>
        </p:nvSpPr>
        <p:spPr>
          <a:xfrm>
            <a:off x="1901350" y="118740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Complejidad del lenguaje</a:t>
            </a:r>
            <a:endParaRPr b="1">
              <a:solidFill>
                <a:srgbClr val="FFFFFF"/>
              </a:solidFill>
            </a:endParaRPr>
          </a:p>
        </p:txBody>
      </p:sp>
      <p:sp>
        <p:nvSpPr>
          <p:cNvPr id="775" name="Google Shape;775;p33"/>
          <p:cNvSpPr/>
          <p:nvPr/>
        </p:nvSpPr>
        <p:spPr>
          <a:xfrm>
            <a:off x="1901350" y="4366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Integración con sistemas existentes</a:t>
            </a:r>
            <a:endParaRPr b="1">
              <a:solidFill>
                <a:schemeClr val="lt1"/>
              </a:solidFill>
            </a:endParaRPr>
          </a:p>
        </p:txBody>
      </p:sp>
      <p:cxnSp>
        <p:nvCxnSpPr>
          <p:cNvPr id="776" name="Google Shape;776;p33"/>
          <p:cNvCxnSpPr>
            <a:stCxn id="771" idx="3"/>
            <a:endCxn id="772" idx="1"/>
          </p:cNvCxnSpPr>
          <p:nvPr/>
        </p:nvCxnSpPr>
        <p:spPr>
          <a:xfrm flipH="1" rot="10800000">
            <a:off x="5341047" y="657901"/>
            <a:ext cx="363600" cy="4425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777" name="Google Shape;777;p33"/>
          <p:cNvCxnSpPr>
            <a:stCxn id="771" idx="3"/>
            <a:endCxn id="773" idx="1"/>
          </p:cNvCxnSpPr>
          <p:nvPr/>
        </p:nvCxnSpPr>
        <p:spPr>
          <a:xfrm>
            <a:off x="5341047" y="1100401"/>
            <a:ext cx="363600" cy="4002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778" name="Google Shape;778;p33"/>
          <p:cNvCxnSpPr>
            <a:stCxn id="771" idx="1"/>
            <a:endCxn id="775" idx="3"/>
          </p:cNvCxnSpPr>
          <p:nvPr/>
        </p:nvCxnSpPr>
        <p:spPr>
          <a:xfrm rot="10800000">
            <a:off x="3439347" y="657901"/>
            <a:ext cx="363600" cy="4425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779" name="Google Shape;779;p33"/>
          <p:cNvCxnSpPr>
            <a:stCxn id="771" idx="1"/>
            <a:endCxn id="774" idx="3"/>
          </p:cNvCxnSpPr>
          <p:nvPr/>
        </p:nvCxnSpPr>
        <p:spPr>
          <a:xfrm flipH="1">
            <a:off x="3439347" y="1100401"/>
            <a:ext cx="363600" cy="3084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780" name="Google Shape;780;p33"/>
          <p:cNvCxnSpPr>
            <a:stCxn id="755" idx="0"/>
            <a:endCxn id="771" idx="2"/>
          </p:cNvCxnSpPr>
          <p:nvPr/>
        </p:nvCxnSpPr>
        <p:spPr>
          <a:xfrm rot="10800000">
            <a:off x="4571993" y="1321550"/>
            <a:ext cx="0" cy="3579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33"/>
          <p:cNvCxnSpPr/>
          <p:nvPr/>
        </p:nvCxnSpPr>
        <p:spPr>
          <a:xfrm>
            <a:off x="6799497" y="3252351"/>
            <a:ext cx="0" cy="895500"/>
          </a:xfrm>
          <a:prstGeom prst="straightConnector1">
            <a:avLst/>
          </a:prstGeom>
          <a:noFill/>
          <a:ln cap="flat" cmpd="sng" w="9525">
            <a:solidFill>
              <a:srgbClr val="C2C2C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4"/>
          <p:cNvSpPr txBox="1"/>
          <p:nvPr/>
        </p:nvSpPr>
        <p:spPr>
          <a:xfrm>
            <a:off x="669050" y="528525"/>
            <a:ext cx="75855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chemeClr val="dk1"/>
                </a:solidFill>
                <a:latin typeface="Inter"/>
                <a:ea typeface="Inter"/>
                <a:cs typeface="Inter"/>
                <a:sym typeface="Inter"/>
              </a:rPr>
              <a:t>Requerimientos Funcionales</a:t>
            </a:r>
            <a:endParaRPr b="1" sz="1200">
              <a:solidFill>
                <a:schemeClr val="dk1"/>
              </a:solidFill>
              <a:latin typeface="Inter"/>
              <a:ea typeface="Inter"/>
              <a:cs typeface="Inter"/>
              <a:sym typeface="Inter"/>
            </a:endParaRPr>
          </a:p>
        </p:txBody>
      </p:sp>
      <p:sp>
        <p:nvSpPr>
          <p:cNvPr id="787" name="Google Shape;787;p34"/>
          <p:cNvSpPr txBox="1"/>
          <p:nvPr/>
        </p:nvSpPr>
        <p:spPr>
          <a:xfrm>
            <a:off x="555700" y="1036425"/>
            <a:ext cx="6565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Consulta de historial.</a:t>
            </a:r>
            <a:endParaRPr/>
          </a:p>
          <a:p>
            <a:pPr indent="-317500" lvl="0" marL="457200" rtl="0" algn="l">
              <a:spcBef>
                <a:spcPts val="0"/>
              </a:spcBef>
              <a:spcAft>
                <a:spcPts val="0"/>
              </a:spcAft>
              <a:buSzPts val="1400"/>
              <a:buChar char="●"/>
            </a:pPr>
            <a:r>
              <a:rPr lang="en"/>
              <a:t>Consultas frecuentes automatizadas</a:t>
            </a:r>
            <a:endParaRPr/>
          </a:p>
          <a:p>
            <a:pPr indent="-317500" lvl="0" marL="457200" rtl="0" algn="l">
              <a:spcBef>
                <a:spcPts val="0"/>
              </a:spcBef>
              <a:spcAft>
                <a:spcPts val="0"/>
              </a:spcAft>
              <a:buSzPts val="1400"/>
              <a:buChar char="●"/>
            </a:pPr>
            <a:r>
              <a:rPr lang="en"/>
              <a:t>Personalización de respuestas.</a:t>
            </a:r>
            <a:endParaRPr/>
          </a:p>
          <a:p>
            <a:pPr indent="-317500" lvl="0" marL="457200" rtl="0" algn="l">
              <a:spcBef>
                <a:spcPts val="0"/>
              </a:spcBef>
              <a:spcAft>
                <a:spcPts val="0"/>
              </a:spcAft>
              <a:buSzPts val="1400"/>
              <a:buChar char="●"/>
            </a:pPr>
            <a:r>
              <a:rPr lang="en"/>
              <a:t>Soporte multicanal.</a:t>
            </a:r>
            <a:endParaRPr/>
          </a:p>
          <a:p>
            <a:pPr indent="-317500" lvl="0" marL="457200" rtl="0" algn="l">
              <a:spcBef>
                <a:spcPts val="0"/>
              </a:spcBef>
              <a:spcAft>
                <a:spcPts val="0"/>
              </a:spcAft>
              <a:buSzPts val="1400"/>
              <a:buChar char="●"/>
            </a:pPr>
            <a:r>
              <a:rPr lang="en"/>
              <a:t>Interacción en lenguaje natural.</a:t>
            </a:r>
            <a:endParaRPr/>
          </a:p>
          <a:p>
            <a:pPr indent="-317500" lvl="0" marL="457200" rtl="0" algn="l">
              <a:spcBef>
                <a:spcPts val="0"/>
              </a:spcBef>
              <a:spcAft>
                <a:spcPts val="0"/>
              </a:spcAft>
              <a:buSzPts val="1400"/>
              <a:buChar char="●"/>
            </a:pPr>
            <a:r>
              <a:rPr lang="en"/>
              <a:t>Integración con sistemas internos.</a:t>
            </a:r>
            <a:endParaRPr/>
          </a:p>
          <a:p>
            <a:pPr indent="-317500" lvl="0" marL="457200" rtl="0" algn="l">
              <a:spcBef>
                <a:spcPts val="0"/>
              </a:spcBef>
              <a:spcAft>
                <a:spcPts val="0"/>
              </a:spcAft>
              <a:buSzPts val="1400"/>
              <a:buChar char="●"/>
            </a:pPr>
            <a:r>
              <a:rPr lang="en"/>
              <a:t>Actualización de información en tiempo real.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5"/>
          <p:cNvSpPr txBox="1"/>
          <p:nvPr/>
        </p:nvSpPr>
        <p:spPr>
          <a:xfrm>
            <a:off x="669050" y="528525"/>
            <a:ext cx="75855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100">
                <a:solidFill>
                  <a:schemeClr val="dk1"/>
                </a:solidFill>
                <a:latin typeface="Inter"/>
                <a:ea typeface="Inter"/>
                <a:cs typeface="Inter"/>
                <a:sym typeface="Inter"/>
              </a:rPr>
              <a:t>Requerimientos no Funcionales</a:t>
            </a:r>
            <a:endParaRPr b="1" sz="1200">
              <a:solidFill>
                <a:schemeClr val="dk1"/>
              </a:solidFill>
              <a:latin typeface="Inter"/>
              <a:ea typeface="Inter"/>
              <a:cs typeface="Inter"/>
              <a:sym typeface="Inter"/>
            </a:endParaRPr>
          </a:p>
        </p:txBody>
      </p:sp>
      <p:sp>
        <p:nvSpPr>
          <p:cNvPr id="793" name="Google Shape;793;p35"/>
          <p:cNvSpPr txBox="1"/>
          <p:nvPr/>
        </p:nvSpPr>
        <p:spPr>
          <a:xfrm>
            <a:off x="4453525" y="1214800"/>
            <a:ext cx="3741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Seguridad y privacidad.</a:t>
            </a:r>
            <a:endParaRPr/>
          </a:p>
          <a:p>
            <a:pPr indent="-317500" lvl="0" marL="457200" rtl="0" algn="l">
              <a:spcBef>
                <a:spcPts val="0"/>
              </a:spcBef>
              <a:spcAft>
                <a:spcPts val="0"/>
              </a:spcAft>
              <a:buSzPts val="1400"/>
              <a:buChar char="●"/>
            </a:pPr>
            <a:r>
              <a:rPr lang="en"/>
              <a:t>Escalabilidad.</a:t>
            </a:r>
            <a:endParaRPr/>
          </a:p>
          <a:p>
            <a:pPr indent="-317500" lvl="0" marL="457200" rtl="0" algn="l">
              <a:spcBef>
                <a:spcPts val="0"/>
              </a:spcBef>
              <a:spcAft>
                <a:spcPts val="0"/>
              </a:spcAft>
              <a:buSzPts val="1400"/>
              <a:buChar char="●"/>
            </a:pPr>
            <a:r>
              <a:rPr lang="en"/>
              <a:t>Disponibilidad.</a:t>
            </a:r>
            <a:endParaRPr/>
          </a:p>
          <a:p>
            <a:pPr indent="-317500" lvl="0" marL="457200" rtl="0" algn="l">
              <a:spcBef>
                <a:spcPts val="0"/>
              </a:spcBef>
              <a:spcAft>
                <a:spcPts val="0"/>
              </a:spcAft>
              <a:buSzPts val="1400"/>
              <a:buChar char="●"/>
            </a:pPr>
            <a:r>
              <a:rPr lang="en"/>
              <a:t>Latencia baja.</a:t>
            </a:r>
            <a:endParaRPr/>
          </a:p>
          <a:p>
            <a:pPr indent="-317500" lvl="0" marL="457200" rtl="0" algn="l">
              <a:spcBef>
                <a:spcPts val="0"/>
              </a:spcBef>
              <a:spcAft>
                <a:spcPts val="0"/>
              </a:spcAft>
              <a:buSzPts val="1400"/>
              <a:buChar char="●"/>
            </a:pPr>
            <a:r>
              <a:rPr lang="en"/>
              <a:t>Interfaz amigable y accesible.</a:t>
            </a:r>
            <a:endParaRPr/>
          </a:p>
          <a:p>
            <a:pPr indent="-317500" lvl="0" marL="457200" rtl="0" algn="l">
              <a:spcBef>
                <a:spcPts val="0"/>
              </a:spcBef>
              <a:spcAft>
                <a:spcPts val="0"/>
              </a:spcAft>
              <a:buSzPts val="1400"/>
              <a:buChar char="●"/>
            </a:pPr>
            <a:r>
              <a:rPr lang="en"/>
              <a:t>Tolerancia a fallos.</a:t>
            </a:r>
            <a:endParaRPr/>
          </a:p>
          <a:p>
            <a:pPr indent="-317500" lvl="0" marL="457200" rtl="0" algn="l">
              <a:spcBef>
                <a:spcPts val="0"/>
              </a:spcBef>
              <a:spcAft>
                <a:spcPts val="0"/>
              </a:spcAft>
              <a:buSzPts val="1400"/>
              <a:buChar char="●"/>
            </a:pPr>
            <a:r>
              <a:rPr lang="en"/>
              <a:t>Compatibilidad tecnológica.</a:t>
            </a:r>
            <a:endParaRPr/>
          </a:p>
          <a:p>
            <a:pPr indent="-317500" lvl="0" marL="457200" rtl="0" algn="l">
              <a:spcBef>
                <a:spcPts val="0"/>
              </a:spcBef>
              <a:spcAft>
                <a:spcPts val="0"/>
              </a:spcAft>
              <a:buSzPts val="1400"/>
              <a:buChar char="●"/>
            </a:pPr>
            <a:r>
              <a:rPr lang="en"/>
              <a:t>Capacidad de personalización y ajuste.</a:t>
            </a:r>
            <a:endParaRPr/>
          </a:p>
          <a:p>
            <a:pPr indent="-317500" lvl="0" marL="457200" rtl="0" algn="l">
              <a:spcBef>
                <a:spcPts val="0"/>
              </a:spcBef>
              <a:spcAft>
                <a:spcPts val="0"/>
              </a:spcAft>
              <a:buSzPts val="1400"/>
              <a:buChar char="●"/>
            </a:pPr>
            <a:r>
              <a:rPr lang="en"/>
              <a:t>Monitoreo y trazabilidad.</a:t>
            </a:r>
            <a:endParaRPr/>
          </a:p>
          <a:p>
            <a:pPr indent="-317500" lvl="0" marL="457200" rtl="0" algn="l">
              <a:spcBef>
                <a:spcPts val="0"/>
              </a:spcBef>
              <a:spcAft>
                <a:spcPts val="0"/>
              </a:spcAft>
              <a:buSzPts val="1400"/>
              <a:buChar char="●"/>
            </a:pPr>
            <a:r>
              <a:rPr lang="en"/>
              <a:t>Mantenimiento y actualización fácil.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36"/>
          <p:cNvPicPr preferRelativeResize="0"/>
          <p:nvPr/>
        </p:nvPicPr>
        <p:blipFill>
          <a:blip r:embed="rId3">
            <a:alphaModFix/>
          </a:blip>
          <a:stretch>
            <a:fillRect/>
          </a:stretch>
        </p:blipFill>
        <p:spPr>
          <a:xfrm>
            <a:off x="674950" y="1164451"/>
            <a:ext cx="5645184" cy="2949450"/>
          </a:xfrm>
          <a:prstGeom prst="rect">
            <a:avLst/>
          </a:prstGeom>
          <a:noFill/>
          <a:ln>
            <a:noFill/>
          </a:ln>
        </p:spPr>
      </p:pic>
      <p:sp>
        <p:nvSpPr>
          <p:cNvPr id="799" name="Google Shape;799;p36"/>
          <p:cNvSpPr txBox="1"/>
          <p:nvPr/>
        </p:nvSpPr>
        <p:spPr>
          <a:xfrm>
            <a:off x="674950" y="4237400"/>
            <a:ext cx="5086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900">
                <a:solidFill>
                  <a:srgbClr val="3F3F3F"/>
                </a:solidFill>
                <a:highlight>
                  <a:srgbClr val="FFFFFF"/>
                </a:highlight>
              </a:rPr>
              <a:t>Figura 1: Esquema de un chatbot basado en inteligencia artificial</a:t>
            </a:r>
            <a:endParaRPr sz="900">
              <a:solidFill>
                <a:srgbClr val="3F3F3F"/>
              </a:solidFill>
              <a:highlight>
                <a:srgbClr val="FFFFFF"/>
              </a:highlight>
            </a:endParaRPr>
          </a:p>
          <a:p>
            <a:pPr indent="0" lvl="0" marL="0" rtl="0" algn="l">
              <a:spcBef>
                <a:spcPts val="0"/>
              </a:spcBef>
              <a:spcAft>
                <a:spcPts val="0"/>
              </a:spcAft>
              <a:buNone/>
            </a:pPr>
            <a:r>
              <a:rPr lang="en" sz="900">
                <a:solidFill>
                  <a:srgbClr val="3F3F3F"/>
                </a:solidFill>
                <a:highlight>
                  <a:srgbClr val="FFFFFF"/>
                </a:highlight>
              </a:rPr>
              <a:t>Tomado de: https://sg.com.mx/revista/53/chatbots-conversaci-n-natural-robots</a:t>
            </a:r>
            <a:endParaRPr sz="900">
              <a:solidFill>
                <a:srgbClr val="3F3F3F"/>
              </a:solidFill>
              <a:highlight>
                <a:srgbClr val="FFFFFF"/>
              </a:highlight>
            </a:endParaRPr>
          </a:p>
        </p:txBody>
      </p:sp>
      <p:sp>
        <p:nvSpPr>
          <p:cNvPr id="800" name="Google Shape;800;p36"/>
          <p:cNvSpPr txBox="1"/>
          <p:nvPr/>
        </p:nvSpPr>
        <p:spPr>
          <a:xfrm>
            <a:off x="73850" y="533050"/>
            <a:ext cx="75855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100">
                <a:solidFill>
                  <a:schemeClr val="dk1"/>
                </a:solidFill>
                <a:latin typeface="Inter"/>
                <a:ea typeface="Inter"/>
                <a:cs typeface="Inter"/>
                <a:sym typeface="Inter"/>
              </a:rPr>
              <a:t>Arquitectura de Chatbot</a:t>
            </a:r>
            <a:endParaRPr b="1" sz="1200">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