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8.jpeg" ContentType="image/jpeg"/>
  <Override PartName="/ppt/media/image36.jpeg" ContentType="image/jpeg"/>
  <Override PartName="/ppt/media/image35.jpeg" ContentType="image/jpeg"/>
  <Override PartName="/ppt/media/image33.jpeg" ContentType="image/jpeg"/>
  <Override PartName="/ppt/media/image30.jpeg" ContentType="image/jpeg"/>
  <Override PartName="/ppt/media/image29.jpeg" ContentType="image/jpeg"/>
  <Override PartName="/ppt/media/image20.jpeg" ContentType="image/jpeg"/>
  <Override PartName="/ppt/media/image24.jpeg" ContentType="image/jpeg"/>
  <Override PartName="/ppt/media/image28.jpeg" ContentType="image/jpeg"/>
  <Override PartName="/ppt/media/image19.jpeg" ContentType="image/jpeg"/>
  <Override PartName="/ppt/media/image25.png" ContentType="image/png"/>
  <Override PartName="/ppt/media/image18.jpeg" ContentType="image/jpeg"/>
  <Override PartName="/ppt/media/image16.png" ContentType="image/png"/>
  <Override PartName="/ppt/media/image17.png" ContentType="image/png"/>
  <Override PartName="/ppt/media/image14.png" ContentType="image/png"/>
  <Override PartName="/ppt/media/image23.jpeg" ContentType="image/jpeg"/>
  <Override PartName="/ppt/media/image13.png" ContentType="image/png"/>
  <Override PartName="/ppt/media/image21.jpeg" ContentType="image/jpeg"/>
  <Override PartName="/ppt/media/image12.png" ContentType="image/png"/>
  <Override PartName="/ppt/media/image31.jpeg" ContentType="image/jpeg"/>
  <Override PartName="/ppt/media/image10.png" ContentType="image/png"/>
  <Override PartName="/ppt/media/image32.jpeg" ContentType="image/jpeg"/>
  <Override PartName="/ppt/media/image22.jpeg" ContentType="image/jpeg"/>
  <Override PartName="/ppt/media/image37.jpeg" ContentType="image/jpeg"/>
  <Override PartName="/ppt/media/image15.png" ContentType="image/png"/>
  <Override PartName="/ppt/media/image9.png" ContentType="image/png"/>
  <Override PartName="/ppt/media/image8.png" ContentType="image/png"/>
  <Override PartName="/ppt/media/image26.jpeg" ContentType="image/jpeg"/>
  <Override PartName="/ppt/media/image6.png" ContentType="image/png"/>
  <Override PartName="/ppt/media/image34.jpeg" ContentType="image/jpeg"/>
  <Override PartName="/ppt/media/image5.png" ContentType="image/png"/>
  <Override PartName="/ppt/media/image27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71680" y="4079160"/>
            <a:ext cx="374868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49264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7168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571320" y="2492280"/>
            <a:ext cx="3748680" cy="29908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571320" y="2492280"/>
            <a:ext cx="3748680" cy="29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71680" y="274680"/>
            <a:ext cx="8000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7168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49264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71680" y="4079160"/>
            <a:ext cx="374868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71680" y="4079160"/>
            <a:ext cx="374868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249264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7168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571320" y="2492280"/>
            <a:ext cx="3748680" cy="29908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571320" y="2492280"/>
            <a:ext cx="3748680" cy="29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71680" y="274680"/>
            <a:ext cx="8000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7168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249264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71680" y="4079160"/>
            <a:ext cx="374868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71680" y="4079160"/>
            <a:ext cx="374868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249264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7168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571320" y="2492280"/>
            <a:ext cx="3748680" cy="29908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571320" y="2492280"/>
            <a:ext cx="3748680" cy="29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571680" y="274680"/>
            <a:ext cx="8000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7168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249264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71680" y="4079160"/>
            <a:ext cx="374868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71680" y="4079160"/>
            <a:ext cx="374868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249264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7168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571320" y="2492280"/>
            <a:ext cx="3748680" cy="299088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571320" y="2492280"/>
            <a:ext cx="3748680" cy="29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71680" y="274680"/>
            <a:ext cx="8000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7168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410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492640" y="407916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492640" y="1936800"/>
            <a:ext cx="182916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71680" y="4079160"/>
            <a:ext cx="3748680" cy="1956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71680" y="1676520"/>
            <a:ext cx="8000640" cy="24242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5600" strike="noStrike">
                <a:solidFill>
                  <a:srgbClr val="000000"/>
                </a:solidFill>
                <a:latin typeface="Calisto MT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5372280" y="6158880"/>
            <a:ext cx="3200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82682c"/>
                </a:solidFill>
                <a:latin typeface="Calisto MT"/>
              </a:rPr>
              <a:t>4/22/15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571680" y="6158880"/>
            <a:ext cx="32000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4046400" y="6158880"/>
            <a:ext cx="105120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A76424A-8CC9-4E82-905F-A3CD98E9F3F3}" type="slidenum">
              <a:rPr lang="en-US" sz="1200" strike="noStrike">
                <a:solidFill>
                  <a:srgbClr val="82682c"/>
                </a:solidFill>
                <a:latin typeface="Calisto MT"/>
              </a:rPr>
              <a:t>&lt;number&gt;</a:t>
            </a:fld>
            <a:endParaRPr/>
          </a:p>
        </p:txBody>
      </p:sp>
      <p:pic>
        <p:nvPicPr>
          <p:cNvPr id="6" name="Picture 8" descr=""/>
          <p:cNvPicPr/>
          <p:nvPr/>
        </p:nvPicPr>
        <p:blipFill>
          <a:blip r:embed="rId4"/>
          <a:stretch/>
        </p:blipFill>
        <p:spPr>
          <a:xfrm>
            <a:off x="2705040" y="4191120"/>
            <a:ext cx="3733560" cy="151920"/>
          </a:xfrm>
          <a:prstGeom prst="rect">
            <a:avLst/>
          </a:prstGeom>
          <a:ln>
            <a:noFill/>
          </a:ln>
          <a:effectLst>
            <a:outerShdw algn="ctr" blurRad="25400" rotWithShape="0" sx="101000" sy="101000">
              <a:srgbClr val="000000">
                <a:alpha val="40000"/>
              </a:srgbClr>
            </a:outerShdw>
          </a:effectLst>
        </p:spPr>
      </p:pic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sto MT"/>
              </a:rPr>
              <a:t>Click to edit the title text formatClick to edit Master title style</a:t>
            </a:r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71680" y="1905120"/>
            <a:ext cx="8000640" cy="4114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"/>
            </a:pPr>
            <a:r>
              <a:rPr lang="en-US" sz="2200" strike="noStrike">
                <a:solidFill>
                  <a:srgbClr val="000000"/>
                </a:solidFill>
                <a:latin typeface="Calisto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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Fifth level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372280" y="6158880"/>
            <a:ext cx="3200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82682c"/>
                </a:solidFill>
                <a:latin typeface="Calisto MT"/>
              </a:rPr>
              <a:t>4/22/15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571680" y="6158880"/>
            <a:ext cx="32000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046400" y="6158880"/>
            <a:ext cx="105120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B9DE882-92C6-48FA-BB2F-726E2A0B3C0A}" type="slidenum">
              <a:rPr lang="en-US" sz="1200" strike="noStrike">
                <a:solidFill>
                  <a:srgbClr val="82682c"/>
                </a:solidFill>
                <a:latin typeface="Calisto MT"/>
              </a:rPr>
              <a:t>&lt;number&gt;</a:t>
            </a:fld>
            <a:endParaRPr/>
          </a:p>
        </p:txBody>
      </p:sp>
      <p:pic>
        <p:nvPicPr>
          <p:cNvPr id="48" name="Picture 7" descr=""/>
          <p:cNvPicPr/>
          <p:nvPr/>
        </p:nvPicPr>
        <p:blipFill>
          <a:blip r:embed="rId3"/>
          <a:stretch/>
        </p:blipFill>
        <p:spPr>
          <a:xfrm>
            <a:off x="2705040" y="1523880"/>
            <a:ext cx="3733560" cy="151920"/>
          </a:xfrm>
          <a:prstGeom prst="rect">
            <a:avLst/>
          </a:prstGeom>
          <a:ln>
            <a:noFill/>
          </a:ln>
          <a:effectLst>
            <a:outerShdw algn="ctr" blurRad="25400" rotWithShape="0" sx="101000" sy="101000">
              <a:srgbClr val="000000">
                <a:alpha val="40000"/>
              </a:srgbClr>
            </a:outerShdw>
          </a:effectLst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sto MT"/>
              </a:rPr>
              <a:t>Click to edit the title text formatClick to edit Master title style</a:t>
            </a:r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71680" y="1874880"/>
            <a:ext cx="3748680" cy="6393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Seventh Outline LevelClick to edit Master text styles</a:t>
            </a:r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71680" y="2590920"/>
            <a:ext cx="3748680" cy="34477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Fifth level</a:t>
            </a: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823640" y="1874880"/>
            <a:ext cx="3748680" cy="6393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Seventh Outline LevelClick to edit Master text styles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823640" y="2590920"/>
            <a:ext cx="3748680" cy="34477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Fifth level</a:t>
            </a:r>
            <a:endParaRPr/>
          </a:p>
        </p:txBody>
      </p:sp>
      <p:sp>
        <p:nvSpPr>
          <p:cNvPr id="89" name="PlaceHolder 6"/>
          <p:cNvSpPr>
            <a:spLocks noGrp="1"/>
          </p:cNvSpPr>
          <p:nvPr>
            <p:ph type="dt"/>
          </p:nvPr>
        </p:nvSpPr>
        <p:spPr>
          <a:xfrm>
            <a:off x="5372280" y="6158880"/>
            <a:ext cx="3200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82682c"/>
                </a:solidFill>
                <a:latin typeface="Calisto MT"/>
              </a:rPr>
              <a:t>4/22/15</a:t>
            </a:r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ftr"/>
          </p:nvPr>
        </p:nvSpPr>
        <p:spPr>
          <a:xfrm>
            <a:off x="571680" y="6158880"/>
            <a:ext cx="32000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1" name="PlaceHolder 8"/>
          <p:cNvSpPr>
            <a:spLocks noGrp="1"/>
          </p:cNvSpPr>
          <p:nvPr>
            <p:ph type="sldNum"/>
          </p:nvPr>
        </p:nvSpPr>
        <p:spPr>
          <a:xfrm>
            <a:off x="4046400" y="6158880"/>
            <a:ext cx="105120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37775CB-D855-4E6C-B12C-0BC33A6D1688}" type="slidenum">
              <a:rPr lang="en-US" sz="1200" strike="noStrike">
                <a:solidFill>
                  <a:srgbClr val="82682c"/>
                </a:solidFill>
                <a:latin typeface="Calisto MT"/>
              </a:rPr>
              <a:t>&lt;number&gt;</a:t>
            </a:fld>
            <a:endParaRPr/>
          </a:p>
        </p:txBody>
      </p:sp>
      <p:pic>
        <p:nvPicPr>
          <p:cNvPr id="92" name="Picture 10" descr=""/>
          <p:cNvPicPr/>
          <p:nvPr/>
        </p:nvPicPr>
        <p:blipFill>
          <a:blip r:embed="rId3"/>
          <a:stretch/>
        </p:blipFill>
        <p:spPr>
          <a:xfrm>
            <a:off x="2705040" y="1523880"/>
            <a:ext cx="3733560" cy="151920"/>
          </a:xfrm>
          <a:prstGeom prst="rect">
            <a:avLst/>
          </a:prstGeom>
          <a:ln>
            <a:noFill/>
          </a:ln>
          <a:effectLst>
            <a:outerShdw algn="ctr" blurRad="25400" rotWithShape="0" sx="101000" sy="101000">
              <a:srgbClr val="000000">
                <a:alpha val="40000"/>
              </a:srgbClr>
            </a:outerShdw>
          </a:effectLst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71680" y="274680"/>
            <a:ext cx="80006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sto MT"/>
              </a:rPr>
              <a:t>Click to edit the title text formatClick to edit Master title style</a:t>
            </a:r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71680" y="1936800"/>
            <a:ext cx="3748680" cy="41018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Fifth level</a:t>
            </a:r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823640" y="1936800"/>
            <a:ext cx="3748680" cy="41018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Fifth level</a:t>
            </a:r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dt"/>
          </p:nvPr>
        </p:nvSpPr>
        <p:spPr>
          <a:xfrm>
            <a:off x="5372280" y="6158880"/>
            <a:ext cx="3200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82682c"/>
                </a:solidFill>
                <a:latin typeface="Calisto MT"/>
              </a:rPr>
              <a:t>4/22/15</a:t>
            </a:r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ftr"/>
          </p:nvPr>
        </p:nvSpPr>
        <p:spPr>
          <a:xfrm>
            <a:off x="571680" y="6158880"/>
            <a:ext cx="32000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3" name="PlaceHolder 6"/>
          <p:cNvSpPr>
            <a:spLocks noGrp="1"/>
          </p:cNvSpPr>
          <p:nvPr>
            <p:ph type="sldNum"/>
          </p:nvPr>
        </p:nvSpPr>
        <p:spPr>
          <a:xfrm>
            <a:off x="4046400" y="6158880"/>
            <a:ext cx="105120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EFDA0F1-9C85-4A8D-8A7C-C6ECAC496A2A}" type="slidenum">
              <a:rPr lang="en-US" sz="1200" strike="noStrike">
                <a:solidFill>
                  <a:srgbClr val="82682c"/>
                </a:solidFill>
                <a:latin typeface="Calisto MT"/>
              </a:rPr>
              <a:t>&lt;number&gt;</a:t>
            </a:fld>
            <a:endParaRPr/>
          </a:p>
        </p:txBody>
      </p:sp>
      <p:pic>
        <p:nvPicPr>
          <p:cNvPr id="134" name="Picture 8" descr=""/>
          <p:cNvPicPr/>
          <p:nvPr/>
        </p:nvPicPr>
        <p:blipFill>
          <a:blip r:embed="rId3"/>
          <a:stretch/>
        </p:blipFill>
        <p:spPr>
          <a:xfrm>
            <a:off x="2705040" y="1523880"/>
            <a:ext cx="3733560" cy="151920"/>
          </a:xfrm>
          <a:prstGeom prst="rect">
            <a:avLst/>
          </a:prstGeom>
          <a:ln>
            <a:noFill/>
          </a:ln>
          <a:effectLst>
            <a:outerShdw algn="ctr" blurRad="25400" rotWithShape="0" sx="101000" sy="101000">
              <a:srgbClr val="000000">
                <a:alpha val="40000"/>
              </a:srgbClr>
            </a:outerShdw>
          </a:effectLst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5" Type="http://schemas.openxmlformats.org/officeDocument/2006/relationships/image" Target="../media/image33.jpeg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jpeg"/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5" Type="http://schemas.openxmlformats.org/officeDocument/2006/relationships/image" Target="../media/image38.jpe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85800" y="1337400"/>
            <a:ext cx="7772040" cy="1773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600" strike="noStrike">
                <a:solidFill>
                  <a:srgbClr val="fefefd"/>
                </a:solidFill>
                <a:latin typeface="Calisto MT"/>
              </a:rPr>
              <a:t>Passports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571680" y="4419720"/>
            <a:ext cx="8000640" cy="121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171" name="Picture 3" descr=""/>
          <p:cNvPicPr/>
          <p:nvPr/>
        </p:nvPicPr>
        <p:blipFill>
          <a:blip r:embed="rId1"/>
          <a:stretch/>
        </p:blipFill>
        <p:spPr>
          <a:xfrm>
            <a:off x="1607760" y="3458520"/>
            <a:ext cx="2318040" cy="2179800"/>
          </a:xfrm>
          <a:prstGeom prst="rect">
            <a:avLst/>
          </a:prstGeom>
          <a:ln>
            <a:noFill/>
          </a:ln>
        </p:spPr>
      </p:pic>
      <p:pic>
        <p:nvPicPr>
          <p:cNvPr id="172" name="Picture 4" descr=""/>
          <p:cNvPicPr/>
          <p:nvPr/>
        </p:nvPicPr>
        <p:blipFill>
          <a:blip r:embed="rId2"/>
          <a:stretch/>
        </p:blipFill>
        <p:spPr>
          <a:xfrm>
            <a:off x="4582440" y="3458520"/>
            <a:ext cx="2539800" cy="217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71680" y="274680"/>
            <a:ext cx="8000640" cy="933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sto MT"/>
              </a:rPr>
              <a:t>Quick Overview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2085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Serves as add-on to Facebook and LinkedIn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Allows you to follow the location of your travelling Facebook and LinkedIn contacts in real-time, and see what they’re doing on their trip through pictures and video snippets 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Provides offers and special deals from local restaurants and retailers, and other businesses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>
            <a:off x="922680" y="1816200"/>
            <a:ext cx="3228840" cy="1340280"/>
          </a:xfrm>
          <a:prstGeom prst="rect">
            <a:avLst/>
          </a:prstGeom>
          <a:ln>
            <a:noFill/>
          </a:ln>
        </p:spPr>
      </p:pic>
      <p:pic>
        <p:nvPicPr>
          <p:cNvPr id="176" name="Picture 4" descr=""/>
          <p:cNvPicPr/>
          <p:nvPr/>
        </p:nvPicPr>
        <p:blipFill>
          <a:blip r:embed="rId2"/>
          <a:stretch/>
        </p:blipFill>
        <p:spPr>
          <a:xfrm>
            <a:off x="4847760" y="1737720"/>
            <a:ext cx="3215520" cy="1418760"/>
          </a:xfrm>
          <a:prstGeom prst="rect">
            <a:avLst/>
          </a:prstGeom>
          <a:ln>
            <a:noFill/>
          </a:ln>
        </p:spPr>
      </p:pic>
      <p:pic>
        <p:nvPicPr>
          <p:cNvPr id="177" name="Picture 6" descr=""/>
          <p:cNvPicPr/>
          <p:nvPr/>
        </p:nvPicPr>
        <p:blipFill>
          <a:blip r:embed="rId3"/>
          <a:stretch/>
        </p:blipFill>
        <p:spPr>
          <a:xfrm>
            <a:off x="3217320" y="5566680"/>
            <a:ext cx="1868760" cy="973440"/>
          </a:xfrm>
          <a:prstGeom prst="rect">
            <a:avLst/>
          </a:prstGeom>
          <a:ln>
            <a:noFill/>
          </a:ln>
        </p:spPr>
      </p:pic>
      <p:pic>
        <p:nvPicPr>
          <p:cNvPr id="178" name="Picture 7" descr=""/>
          <p:cNvPicPr/>
          <p:nvPr/>
        </p:nvPicPr>
        <p:blipFill>
          <a:blip r:embed="rId4"/>
          <a:stretch/>
        </p:blipFill>
        <p:spPr>
          <a:xfrm>
            <a:off x="5873760" y="5566680"/>
            <a:ext cx="2054880" cy="1059120"/>
          </a:xfrm>
          <a:prstGeom prst="rect">
            <a:avLst/>
          </a:prstGeom>
          <a:ln>
            <a:noFill/>
          </a:ln>
        </p:spPr>
      </p:pic>
      <p:pic>
        <p:nvPicPr>
          <p:cNvPr id="179" name="Picture 8" descr=""/>
          <p:cNvPicPr/>
          <p:nvPr/>
        </p:nvPicPr>
        <p:blipFill>
          <a:blip r:embed="rId5"/>
          <a:stretch/>
        </p:blipFill>
        <p:spPr>
          <a:xfrm>
            <a:off x="935640" y="5566680"/>
            <a:ext cx="2164680" cy="98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71680" y="274680"/>
            <a:ext cx="80006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sto MT"/>
              </a:rPr>
              <a:t>Notification of “Active” Passport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1417680"/>
            <a:ext cx="4039920" cy="756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IOS</a:t>
            </a:r>
            <a:endParaRPr/>
          </a:p>
        </p:txBody>
      </p:sp>
      <p:pic>
        <p:nvPicPr>
          <p:cNvPr id="182" name="Content Placeholder 6" descr=""/>
          <p:cNvPicPr/>
          <p:nvPr/>
        </p:nvPicPr>
        <p:blipFill>
          <a:blip r:embed="rId1"/>
          <a:srcRect l="-843416" t="0" r="-843416" b="0"/>
          <a:stretch/>
        </p:blipFill>
        <p:spPr>
          <a:xfrm>
            <a:off x="-528120" y="2174760"/>
            <a:ext cx="5025240" cy="4106880"/>
          </a:xfrm>
          <a:prstGeom prst="rect">
            <a:avLst/>
          </a:prstGeom>
          <a:ln>
            <a:noFill/>
          </a:ln>
        </p:spPr>
      </p:pic>
      <p:sp>
        <p:nvSpPr>
          <p:cNvPr id="183" name="TextShape 3"/>
          <p:cNvSpPr txBox="1"/>
          <p:nvPr/>
        </p:nvSpPr>
        <p:spPr>
          <a:xfrm>
            <a:off x="4823640" y="1874880"/>
            <a:ext cx="3748680" cy="639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Android </a:t>
            </a:r>
            <a:endParaRPr/>
          </a:p>
        </p:txBody>
      </p:sp>
      <p:pic>
        <p:nvPicPr>
          <p:cNvPr id="184" name="Content Placeholder 8" descr=""/>
          <p:cNvPicPr/>
          <p:nvPr/>
        </p:nvPicPr>
        <p:blipFill>
          <a:blip r:embed="rId2"/>
          <a:srcRect l="0" t="22379" r="0" b="22379"/>
          <a:stretch/>
        </p:blipFill>
        <p:spPr>
          <a:xfrm>
            <a:off x="4823640" y="2590920"/>
            <a:ext cx="3748680" cy="3447720"/>
          </a:xfrm>
          <a:prstGeom prst="rect">
            <a:avLst/>
          </a:prstGeom>
          <a:ln>
            <a:noFill/>
          </a:ln>
        </p:spPr>
      </p:pic>
      <p:pic>
        <p:nvPicPr>
          <p:cNvPr id="185" name="Picture 9" descr=""/>
          <p:cNvPicPr/>
          <p:nvPr/>
        </p:nvPicPr>
        <p:blipFill>
          <a:blip r:embed="rId3"/>
          <a:stretch/>
        </p:blipFill>
        <p:spPr>
          <a:xfrm>
            <a:off x="5006160" y="3692160"/>
            <a:ext cx="958680" cy="57636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5965200" y="3769200"/>
            <a:ext cx="2194200" cy="6994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bf945f"/>
                </a:solidFill>
                <a:latin typeface="Calisto MT"/>
              </a:rPr>
              <a:t>Passports Active</a:t>
            </a:r>
            <a:endParaRPr/>
          </a:p>
        </p:txBody>
      </p:sp>
      <p:pic>
        <p:nvPicPr>
          <p:cNvPr id="187" name="Picture 14" descr=""/>
          <p:cNvPicPr/>
          <p:nvPr/>
        </p:nvPicPr>
        <p:blipFill>
          <a:blip r:embed="rId4"/>
          <a:stretch/>
        </p:blipFill>
        <p:spPr>
          <a:xfrm>
            <a:off x="457200" y="4164480"/>
            <a:ext cx="690840" cy="317160"/>
          </a:xfrm>
          <a:prstGeom prst="rect">
            <a:avLst/>
          </a:prstGeom>
          <a:ln>
            <a:noFill/>
          </a:ln>
        </p:spPr>
      </p:pic>
      <p:sp>
        <p:nvSpPr>
          <p:cNvPr id="188" name="CustomShape 5"/>
          <p:cNvSpPr/>
          <p:nvPr/>
        </p:nvSpPr>
        <p:spPr>
          <a:xfrm>
            <a:off x="1148400" y="4164480"/>
            <a:ext cx="2350800" cy="364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eac968"/>
                </a:solidFill>
                <a:latin typeface="Calisto MT"/>
              </a:rPr>
              <a:t>Passports Active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71680" y="274680"/>
            <a:ext cx="80006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sto MT"/>
              </a:rPr>
              <a:t>Active Passports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224280" y="1238400"/>
            <a:ext cx="2410560" cy="498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List of Active Contacts</a:t>
            </a:r>
            <a:endParaRPr/>
          </a:p>
        </p:txBody>
      </p:sp>
      <p:sp>
        <p:nvSpPr>
          <p:cNvPr id="191" name="TextShape 3"/>
          <p:cNvSpPr txBox="1"/>
          <p:nvPr/>
        </p:nvSpPr>
        <p:spPr>
          <a:xfrm>
            <a:off x="457200" y="1737360"/>
            <a:ext cx="4039920" cy="4722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George Clooney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Buenos Aires, Argentina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Today; Now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Kate Bosworth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Rio de Janeiro, Brazil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Today; 9:34 PM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Robert Downey Jr.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Miami, FL (US),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sto MT"/>
              </a:rPr>
              <a:t>Today; 8:15PM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Oprah Winfrey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Calisto MT"/>
              </a:rPr>
              <a:t>Los Angeles, CA (US),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Calisto MT"/>
              </a:rPr>
              <a:t>Today; 5:30PM</a:t>
            </a:r>
            <a:endParaRPr/>
          </a:p>
        </p:txBody>
      </p:sp>
      <p:sp>
        <p:nvSpPr>
          <p:cNvPr id="192" name="TextShape 4"/>
          <p:cNvSpPr txBox="1"/>
          <p:nvPr/>
        </p:nvSpPr>
        <p:spPr>
          <a:xfrm>
            <a:off x="4645080" y="1904760"/>
            <a:ext cx="4041360" cy="27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93" name="Content Placeholder 6" descr=""/>
          <p:cNvPicPr/>
          <p:nvPr/>
        </p:nvPicPr>
        <p:blipFill>
          <a:blip r:embed="rId1"/>
          <a:srcRect l="0" t="4020" r="0" b="4020"/>
          <a:stretch/>
        </p:blipFill>
        <p:spPr>
          <a:xfrm>
            <a:off x="4823640" y="2391840"/>
            <a:ext cx="3748680" cy="3646800"/>
          </a:xfrm>
          <a:prstGeom prst="rect">
            <a:avLst/>
          </a:prstGeom>
          <a:ln>
            <a:noFill/>
          </a:ln>
        </p:spPr>
      </p:pic>
      <p:sp>
        <p:nvSpPr>
          <p:cNvPr id="194" name="CustomShape 5"/>
          <p:cNvSpPr/>
          <p:nvPr/>
        </p:nvSpPr>
        <p:spPr>
          <a:xfrm flipV="1">
            <a:off x="4360320" y="3322440"/>
            <a:ext cx="2052720" cy="1227240"/>
          </a:xfrm>
          <a:prstGeom prst="straightConnector1">
            <a:avLst/>
          </a:prstGeom>
          <a:noFill/>
          <a:ln>
            <a:round/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5" name="CustomShape 6"/>
          <p:cNvSpPr/>
          <p:nvPr/>
        </p:nvSpPr>
        <p:spPr>
          <a:xfrm>
            <a:off x="4196160" y="2168280"/>
            <a:ext cx="3079440" cy="3070080"/>
          </a:xfrm>
          <a:prstGeom prst="straightConnector1">
            <a:avLst/>
          </a:prstGeom>
          <a:noFill/>
          <a:ln>
            <a:round/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6" name="CustomShape 7"/>
          <p:cNvSpPr/>
          <p:nvPr/>
        </p:nvSpPr>
        <p:spPr>
          <a:xfrm>
            <a:off x="3926520" y="3323160"/>
            <a:ext cx="3703680" cy="1544760"/>
          </a:xfrm>
          <a:prstGeom prst="straightConnector1">
            <a:avLst/>
          </a:prstGeom>
          <a:noFill/>
          <a:ln>
            <a:round/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97" name="Picture 22" descr=""/>
          <p:cNvPicPr/>
          <p:nvPr/>
        </p:nvPicPr>
        <p:blipFill>
          <a:blip r:embed="rId2"/>
          <a:stretch/>
        </p:blipFill>
        <p:spPr>
          <a:xfrm>
            <a:off x="3090240" y="1833480"/>
            <a:ext cx="1110960" cy="756360"/>
          </a:xfrm>
          <a:prstGeom prst="rect">
            <a:avLst/>
          </a:prstGeom>
          <a:ln>
            <a:noFill/>
          </a:ln>
        </p:spPr>
      </p:pic>
      <p:pic>
        <p:nvPicPr>
          <p:cNvPr id="198" name="Picture 24" descr=""/>
          <p:cNvPicPr/>
          <p:nvPr/>
        </p:nvPicPr>
        <p:blipFill>
          <a:blip r:embed="rId3"/>
          <a:stretch/>
        </p:blipFill>
        <p:spPr>
          <a:xfrm>
            <a:off x="2841480" y="2857680"/>
            <a:ext cx="1354320" cy="695880"/>
          </a:xfrm>
          <a:prstGeom prst="rect">
            <a:avLst/>
          </a:prstGeom>
          <a:ln>
            <a:noFill/>
          </a:ln>
        </p:spPr>
      </p:pic>
      <p:pic>
        <p:nvPicPr>
          <p:cNvPr id="199" name="Picture 31" descr=""/>
          <p:cNvPicPr/>
          <p:nvPr/>
        </p:nvPicPr>
        <p:blipFill>
          <a:blip r:embed="rId4"/>
          <a:stretch/>
        </p:blipFill>
        <p:spPr>
          <a:xfrm>
            <a:off x="3291480" y="3893400"/>
            <a:ext cx="1068480" cy="1142640"/>
          </a:xfrm>
          <a:prstGeom prst="rect">
            <a:avLst/>
          </a:prstGeom>
          <a:ln>
            <a:noFill/>
          </a:ln>
        </p:spPr>
      </p:pic>
      <p:pic>
        <p:nvPicPr>
          <p:cNvPr id="200" name="Picture 34" descr=""/>
          <p:cNvPicPr/>
          <p:nvPr/>
        </p:nvPicPr>
        <p:blipFill>
          <a:blip r:embed="rId5"/>
          <a:stretch/>
        </p:blipFill>
        <p:spPr>
          <a:xfrm>
            <a:off x="2862720" y="5365800"/>
            <a:ext cx="1497600" cy="1100160"/>
          </a:xfrm>
          <a:prstGeom prst="rect">
            <a:avLst/>
          </a:prstGeom>
          <a:ln>
            <a:noFill/>
          </a:ln>
        </p:spPr>
      </p:pic>
      <p:sp>
        <p:nvSpPr>
          <p:cNvPr id="201" name="CustomShape 8"/>
          <p:cNvSpPr/>
          <p:nvPr/>
        </p:nvSpPr>
        <p:spPr>
          <a:xfrm>
            <a:off x="4645080" y="5934600"/>
            <a:ext cx="4041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By hovering over the Globe, you will also see those contacts who were recently active</a:t>
            </a:r>
            <a:endParaRPr/>
          </a:p>
        </p:txBody>
      </p:sp>
      <p:sp>
        <p:nvSpPr>
          <p:cNvPr id="202" name="CustomShape 9"/>
          <p:cNvSpPr/>
          <p:nvPr/>
        </p:nvSpPr>
        <p:spPr>
          <a:xfrm flipV="1">
            <a:off x="4360320" y="3068280"/>
            <a:ext cx="1195560" cy="3206520"/>
          </a:xfrm>
          <a:prstGeom prst="straightConnector1">
            <a:avLst/>
          </a:prstGeom>
          <a:noFill/>
          <a:ln>
            <a:round/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71680" y="274680"/>
            <a:ext cx="8000640" cy="963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sto MT"/>
              </a:rPr>
              <a:t>Contact: George Clooney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571680" y="1905120"/>
            <a:ext cx="80006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US" sz="2400" strike="noStrike">
                <a:solidFill>
                  <a:srgbClr val="000000"/>
                </a:solidFill>
                <a:latin typeface="Calisto MT"/>
              </a:rPr>
              <a:t>Current Location: Buenos Aires, Argentina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5" name="Picture 3" descr=""/>
          <p:cNvPicPr/>
          <p:nvPr/>
        </p:nvPicPr>
        <p:blipFill>
          <a:blip r:embed="rId1"/>
          <a:stretch/>
        </p:blipFill>
        <p:spPr>
          <a:xfrm>
            <a:off x="6707880" y="1238400"/>
            <a:ext cx="1864080" cy="878760"/>
          </a:xfrm>
          <a:prstGeom prst="rect">
            <a:avLst/>
          </a:prstGeom>
          <a:ln>
            <a:noFill/>
          </a:ln>
        </p:spPr>
      </p:pic>
      <p:pic>
        <p:nvPicPr>
          <p:cNvPr id="206" name="Picture 4" descr=""/>
          <p:cNvPicPr/>
          <p:nvPr/>
        </p:nvPicPr>
        <p:blipFill>
          <a:blip r:embed="rId2"/>
          <a:stretch/>
        </p:blipFill>
        <p:spPr>
          <a:xfrm>
            <a:off x="837720" y="2431800"/>
            <a:ext cx="2526480" cy="2515320"/>
          </a:xfrm>
          <a:prstGeom prst="rect">
            <a:avLst/>
          </a:prstGeom>
          <a:ln>
            <a:noFill/>
          </a:ln>
        </p:spPr>
      </p:pic>
      <p:pic>
        <p:nvPicPr>
          <p:cNvPr id="207" name="Picture 5" descr=""/>
          <p:cNvPicPr/>
          <p:nvPr/>
        </p:nvPicPr>
        <p:blipFill>
          <a:blip r:embed="rId3"/>
          <a:stretch/>
        </p:blipFill>
        <p:spPr>
          <a:xfrm>
            <a:off x="3561840" y="2431800"/>
            <a:ext cx="2490840" cy="2515320"/>
          </a:xfrm>
          <a:prstGeom prst="rect">
            <a:avLst/>
          </a:prstGeom>
          <a:ln>
            <a:noFill/>
          </a:ln>
        </p:spPr>
      </p:pic>
      <p:pic>
        <p:nvPicPr>
          <p:cNvPr id="208" name="Picture 6" descr=""/>
          <p:cNvPicPr/>
          <p:nvPr/>
        </p:nvPicPr>
        <p:blipFill>
          <a:blip r:embed="rId4"/>
          <a:stretch/>
        </p:blipFill>
        <p:spPr>
          <a:xfrm>
            <a:off x="6268320" y="2431800"/>
            <a:ext cx="2564640" cy="2515320"/>
          </a:xfrm>
          <a:prstGeom prst="rect">
            <a:avLst/>
          </a:prstGeom>
          <a:ln>
            <a:noFill/>
          </a:ln>
        </p:spPr>
      </p:pic>
      <p:pic>
        <p:nvPicPr>
          <p:cNvPr id="209" name="Picture 7" descr=""/>
          <p:cNvPicPr/>
          <p:nvPr/>
        </p:nvPicPr>
        <p:blipFill>
          <a:blip r:embed="rId5"/>
          <a:stretch/>
        </p:blipFill>
        <p:spPr>
          <a:xfrm>
            <a:off x="6388560" y="4064040"/>
            <a:ext cx="737640" cy="77004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941760" y="4968360"/>
            <a:ext cx="23068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“</a:t>
            </a:r>
            <a:r>
              <a:rPr lang="en-US" strike="noStrike">
                <a:solidFill>
                  <a:srgbClr val="000000"/>
                </a:solidFill>
                <a:latin typeface="Calisto MT"/>
              </a:rPr>
              <a:t>Rented a boat from Messi’s Boat House. Great boats and even better service.” </a:t>
            </a:r>
            <a:endParaRPr/>
          </a:p>
        </p:txBody>
      </p:sp>
      <p:sp>
        <p:nvSpPr>
          <p:cNvPr id="211" name="CustomShape 4"/>
          <p:cNvSpPr/>
          <p:nvPr/>
        </p:nvSpPr>
        <p:spPr>
          <a:xfrm>
            <a:off x="3683160" y="5099400"/>
            <a:ext cx="23698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“</a:t>
            </a:r>
            <a:r>
              <a:rPr lang="en-US" strike="noStrike">
                <a:solidFill>
                  <a:srgbClr val="000000"/>
                </a:solidFill>
                <a:latin typeface="Calisto MT"/>
              </a:rPr>
              <a:t>Enjoying the wind in my air while in the ocean!”</a:t>
            </a:r>
            <a:endParaRPr/>
          </a:p>
        </p:txBody>
      </p:sp>
      <p:sp>
        <p:nvSpPr>
          <p:cNvPr id="212" name="CustomShape 5"/>
          <p:cNvSpPr/>
          <p:nvPr/>
        </p:nvSpPr>
        <p:spPr>
          <a:xfrm>
            <a:off x="6388560" y="5110200"/>
            <a:ext cx="24440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sto MT"/>
              </a:rPr>
              <a:t>“</a:t>
            </a:r>
            <a:r>
              <a:rPr lang="en-US" strike="noStrike">
                <a:solidFill>
                  <a:srgbClr val="000000"/>
                </a:solidFill>
                <a:latin typeface="Calisto MT"/>
              </a:rPr>
              <a:t>Rented a Harley from Harley of Buenos Aires. Great ride along the coast with my buddy Leo!”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71680" y="274680"/>
            <a:ext cx="80006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sto MT"/>
              </a:rPr>
              <a:t>User Status Levels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21636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b="1" lang="en-US" sz="2000" strike="noStrike">
                <a:solidFill>
                  <a:srgbClr val="ffffff"/>
                </a:solidFill>
                <a:latin typeface="Calisto MT"/>
              </a:rPr>
              <a:t>Silver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"/>
            </a:pPr>
            <a:r>
              <a:rPr b="1" lang="en-US" strike="noStrike">
                <a:solidFill>
                  <a:srgbClr val="7c7c7c"/>
                </a:solidFill>
                <a:latin typeface="Calisto MT"/>
              </a:rPr>
              <a:t>Requirement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"/>
            </a:pPr>
            <a:r>
              <a:rPr b="1" lang="en-US" sz="1400" strike="noStrike">
                <a:solidFill>
                  <a:srgbClr val="7c7c7c"/>
                </a:solidFill>
                <a:latin typeface="Calisto MT"/>
              </a:rPr>
              <a:t>20 hours active/month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Wingdings 2" charset="2"/>
              <a:buChar char=""/>
            </a:pPr>
            <a:r>
              <a:rPr b="1" lang="en-US" strike="noStrike">
                <a:solidFill>
                  <a:srgbClr val="7c7c7c"/>
                </a:solidFill>
                <a:latin typeface="Calisto MT"/>
              </a:rPr>
              <a:t>Benefits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"/>
            </a:pPr>
            <a:r>
              <a:rPr b="1" lang="en-US" sz="1400" strike="noStrike">
                <a:solidFill>
                  <a:srgbClr val="7c7c7c"/>
                </a:solidFill>
                <a:latin typeface="Calisto MT"/>
              </a:rPr>
              <a:t>Get 10% discount at local retailers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5" name="TextShape 3"/>
          <p:cNvSpPr txBox="1"/>
          <p:nvPr/>
        </p:nvSpPr>
        <p:spPr>
          <a:xfrm>
            <a:off x="3540240" y="1592640"/>
            <a:ext cx="2215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b="1" lang="en-US" sz="2000" strike="noStrike">
                <a:solidFill>
                  <a:srgbClr val="6b3f00"/>
                </a:solidFill>
                <a:latin typeface="Calisto MT"/>
              </a:rPr>
              <a:t>Gold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"/>
            </a:pPr>
            <a:r>
              <a:rPr b="1" lang="en-US" strike="noStrike">
                <a:solidFill>
                  <a:srgbClr val="000000"/>
                </a:solidFill>
                <a:latin typeface="Calisto MT"/>
              </a:rPr>
              <a:t>Requirement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"/>
            </a:pPr>
            <a:r>
              <a:rPr b="1" lang="en-US" sz="1400" strike="noStrike">
                <a:solidFill>
                  <a:srgbClr val="000000"/>
                </a:solidFill>
                <a:latin typeface="Calisto MT"/>
              </a:rPr>
              <a:t>40 hours active/month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 2" charset="2"/>
              <a:buChar char=""/>
            </a:pPr>
            <a:r>
              <a:rPr b="1" lang="en-US" strike="noStrike">
                <a:solidFill>
                  <a:srgbClr val="000000"/>
                </a:solidFill>
                <a:latin typeface="Calisto MT"/>
              </a:rPr>
              <a:t>Benefits 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"/>
            </a:pPr>
            <a:r>
              <a:rPr b="1" lang="en-US" sz="1400" strike="noStrike">
                <a:solidFill>
                  <a:srgbClr val="000000"/>
                </a:solidFill>
                <a:latin typeface="Calisto MT"/>
              </a:rPr>
              <a:t>Get 20% discount at local retailers 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"/>
            </a:pPr>
            <a:r>
              <a:rPr b="1" lang="en-US" sz="1400" strike="noStrike">
                <a:solidFill>
                  <a:srgbClr val="000000"/>
                </a:solidFill>
                <a:latin typeface="Calisto MT"/>
              </a:rPr>
              <a:t>Free city tour of select cities through World Tour Guides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6" name="CustomShape 4"/>
          <p:cNvSpPr/>
          <p:nvPr/>
        </p:nvSpPr>
        <p:spPr>
          <a:xfrm>
            <a:off x="3729240" y="2823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"/>
          <p:cNvSpPr/>
          <p:nvPr/>
        </p:nvSpPr>
        <p:spPr>
          <a:xfrm>
            <a:off x="6773400" y="1658880"/>
            <a:ext cx="2089800" cy="79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b="1" lang="en-US" sz="2000" strike="noStrike">
                <a:solidFill>
                  <a:srgbClr val="555555"/>
                </a:solidFill>
                <a:latin typeface="Calisto MT"/>
              </a:rPr>
              <a:t>Platinum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-"/>
            </a:pPr>
            <a:r>
              <a:rPr b="1" lang="en-US" strike="noStrike">
                <a:solidFill>
                  <a:srgbClr val="000000"/>
                </a:solidFill>
                <a:latin typeface="Calisto MT"/>
              </a:rPr>
              <a:t>Requirement</a:t>
            </a:r>
            <a:r>
              <a:rPr b="1" lang="en-US" strike="noStrike">
                <a:solidFill>
                  <a:srgbClr val="000000"/>
                </a:solidFill>
                <a:latin typeface="Calisto MT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b="1" lang="en-US" sz="1400" strike="noStrike">
                <a:solidFill>
                  <a:srgbClr val="000000"/>
                </a:solidFill>
                <a:latin typeface="Calisto MT"/>
              </a:rPr>
              <a:t>60 hours active/month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-"/>
            </a:pPr>
            <a:r>
              <a:rPr b="1" lang="en-US" strike="noStrike">
                <a:solidFill>
                  <a:srgbClr val="000000"/>
                </a:solidFill>
                <a:latin typeface="Calisto MT"/>
              </a:rPr>
              <a:t>Benefits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b="1" lang="en-US" sz="1400" strike="noStrike">
                <a:solidFill>
                  <a:srgbClr val="000000"/>
                </a:solidFill>
                <a:latin typeface="Calisto MT"/>
              </a:rPr>
              <a:t>Get 40% discount at local retailers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b="1" lang="en-US" sz="1400" strike="noStrike">
                <a:solidFill>
                  <a:srgbClr val="000000"/>
                </a:solidFill>
                <a:latin typeface="Calisto MT"/>
              </a:rPr>
              <a:t>Free city tour of select cities through World Tour Guides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b="1" lang="en-US" sz="1400" strike="noStrike">
                <a:solidFill>
                  <a:srgbClr val="000000"/>
                </a:solidFill>
                <a:latin typeface="Calisto MT"/>
              </a:rPr>
              <a:t>Reduced admission to participating nightclubs and bars in select cities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8" name="CustomShape 6"/>
          <p:cNvSpPr/>
          <p:nvPr/>
        </p:nvSpPr>
        <p:spPr>
          <a:xfrm>
            <a:off x="1297080" y="23911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