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b31447f5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b31447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b31447f5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b31447f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1002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KAREN CEREZO GUTIÉRREZ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dk1"/>
                </a:highlight>
              </a:rPr>
              <a:t>ámbito</a:t>
            </a:r>
            <a:r>
              <a:rPr lang="es">
                <a:highlight>
                  <a:schemeClr val="dk1"/>
                </a:highlight>
              </a:rPr>
              <a:t> laboral y formativo 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Sector Inmobiliario (Prácticas curriculares)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Trabajo con ordenadores: equipo de </a:t>
            </a:r>
            <a:r>
              <a:rPr lang="es"/>
              <a:t>administración</a:t>
            </a:r>
            <a:r>
              <a:rPr lang="es"/>
              <a:t>, durante la carrera utilice diferentes programas para la </a:t>
            </a:r>
            <a:r>
              <a:rPr lang="es"/>
              <a:t>gestión</a:t>
            </a:r>
            <a:r>
              <a:rPr lang="es"/>
              <a:t> de datos: SPSS, Eviews,R</a:t>
            </a:r>
            <a:r>
              <a:rPr lang="es"/>
              <a:t>studio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Obtener los </a:t>
            </a:r>
            <a:r>
              <a:rPr lang="es"/>
              <a:t>conocimientos</a:t>
            </a:r>
            <a:r>
              <a:rPr lang="es"/>
              <a:t> necesarios para la correcta </a:t>
            </a:r>
            <a:r>
              <a:rPr lang="es"/>
              <a:t>gestión</a:t>
            </a:r>
            <a:r>
              <a:rPr lang="es"/>
              <a:t> de los datos y la </a:t>
            </a:r>
            <a:r>
              <a:rPr lang="es"/>
              <a:t>obtención</a:t>
            </a:r>
            <a:r>
              <a:rPr lang="es"/>
              <a:t> de un puesto de trabajo donde pueda seguir </a:t>
            </a:r>
            <a:r>
              <a:rPr lang="es"/>
              <a:t>formándome</a:t>
            </a:r>
            <a:r>
              <a:rPr lang="es"/>
              <a:t> y desarrollarme profesionalmente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dk1"/>
                </a:highlight>
              </a:rPr>
              <a:t>sobre mi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11525"/>
            <a:ext cx="38895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Viajar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Los idiomas :curso de idiomas en el extranjero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La </a:t>
            </a:r>
            <a:r>
              <a:rPr b="1" lang="es" sz="2000"/>
              <a:t>gastronomía</a:t>
            </a:r>
            <a:r>
              <a:rPr b="1" lang="es" sz="2000"/>
              <a:t> 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Música y las actividades culturales</a:t>
            </a:r>
            <a:r>
              <a:rPr lang="es"/>
              <a:t>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825" y="387600"/>
            <a:ext cx="1947200" cy="1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964" y="1683375"/>
            <a:ext cx="2303061" cy="1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9000" y="2979150"/>
            <a:ext cx="1254025" cy="11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5025" y="2979150"/>
            <a:ext cx="2163964" cy="162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3375" y="1683375"/>
            <a:ext cx="1736607" cy="1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6175" y="483550"/>
            <a:ext cx="2369655" cy="11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742800" y="1844450"/>
            <a:ext cx="41808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dk1"/>
                </a:highlight>
              </a:rPr>
              <a:t>gracias por la atención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