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78" r:id="rId6"/>
    <p:sldId id="258" r:id="rId7"/>
    <p:sldId id="281" r:id="rId8"/>
    <p:sldId id="282" r:id="rId9"/>
    <p:sldId id="283" r:id="rId10"/>
    <p:sldId id="284" r:id="rId11"/>
    <p:sldId id="285" r:id="rId12"/>
    <p:sldId id="288" r:id="rId13"/>
    <p:sldId id="286" r:id="rId14"/>
    <p:sldId id="289" r:id="rId15"/>
    <p:sldId id="287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219648-2B5C-4A4A-9468-9C3CDD8569C8}" v="229" dt="2024-11-20T20:24:15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82" autoAdjust="0"/>
    <p:restoredTop sz="90655" autoAdjust="0"/>
  </p:normalViewPr>
  <p:slideViewPr>
    <p:cSldViewPr snapToGrid="0">
      <p:cViewPr varScale="1">
        <p:scale>
          <a:sx n="93" d="100"/>
          <a:sy n="93" d="100"/>
        </p:scale>
        <p:origin x="174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ne C Mtk" userId="59f9173500cacf5c" providerId="LiveId" clId="{06219648-2B5C-4A4A-9468-9C3CDD8569C8}"/>
    <pc:docChg chg="undo custSel addSld delSld modSld sldOrd">
      <pc:chgData name="Karene C Mtk" userId="59f9173500cacf5c" providerId="LiveId" clId="{06219648-2B5C-4A4A-9468-9C3CDD8569C8}" dt="2024-11-20T22:31:56.598" v="954" actId="1076"/>
      <pc:docMkLst>
        <pc:docMk/>
      </pc:docMkLst>
      <pc:sldChg chg="modSp mod">
        <pc:chgData name="Karene C Mtk" userId="59f9173500cacf5c" providerId="LiveId" clId="{06219648-2B5C-4A4A-9468-9C3CDD8569C8}" dt="2024-11-20T22:31:56.598" v="954" actId="1076"/>
        <pc:sldMkLst>
          <pc:docMk/>
          <pc:sldMk cId="2586058810" sldId="256"/>
        </pc:sldMkLst>
        <pc:spChg chg="mod">
          <ac:chgData name="Karene C Mtk" userId="59f9173500cacf5c" providerId="LiveId" clId="{06219648-2B5C-4A4A-9468-9C3CDD8569C8}" dt="2024-11-20T22:31:56.598" v="954" actId="1076"/>
          <ac:spMkLst>
            <pc:docMk/>
            <pc:sldMk cId="2586058810" sldId="256"/>
            <ac:spMk id="3" creationId="{FA1F2605-94D4-0696-4DC0-9B00FE617BC5}"/>
          </ac:spMkLst>
        </pc:spChg>
      </pc:sldChg>
      <pc:sldChg chg="modSp mod">
        <pc:chgData name="Karene C Mtk" userId="59f9173500cacf5c" providerId="LiveId" clId="{06219648-2B5C-4A4A-9468-9C3CDD8569C8}" dt="2024-11-20T20:13:27.588" v="889" actId="20577"/>
        <pc:sldMkLst>
          <pc:docMk/>
          <pc:sldMk cId="3571516367" sldId="258"/>
        </pc:sldMkLst>
        <pc:spChg chg="mod">
          <ac:chgData name="Karene C Mtk" userId="59f9173500cacf5c" providerId="LiveId" clId="{06219648-2B5C-4A4A-9468-9C3CDD8569C8}" dt="2024-11-20T20:13:27.588" v="889" actId="20577"/>
          <ac:spMkLst>
            <pc:docMk/>
            <pc:sldMk cId="3571516367" sldId="258"/>
            <ac:spMk id="3" creationId="{9D5232F9-FD00-464A-9F17-619C91AEF8F3}"/>
          </ac:spMkLst>
        </pc:spChg>
      </pc:sldChg>
      <pc:sldChg chg="modSp mod">
        <pc:chgData name="Karene C Mtk" userId="59f9173500cacf5c" providerId="LiveId" clId="{06219648-2B5C-4A4A-9468-9C3CDD8569C8}" dt="2024-11-20T20:14:08.918" v="928" actId="20577"/>
        <pc:sldMkLst>
          <pc:docMk/>
          <pc:sldMk cId="103458723" sldId="281"/>
        </pc:sldMkLst>
        <pc:spChg chg="mod">
          <ac:chgData name="Karene C Mtk" userId="59f9173500cacf5c" providerId="LiveId" clId="{06219648-2B5C-4A4A-9468-9C3CDD8569C8}" dt="2024-11-20T20:14:08.918" v="928" actId="20577"/>
          <ac:spMkLst>
            <pc:docMk/>
            <pc:sldMk cId="103458723" sldId="281"/>
            <ac:spMk id="9" creationId="{E5C81678-0902-0EA8-F93F-47F6EE932A8C}"/>
          </ac:spMkLst>
        </pc:spChg>
      </pc:sldChg>
      <pc:sldChg chg="modSp mod">
        <pc:chgData name="Karene C Mtk" userId="59f9173500cacf5c" providerId="LiveId" clId="{06219648-2B5C-4A4A-9468-9C3CDD8569C8}" dt="2024-11-19T10:46:20.577" v="185" actId="20577"/>
        <pc:sldMkLst>
          <pc:docMk/>
          <pc:sldMk cId="2403577982" sldId="284"/>
        </pc:sldMkLst>
        <pc:spChg chg="mod">
          <ac:chgData name="Karene C Mtk" userId="59f9173500cacf5c" providerId="LiveId" clId="{06219648-2B5C-4A4A-9468-9C3CDD8569C8}" dt="2024-11-19T10:46:20.577" v="185" actId="20577"/>
          <ac:spMkLst>
            <pc:docMk/>
            <pc:sldMk cId="2403577982" sldId="284"/>
            <ac:spMk id="17" creationId="{09140014-73D5-419B-8867-972BB18D52D4}"/>
          </ac:spMkLst>
        </pc:spChg>
      </pc:sldChg>
      <pc:sldChg chg="addSp delSp modSp mod">
        <pc:chgData name="Karene C Mtk" userId="59f9173500cacf5c" providerId="LiveId" clId="{06219648-2B5C-4A4A-9468-9C3CDD8569C8}" dt="2024-11-20T20:23:41.673" v="945" actId="27636"/>
        <pc:sldMkLst>
          <pc:docMk/>
          <pc:sldMk cId="2791821786" sldId="285"/>
        </pc:sldMkLst>
        <pc:spChg chg="mod">
          <ac:chgData name="Karene C Mtk" userId="59f9173500cacf5c" providerId="LiveId" clId="{06219648-2B5C-4A4A-9468-9C3CDD8569C8}" dt="2024-11-20T20:23:41.673" v="945" actId="27636"/>
          <ac:spMkLst>
            <pc:docMk/>
            <pc:sldMk cId="2791821786" sldId="285"/>
            <ac:spMk id="14" creationId="{1ECD2764-1642-26C9-29D4-8CB2314B2B79}"/>
          </ac:spMkLst>
        </pc:spChg>
        <pc:picChg chg="add mod">
          <ac:chgData name="Karene C Mtk" userId="59f9173500cacf5c" providerId="LiveId" clId="{06219648-2B5C-4A4A-9468-9C3CDD8569C8}" dt="2024-11-20T20:23:33" v="943" actId="208"/>
          <ac:picMkLst>
            <pc:docMk/>
            <pc:sldMk cId="2791821786" sldId="285"/>
            <ac:picMk id="3" creationId="{0C8246B8-85EB-B62A-2653-70D10E0E0E01}"/>
          </ac:picMkLst>
        </pc:picChg>
        <pc:picChg chg="del mod modCrop">
          <ac:chgData name="Karene C Mtk" userId="59f9173500cacf5c" providerId="LiveId" clId="{06219648-2B5C-4A4A-9468-9C3CDD8569C8}" dt="2024-11-20T20:23:09.686" v="937" actId="478"/>
          <ac:picMkLst>
            <pc:docMk/>
            <pc:sldMk cId="2791821786" sldId="285"/>
            <ac:picMk id="6" creationId="{6667D962-B2E2-4443-6770-C91FD0EE9DC9}"/>
          </ac:picMkLst>
        </pc:picChg>
      </pc:sldChg>
      <pc:sldChg chg="modSp mod">
        <pc:chgData name="Karene C Mtk" userId="59f9173500cacf5c" providerId="LiveId" clId="{06219648-2B5C-4A4A-9468-9C3CDD8569C8}" dt="2024-11-20T22:02:53.635" v="949" actId="14100"/>
        <pc:sldMkLst>
          <pc:docMk/>
          <pc:sldMk cId="2428523046" sldId="286"/>
        </pc:sldMkLst>
        <pc:picChg chg="mod">
          <ac:chgData name="Karene C Mtk" userId="59f9173500cacf5c" providerId="LiveId" clId="{06219648-2B5C-4A4A-9468-9C3CDD8569C8}" dt="2024-11-20T22:02:53.635" v="949" actId="14100"/>
          <ac:picMkLst>
            <pc:docMk/>
            <pc:sldMk cId="2428523046" sldId="286"/>
            <ac:picMk id="7" creationId="{EEEBBCDE-AAC7-EC71-86D5-183444D53236}"/>
          </ac:picMkLst>
        </pc:picChg>
      </pc:sldChg>
      <pc:sldChg chg="addSp delSp modSp mod">
        <pc:chgData name="Karene C Mtk" userId="59f9173500cacf5c" providerId="LiveId" clId="{06219648-2B5C-4A4A-9468-9C3CDD8569C8}" dt="2024-11-20T20:04:48.775" v="879" actId="208"/>
        <pc:sldMkLst>
          <pc:docMk/>
          <pc:sldMk cId="340839350" sldId="287"/>
        </pc:sldMkLst>
        <pc:spChg chg="add del mod">
          <ac:chgData name="Karene C Mtk" userId="59f9173500cacf5c" providerId="LiveId" clId="{06219648-2B5C-4A4A-9468-9C3CDD8569C8}" dt="2024-11-19T12:09:33.599" v="525" actId="478"/>
          <ac:spMkLst>
            <pc:docMk/>
            <pc:sldMk cId="340839350" sldId="287"/>
            <ac:spMk id="6" creationId="{0E05FF00-33FB-29E5-DAB1-F5013297A4CA}"/>
          </ac:spMkLst>
        </pc:spChg>
        <pc:spChg chg="add mod">
          <ac:chgData name="Karene C Mtk" userId="59f9173500cacf5c" providerId="LiveId" clId="{06219648-2B5C-4A4A-9468-9C3CDD8569C8}" dt="2024-11-20T20:04:37.904" v="877" actId="1076"/>
          <ac:spMkLst>
            <pc:docMk/>
            <pc:sldMk cId="340839350" sldId="287"/>
            <ac:spMk id="6" creationId="{1CE4345F-5FFC-4AED-4EC2-F955D157705F}"/>
          </ac:spMkLst>
        </pc:spChg>
        <pc:spChg chg="mod">
          <ac:chgData name="Karene C Mtk" userId="59f9173500cacf5c" providerId="LiveId" clId="{06219648-2B5C-4A4A-9468-9C3CDD8569C8}" dt="2024-11-19T12:13:40.237" v="546" actId="1076"/>
          <ac:spMkLst>
            <pc:docMk/>
            <pc:sldMk cId="340839350" sldId="287"/>
            <ac:spMk id="8" creationId="{C8E57E13-B491-9359-9035-C489FFF52699}"/>
          </ac:spMkLst>
        </pc:spChg>
        <pc:spChg chg="add mod">
          <ac:chgData name="Karene C Mtk" userId="59f9173500cacf5c" providerId="LiveId" clId="{06219648-2B5C-4A4A-9468-9C3CDD8569C8}" dt="2024-11-20T19:59:44.998" v="868" actId="1076"/>
          <ac:spMkLst>
            <pc:docMk/>
            <pc:sldMk cId="340839350" sldId="287"/>
            <ac:spMk id="16" creationId="{53AFCB16-8A8D-E449-DD46-4BD83A03F273}"/>
          </ac:spMkLst>
        </pc:spChg>
        <pc:spChg chg="add mod">
          <ac:chgData name="Karene C Mtk" userId="59f9173500cacf5c" providerId="LiveId" clId="{06219648-2B5C-4A4A-9468-9C3CDD8569C8}" dt="2024-11-20T20:04:30.538" v="876" actId="1076"/>
          <ac:spMkLst>
            <pc:docMk/>
            <pc:sldMk cId="340839350" sldId="287"/>
            <ac:spMk id="17" creationId="{B05D571E-EE18-5299-A0A7-5AA26177D60F}"/>
          </ac:spMkLst>
        </pc:spChg>
        <pc:picChg chg="add del mod">
          <ac:chgData name="Karene C Mtk" userId="59f9173500cacf5c" providerId="LiveId" clId="{06219648-2B5C-4A4A-9468-9C3CDD8569C8}" dt="2024-11-20T20:04:43.854" v="878" actId="208"/>
          <ac:picMkLst>
            <pc:docMk/>
            <pc:sldMk cId="340839350" sldId="287"/>
            <ac:picMk id="3" creationId="{BDC78FE0-3F4D-FF84-AD11-DE64647EA777}"/>
          </ac:picMkLst>
        </pc:picChg>
        <pc:picChg chg="add del mod">
          <ac:chgData name="Karene C Mtk" userId="59f9173500cacf5c" providerId="LiveId" clId="{06219648-2B5C-4A4A-9468-9C3CDD8569C8}" dt="2024-11-20T19:41:20.440" v="725" actId="22"/>
          <ac:picMkLst>
            <pc:docMk/>
            <pc:sldMk cId="340839350" sldId="287"/>
            <ac:picMk id="4" creationId="{2C96A436-E083-1B09-CAC5-6ED3B80F0060}"/>
          </ac:picMkLst>
        </pc:picChg>
        <pc:picChg chg="del mod">
          <ac:chgData name="Karene C Mtk" userId="59f9173500cacf5c" providerId="LiveId" clId="{06219648-2B5C-4A4A-9468-9C3CDD8569C8}" dt="2024-11-19T10:50:54.463" v="188" actId="478"/>
          <ac:picMkLst>
            <pc:docMk/>
            <pc:sldMk cId="340839350" sldId="287"/>
            <ac:picMk id="4" creationId="{3287A7BF-5E70-CF46-08E7-601015139443}"/>
          </ac:picMkLst>
        </pc:picChg>
        <pc:picChg chg="add del mod">
          <ac:chgData name="Karene C Mtk" userId="59f9173500cacf5c" providerId="LiveId" clId="{06219648-2B5C-4A4A-9468-9C3CDD8569C8}" dt="2024-11-20T19:50:14.405" v="744" actId="478"/>
          <ac:picMkLst>
            <pc:docMk/>
            <pc:sldMk cId="340839350" sldId="287"/>
            <ac:picMk id="9" creationId="{E982A0F5-5CB8-FF1C-AD07-F6BEF1BA2E61}"/>
          </ac:picMkLst>
        </pc:picChg>
        <pc:picChg chg="add del mod">
          <ac:chgData name="Karene C Mtk" userId="59f9173500cacf5c" providerId="LiveId" clId="{06219648-2B5C-4A4A-9468-9C3CDD8569C8}" dt="2024-11-20T19:59:29.033" v="866" actId="478"/>
          <ac:picMkLst>
            <pc:docMk/>
            <pc:sldMk cId="340839350" sldId="287"/>
            <ac:picMk id="10" creationId="{6AAE4784-E824-ECBF-2CBE-BE6076F6C9A2}"/>
          </ac:picMkLst>
        </pc:picChg>
        <pc:picChg chg="add mod">
          <ac:chgData name="Karene C Mtk" userId="59f9173500cacf5c" providerId="LiveId" clId="{06219648-2B5C-4A4A-9468-9C3CDD8569C8}" dt="2024-11-20T20:04:48.775" v="879" actId="208"/>
          <ac:picMkLst>
            <pc:docMk/>
            <pc:sldMk cId="340839350" sldId="287"/>
            <ac:picMk id="12" creationId="{26491557-EEB9-78D5-31D8-A9AFB6E07B11}"/>
          </ac:picMkLst>
        </pc:picChg>
        <pc:picChg chg="add mod">
          <ac:chgData name="Karene C Mtk" userId="59f9173500cacf5c" providerId="LiveId" clId="{06219648-2B5C-4A4A-9468-9C3CDD8569C8}" dt="2024-11-20T19:51:09.254" v="756" actId="1076"/>
          <ac:picMkLst>
            <pc:docMk/>
            <pc:sldMk cId="340839350" sldId="287"/>
            <ac:picMk id="13" creationId="{45FA6691-947F-7684-6784-80E1274FAF78}"/>
          </ac:picMkLst>
        </pc:picChg>
        <pc:picChg chg="add mod">
          <ac:chgData name="Karene C Mtk" userId="59f9173500cacf5c" providerId="LiveId" clId="{06219648-2B5C-4A4A-9468-9C3CDD8569C8}" dt="2024-11-20T20:04:23.205" v="875" actId="14100"/>
          <ac:picMkLst>
            <pc:docMk/>
            <pc:sldMk cId="340839350" sldId="287"/>
            <ac:picMk id="15" creationId="{385003DC-47E2-9558-B4F7-0A7B293AA319}"/>
          </ac:picMkLst>
        </pc:picChg>
      </pc:sldChg>
      <pc:sldChg chg="addSp delSp modSp add mod">
        <pc:chgData name="Karene C Mtk" userId="59f9173500cacf5c" providerId="LiveId" clId="{06219648-2B5C-4A4A-9468-9C3CDD8569C8}" dt="2024-11-20T20:24:15.261" v="947" actId="20577"/>
        <pc:sldMkLst>
          <pc:docMk/>
          <pc:sldMk cId="819733174" sldId="288"/>
        </pc:sldMkLst>
        <pc:spChg chg="add del mod">
          <ac:chgData name="Karene C Mtk" userId="59f9173500cacf5c" providerId="LiveId" clId="{06219648-2B5C-4A4A-9468-9C3CDD8569C8}" dt="2024-11-19T10:58:07.366" v="220" actId="478"/>
          <ac:spMkLst>
            <pc:docMk/>
            <pc:sldMk cId="819733174" sldId="288"/>
            <ac:spMk id="3" creationId="{CCA88457-A1B3-B22B-B71B-EFD39C1D5A48}"/>
          </ac:spMkLst>
        </pc:spChg>
        <pc:spChg chg="add del mod">
          <ac:chgData name="Karene C Mtk" userId="59f9173500cacf5c" providerId="LiveId" clId="{06219648-2B5C-4A4A-9468-9C3CDD8569C8}" dt="2024-11-19T10:58:14.038" v="222" actId="478"/>
          <ac:spMkLst>
            <pc:docMk/>
            <pc:sldMk cId="819733174" sldId="288"/>
            <ac:spMk id="7" creationId="{962A4623-894D-E7C1-3CA6-26AB04FB731C}"/>
          </ac:spMkLst>
        </pc:spChg>
        <pc:spChg chg="mod">
          <ac:chgData name="Karene C Mtk" userId="59f9173500cacf5c" providerId="LiveId" clId="{06219648-2B5C-4A4A-9468-9C3CDD8569C8}" dt="2024-11-19T11:03:24.524" v="254" actId="14100"/>
          <ac:spMkLst>
            <pc:docMk/>
            <pc:sldMk cId="819733174" sldId="288"/>
            <ac:spMk id="8" creationId="{CC57324A-900A-2797-F45D-0725D21D6BAB}"/>
          </ac:spMkLst>
        </pc:spChg>
        <pc:spChg chg="del">
          <ac:chgData name="Karene C Mtk" userId="59f9173500cacf5c" providerId="LiveId" clId="{06219648-2B5C-4A4A-9468-9C3CDD8569C8}" dt="2024-11-19T10:58:10.426" v="221" actId="478"/>
          <ac:spMkLst>
            <pc:docMk/>
            <pc:sldMk cId="819733174" sldId="288"/>
            <ac:spMk id="14" creationId="{663CCB93-346A-41C7-ACDD-FC70CFE501B8}"/>
          </ac:spMkLst>
        </pc:spChg>
        <pc:spChg chg="del">
          <ac:chgData name="Karene C Mtk" userId="59f9173500cacf5c" providerId="LiveId" clId="{06219648-2B5C-4A4A-9468-9C3CDD8569C8}" dt="2024-11-19T10:58:04.097" v="219" actId="478"/>
          <ac:spMkLst>
            <pc:docMk/>
            <pc:sldMk cId="819733174" sldId="288"/>
            <ac:spMk id="16" creationId="{77FBBF82-7703-25A1-D031-46D8657AA7E6}"/>
          </ac:spMkLst>
        </pc:spChg>
        <pc:graphicFrameChg chg="add del mod">
          <ac:chgData name="Karene C Mtk" userId="59f9173500cacf5c" providerId="LiveId" clId="{06219648-2B5C-4A4A-9468-9C3CDD8569C8}" dt="2024-11-19T11:12:01.139" v="353" actId="478"/>
          <ac:graphicFrameMkLst>
            <pc:docMk/>
            <pc:sldMk cId="819733174" sldId="288"/>
            <ac:graphicFrameMk id="12" creationId="{A815122E-9865-D7BB-2CA7-35CEE039B502}"/>
          </ac:graphicFrameMkLst>
        </pc:graphicFrameChg>
        <pc:graphicFrameChg chg="add mod">
          <ac:chgData name="Karene C Mtk" userId="59f9173500cacf5c" providerId="LiveId" clId="{06219648-2B5C-4A4A-9468-9C3CDD8569C8}" dt="2024-11-20T20:24:15.261" v="947" actId="20577"/>
          <ac:graphicFrameMkLst>
            <pc:docMk/>
            <pc:sldMk cId="819733174" sldId="288"/>
            <ac:graphicFrameMk id="22" creationId="{BD70D0CB-E0F0-F8C3-7CFD-6BE642C4C993}"/>
          </ac:graphicFrameMkLst>
        </pc:graphicFrameChg>
        <pc:picChg chg="del">
          <ac:chgData name="Karene C Mtk" userId="59f9173500cacf5c" providerId="LiveId" clId="{06219648-2B5C-4A4A-9468-9C3CDD8569C8}" dt="2024-11-19T10:57:58.149" v="217" actId="478"/>
          <ac:picMkLst>
            <pc:docMk/>
            <pc:sldMk cId="819733174" sldId="288"/>
            <ac:picMk id="6" creationId="{832B9A9F-A034-4C97-8139-20174595E6E4}"/>
          </ac:picMkLst>
        </pc:picChg>
        <pc:picChg chg="del">
          <ac:chgData name="Karene C Mtk" userId="59f9173500cacf5c" providerId="LiveId" clId="{06219648-2B5C-4A4A-9468-9C3CDD8569C8}" dt="2024-11-19T10:58:00.180" v="218" actId="478"/>
          <ac:picMkLst>
            <pc:docMk/>
            <pc:sldMk cId="819733174" sldId="288"/>
            <ac:picMk id="9" creationId="{BCED01F5-9BBD-8865-0F6E-B9B9356E2A22}"/>
          </ac:picMkLst>
        </pc:picChg>
        <pc:cxnChg chg="add del mod">
          <ac:chgData name="Karene C Mtk" userId="59f9173500cacf5c" providerId="LiveId" clId="{06219648-2B5C-4A4A-9468-9C3CDD8569C8}" dt="2024-11-19T11:11:56.037" v="351" actId="478"/>
          <ac:cxnSpMkLst>
            <pc:docMk/>
            <pc:sldMk cId="819733174" sldId="288"/>
            <ac:cxnSpMk id="15" creationId="{AA218F14-F62D-95ED-C027-B51F99BECC4F}"/>
          </ac:cxnSpMkLst>
        </pc:cxnChg>
      </pc:sldChg>
      <pc:sldChg chg="new del">
        <pc:chgData name="Karene C Mtk" userId="59f9173500cacf5c" providerId="LiveId" clId="{06219648-2B5C-4A4A-9468-9C3CDD8569C8}" dt="2024-11-20T03:26:07.145" v="660" actId="2696"/>
        <pc:sldMkLst>
          <pc:docMk/>
          <pc:sldMk cId="2267888151" sldId="289"/>
        </pc:sldMkLst>
      </pc:sldChg>
      <pc:sldChg chg="addSp delSp modSp add mod ord setBg modClrScheme chgLayout">
        <pc:chgData name="Karene C Mtk" userId="59f9173500cacf5c" providerId="LiveId" clId="{06219648-2B5C-4A4A-9468-9C3CDD8569C8}" dt="2024-11-20T22:21:48.125" v="953"/>
        <pc:sldMkLst>
          <pc:docMk/>
          <pc:sldMk cId="2966499721" sldId="289"/>
        </pc:sldMkLst>
        <pc:spChg chg="add del mod">
          <ac:chgData name="Karene C Mtk" userId="59f9173500cacf5c" providerId="LiveId" clId="{06219648-2B5C-4A4A-9468-9C3CDD8569C8}" dt="2024-11-20T19:55:41.420" v="834" actId="478"/>
          <ac:spMkLst>
            <pc:docMk/>
            <pc:sldMk cId="2966499721" sldId="289"/>
            <ac:spMk id="4" creationId="{62C72F11-239C-2C96-C3CF-6FB2FF6D640E}"/>
          </ac:spMkLst>
        </pc:spChg>
        <pc:spChg chg="mod ord">
          <ac:chgData name="Karene C Mtk" userId="59f9173500cacf5c" providerId="LiveId" clId="{06219648-2B5C-4A4A-9468-9C3CDD8569C8}" dt="2024-11-20T19:57:56.579" v="857" actId="26606"/>
          <ac:spMkLst>
            <pc:docMk/>
            <pc:sldMk cId="2966499721" sldId="289"/>
            <ac:spMk id="5" creationId="{149D5650-7F6A-C90E-7A9A-0A852D8114FF}"/>
          </ac:spMkLst>
        </pc:spChg>
        <pc:spChg chg="mod ord">
          <ac:chgData name="Karene C Mtk" userId="59f9173500cacf5c" providerId="LiveId" clId="{06219648-2B5C-4A4A-9468-9C3CDD8569C8}" dt="2024-11-20T19:58:57.665" v="861" actId="207"/>
          <ac:spMkLst>
            <pc:docMk/>
            <pc:sldMk cId="2966499721" sldId="289"/>
            <ac:spMk id="8" creationId="{13896E2C-DC3D-363B-2D94-DA687418C643}"/>
          </ac:spMkLst>
        </pc:spChg>
        <pc:spChg chg="add del mod">
          <ac:chgData name="Karene C Mtk" userId="59f9173500cacf5c" providerId="LiveId" clId="{06219648-2B5C-4A4A-9468-9C3CDD8569C8}" dt="2024-11-20T19:55:47.842" v="836" actId="478"/>
          <ac:spMkLst>
            <pc:docMk/>
            <pc:sldMk cId="2966499721" sldId="289"/>
            <ac:spMk id="9" creationId="{F9E68C05-A369-E9DB-75F3-824085E7C946}"/>
          </ac:spMkLst>
        </pc:spChg>
        <pc:spChg chg="del">
          <ac:chgData name="Karene C Mtk" userId="59f9173500cacf5c" providerId="LiveId" clId="{06219648-2B5C-4A4A-9468-9C3CDD8569C8}" dt="2024-11-20T19:55:38.521" v="833" actId="478"/>
          <ac:spMkLst>
            <pc:docMk/>
            <pc:sldMk cId="2966499721" sldId="289"/>
            <ac:spMk id="17" creationId="{F8629AF7-23C7-BD09-535C-090A5230C821}"/>
          </ac:spMkLst>
        </pc:spChg>
        <pc:spChg chg="del">
          <ac:chgData name="Karene C Mtk" userId="59f9173500cacf5c" providerId="LiveId" clId="{06219648-2B5C-4A4A-9468-9C3CDD8569C8}" dt="2024-11-20T19:55:44.540" v="835" actId="478"/>
          <ac:spMkLst>
            <pc:docMk/>
            <pc:sldMk cId="2966499721" sldId="289"/>
            <ac:spMk id="18" creationId="{724CAB60-1CBF-9FD6-54BF-529054CC8F4B}"/>
          </ac:spMkLst>
        </pc:spChg>
        <pc:picChg chg="del">
          <ac:chgData name="Karene C Mtk" userId="59f9173500cacf5c" providerId="LiveId" clId="{06219648-2B5C-4A4A-9468-9C3CDD8569C8}" dt="2024-11-20T19:55:49.487" v="837" actId="478"/>
          <ac:picMkLst>
            <pc:docMk/>
            <pc:sldMk cId="2966499721" sldId="289"/>
            <ac:picMk id="3" creationId="{2DA54AC3-A36F-2068-8A09-A801E133AF1F}"/>
          </ac:picMkLst>
        </pc:picChg>
        <pc:picChg chg="del">
          <ac:chgData name="Karene C Mtk" userId="59f9173500cacf5c" providerId="LiveId" clId="{06219648-2B5C-4A4A-9468-9C3CDD8569C8}" dt="2024-11-20T19:55:51.069" v="838" actId="478"/>
          <ac:picMkLst>
            <pc:docMk/>
            <pc:sldMk cId="2966499721" sldId="289"/>
            <ac:picMk id="7" creationId="{A2381B8A-75FB-209A-4EAF-DD9FAC0C78F6}"/>
          </ac:picMkLst>
        </pc:picChg>
        <pc:picChg chg="add del mod">
          <ac:chgData name="Karene C Mtk" userId="59f9173500cacf5c" providerId="LiveId" clId="{06219648-2B5C-4A4A-9468-9C3CDD8569C8}" dt="2024-11-20T19:57:05.531" v="854" actId="478"/>
          <ac:picMkLst>
            <pc:docMk/>
            <pc:sldMk cId="2966499721" sldId="289"/>
            <ac:picMk id="10" creationId="{54F2B28F-BD9C-0951-3EDE-E7C822EB1559}"/>
          </ac:picMkLst>
        </pc:picChg>
        <pc:picChg chg="add mod">
          <ac:chgData name="Karene C Mtk" userId="59f9173500cacf5c" providerId="LiveId" clId="{06219648-2B5C-4A4A-9468-9C3CDD8569C8}" dt="2024-11-20T20:05:05.877" v="880" actId="208"/>
          <ac:picMkLst>
            <pc:docMk/>
            <pc:sldMk cId="2966499721" sldId="289"/>
            <ac:picMk id="12" creationId="{2B3D04F9-82C9-1912-1F5D-E31C9CF56235}"/>
          </ac:picMkLst>
        </pc:picChg>
      </pc:sldChg>
      <pc:sldChg chg="new del">
        <pc:chgData name="Karene C Mtk" userId="59f9173500cacf5c" providerId="LiveId" clId="{06219648-2B5C-4A4A-9468-9C3CDD8569C8}" dt="2024-11-20T03:26:10.011" v="661" actId="2696"/>
        <pc:sldMkLst>
          <pc:docMk/>
          <pc:sldMk cId="3615303330" sldId="290"/>
        </pc:sldMkLst>
      </pc:sldChg>
      <pc:sldChg chg="new del">
        <pc:chgData name="Karene C Mtk" userId="59f9173500cacf5c" providerId="LiveId" clId="{06219648-2B5C-4A4A-9468-9C3CDD8569C8}" dt="2024-11-20T03:26:12.993" v="662" actId="2696"/>
        <pc:sldMkLst>
          <pc:docMk/>
          <pc:sldMk cId="3699749681" sldId="291"/>
        </pc:sldMkLst>
      </pc:sldChg>
      <pc:sldChg chg="new del">
        <pc:chgData name="Karene C Mtk" userId="59f9173500cacf5c" providerId="LiveId" clId="{06219648-2B5C-4A4A-9468-9C3CDD8569C8}" dt="2024-11-20T03:26:15.425" v="663" actId="2696"/>
        <pc:sldMkLst>
          <pc:docMk/>
          <pc:sldMk cId="3940916381" sldId="292"/>
        </pc:sldMkLst>
      </pc:sldChg>
      <pc:sldChg chg="new del">
        <pc:chgData name="Karene C Mtk" userId="59f9173500cacf5c" providerId="LiveId" clId="{06219648-2B5C-4A4A-9468-9C3CDD8569C8}" dt="2024-11-20T03:26:18.012" v="664" actId="2696"/>
        <pc:sldMkLst>
          <pc:docMk/>
          <pc:sldMk cId="1883673373" sldId="293"/>
        </pc:sldMkLst>
      </pc:sldChg>
      <pc:sldChg chg="new del">
        <pc:chgData name="Karene C Mtk" userId="59f9173500cacf5c" providerId="LiveId" clId="{06219648-2B5C-4A4A-9468-9C3CDD8569C8}" dt="2024-11-20T03:26:20.490" v="665" actId="2696"/>
        <pc:sldMkLst>
          <pc:docMk/>
          <pc:sldMk cId="2587836152" sldId="294"/>
        </pc:sldMkLst>
      </pc:sldChg>
      <pc:sldChg chg="new del">
        <pc:chgData name="Karene C Mtk" userId="59f9173500cacf5c" providerId="LiveId" clId="{06219648-2B5C-4A4A-9468-9C3CDD8569C8}" dt="2024-11-20T03:26:23.341" v="666" actId="2696"/>
        <pc:sldMkLst>
          <pc:docMk/>
          <pc:sldMk cId="202984644" sldId="295"/>
        </pc:sldMkLst>
      </pc:sldChg>
      <pc:sldChg chg="new del">
        <pc:chgData name="Karene C Mtk" userId="59f9173500cacf5c" providerId="LiveId" clId="{06219648-2B5C-4A4A-9468-9C3CDD8569C8}" dt="2024-11-20T03:46:07.794" v="667" actId="47"/>
        <pc:sldMkLst>
          <pc:docMk/>
          <pc:sldMk cId="495708618" sldId="296"/>
        </pc:sldMkLst>
      </pc:sldChg>
      <pc:sldChg chg="new del">
        <pc:chgData name="Karene C Mtk" userId="59f9173500cacf5c" providerId="LiveId" clId="{06219648-2B5C-4A4A-9468-9C3CDD8569C8}" dt="2024-11-20T05:16:16.438" v="698" actId="2696"/>
        <pc:sldMkLst>
          <pc:docMk/>
          <pc:sldMk cId="757028639" sldId="297"/>
        </pc:sldMkLst>
      </pc:sldChg>
      <pc:sldChg chg="new del">
        <pc:chgData name="Karene C Mtk" userId="59f9173500cacf5c" providerId="LiveId" clId="{06219648-2B5C-4A4A-9468-9C3CDD8569C8}" dt="2024-11-20T05:16:19.219" v="699" actId="2696"/>
        <pc:sldMkLst>
          <pc:docMk/>
          <pc:sldMk cId="2878073871" sldId="298"/>
        </pc:sldMkLst>
      </pc:sldChg>
      <pc:sldChg chg="new del">
        <pc:chgData name="Karene C Mtk" userId="59f9173500cacf5c" providerId="LiveId" clId="{06219648-2B5C-4A4A-9468-9C3CDD8569C8}" dt="2024-11-20T05:16:26.111" v="700" actId="2696"/>
        <pc:sldMkLst>
          <pc:docMk/>
          <pc:sldMk cId="599318612" sldId="299"/>
        </pc:sldMkLst>
      </pc:sldChg>
      <pc:sldChg chg="new del">
        <pc:chgData name="Karene C Mtk" userId="59f9173500cacf5c" providerId="LiveId" clId="{06219648-2B5C-4A4A-9468-9C3CDD8569C8}" dt="2024-11-20T05:16:28.642" v="701" actId="2696"/>
        <pc:sldMkLst>
          <pc:docMk/>
          <pc:sldMk cId="3248240914" sldId="300"/>
        </pc:sldMkLst>
      </pc:sldChg>
      <pc:sldChg chg="new del">
        <pc:chgData name="Karene C Mtk" userId="59f9173500cacf5c" providerId="LiveId" clId="{06219648-2B5C-4A4A-9468-9C3CDD8569C8}" dt="2024-11-20T05:16:31.611" v="702" actId="2696"/>
        <pc:sldMkLst>
          <pc:docMk/>
          <pc:sldMk cId="2840102579" sldId="301"/>
        </pc:sldMkLst>
      </pc:sldChg>
      <pc:sldChg chg="new del">
        <pc:chgData name="Karene C Mtk" userId="59f9173500cacf5c" providerId="LiveId" clId="{06219648-2B5C-4A4A-9468-9C3CDD8569C8}" dt="2024-11-20T05:16:35.016" v="703" actId="2696"/>
        <pc:sldMkLst>
          <pc:docMk/>
          <pc:sldMk cId="3620992119" sldId="302"/>
        </pc:sldMkLst>
      </pc:sldChg>
      <pc:sldChg chg="new del">
        <pc:chgData name="Karene C Mtk" userId="59f9173500cacf5c" providerId="LiveId" clId="{06219648-2B5C-4A4A-9468-9C3CDD8569C8}" dt="2024-11-20T05:16:37.456" v="704" actId="2696"/>
        <pc:sldMkLst>
          <pc:docMk/>
          <pc:sldMk cId="769339025" sldId="303"/>
        </pc:sldMkLst>
      </pc:sldChg>
      <pc:sldChg chg="new del">
        <pc:chgData name="Karene C Mtk" userId="59f9173500cacf5c" providerId="LiveId" clId="{06219648-2B5C-4A4A-9468-9C3CDD8569C8}" dt="2024-11-20T05:16:44.689" v="706" actId="2696"/>
        <pc:sldMkLst>
          <pc:docMk/>
          <pc:sldMk cId="3762523734" sldId="304"/>
        </pc:sldMkLst>
      </pc:sldChg>
      <pc:sldChg chg="new del">
        <pc:chgData name="Karene C Mtk" userId="59f9173500cacf5c" providerId="LiveId" clId="{06219648-2B5C-4A4A-9468-9C3CDD8569C8}" dt="2024-11-20T05:16:41.700" v="705" actId="2696"/>
        <pc:sldMkLst>
          <pc:docMk/>
          <pc:sldMk cId="2787543841" sldId="305"/>
        </pc:sldMkLst>
      </pc:sldChg>
      <pc:sldChg chg="new del">
        <pc:chgData name="Karene C Mtk" userId="59f9173500cacf5c" providerId="LiveId" clId="{06219648-2B5C-4A4A-9468-9C3CDD8569C8}" dt="2024-11-20T05:16:47.519" v="707" actId="2696"/>
        <pc:sldMkLst>
          <pc:docMk/>
          <pc:sldMk cId="495394017" sldId="306"/>
        </pc:sldMkLst>
      </pc:sldChg>
      <pc:sldChg chg="new del">
        <pc:chgData name="Karene C Mtk" userId="59f9173500cacf5c" providerId="LiveId" clId="{06219648-2B5C-4A4A-9468-9C3CDD8569C8}" dt="2024-11-20T05:16:52.439" v="708" actId="2696"/>
        <pc:sldMkLst>
          <pc:docMk/>
          <pc:sldMk cId="2188502307" sldId="307"/>
        </pc:sldMkLst>
      </pc:sldChg>
      <pc:sldChg chg="new del ord">
        <pc:chgData name="Karene C Mtk" userId="59f9173500cacf5c" providerId="LiveId" clId="{06219648-2B5C-4A4A-9468-9C3CDD8569C8}" dt="2024-11-20T05:16:57.259" v="709" actId="2696"/>
        <pc:sldMkLst>
          <pc:docMk/>
          <pc:sldMk cId="826075549" sldId="308"/>
        </pc:sldMkLst>
      </pc:sldChg>
      <pc:sldChg chg="new del">
        <pc:chgData name="Karene C Mtk" userId="59f9173500cacf5c" providerId="LiveId" clId="{06219648-2B5C-4A4A-9468-9C3CDD8569C8}" dt="2024-11-20T03:25:54.503" v="659" actId="680"/>
        <pc:sldMkLst>
          <pc:docMk/>
          <pc:sldMk cId="1233671198" sldId="309"/>
        </pc:sldMkLst>
      </pc:sldChg>
      <pc:sldChg chg="new del">
        <pc:chgData name="Karene C Mtk" userId="59f9173500cacf5c" providerId="LiveId" clId="{06219648-2B5C-4A4A-9468-9C3CDD8569C8}" dt="2024-11-20T03:25:54.207" v="658" actId="680"/>
        <pc:sldMkLst>
          <pc:docMk/>
          <pc:sldMk cId="1710197191" sldId="310"/>
        </pc:sldMkLst>
      </pc:sldChg>
      <pc:sldChg chg="new del">
        <pc:chgData name="Karene C Mtk" userId="59f9173500cacf5c" providerId="LiveId" clId="{06219648-2B5C-4A4A-9468-9C3CDD8569C8}" dt="2024-11-20T03:25:53.839" v="657" actId="680"/>
        <pc:sldMkLst>
          <pc:docMk/>
          <pc:sldMk cId="4218237826" sldId="311"/>
        </pc:sldMkLst>
      </pc:sldChg>
      <pc:sldChg chg="new del">
        <pc:chgData name="Karene C Mtk" userId="59f9173500cacf5c" providerId="LiveId" clId="{06219648-2B5C-4A4A-9468-9C3CDD8569C8}" dt="2024-11-20T03:25:53.404" v="656" actId="680"/>
        <pc:sldMkLst>
          <pc:docMk/>
          <pc:sldMk cId="849989163" sldId="312"/>
        </pc:sldMkLst>
      </pc:sldChg>
      <pc:sldChg chg="new del">
        <pc:chgData name="Karene C Mtk" userId="59f9173500cacf5c" providerId="LiveId" clId="{06219648-2B5C-4A4A-9468-9C3CDD8569C8}" dt="2024-11-20T03:25:53.174" v="655" actId="680"/>
        <pc:sldMkLst>
          <pc:docMk/>
          <pc:sldMk cId="1990500656" sldId="313"/>
        </pc:sldMkLst>
      </pc:sldChg>
      <pc:sldChg chg="new del">
        <pc:chgData name="Karene C Mtk" userId="59f9173500cacf5c" providerId="LiveId" clId="{06219648-2B5C-4A4A-9468-9C3CDD8569C8}" dt="2024-11-20T03:25:52.424" v="654" actId="680"/>
        <pc:sldMkLst>
          <pc:docMk/>
          <pc:sldMk cId="1281262955" sldId="314"/>
        </pc:sldMkLst>
      </pc:sldChg>
      <pc:sldChg chg="new del">
        <pc:chgData name="Karene C Mtk" userId="59f9173500cacf5c" providerId="LiveId" clId="{06219648-2B5C-4A4A-9468-9C3CDD8569C8}" dt="2024-11-20T03:25:52.301" v="653" actId="680"/>
        <pc:sldMkLst>
          <pc:docMk/>
          <pc:sldMk cId="308447982" sldId="315"/>
        </pc:sldMkLst>
      </pc:sldChg>
      <pc:sldChg chg="new del">
        <pc:chgData name="Karene C Mtk" userId="59f9173500cacf5c" providerId="LiveId" clId="{06219648-2B5C-4A4A-9468-9C3CDD8569C8}" dt="2024-11-20T03:25:51.731" v="652" actId="680"/>
        <pc:sldMkLst>
          <pc:docMk/>
          <pc:sldMk cId="371991360" sldId="316"/>
        </pc:sldMkLst>
      </pc:sldChg>
      <pc:sldChg chg="new del">
        <pc:chgData name="Karene C Mtk" userId="59f9173500cacf5c" providerId="LiveId" clId="{06219648-2B5C-4A4A-9468-9C3CDD8569C8}" dt="2024-11-20T03:25:51.500" v="651" actId="680"/>
        <pc:sldMkLst>
          <pc:docMk/>
          <pc:sldMk cId="865053660" sldId="317"/>
        </pc:sldMkLst>
      </pc:sldChg>
      <pc:sldChg chg="new del">
        <pc:chgData name="Karene C Mtk" userId="59f9173500cacf5c" providerId="LiveId" clId="{06219648-2B5C-4A4A-9468-9C3CDD8569C8}" dt="2024-11-20T03:25:51.295" v="650" actId="680"/>
        <pc:sldMkLst>
          <pc:docMk/>
          <pc:sldMk cId="2855261102" sldId="318"/>
        </pc:sldMkLst>
      </pc:sldChg>
      <pc:sldChg chg="new del">
        <pc:chgData name="Karene C Mtk" userId="59f9173500cacf5c" providerId="LiveId" clId="{06219648-2B5C-4A4A-9468-9C3CDD8569C8}" dt="2024-11-20T03:25:51.070" v="649" actId="680"/>
        <pc:sldMkLst>
          <pc:docMk/>
          <pc:sldMk cId="1088298172" sldId="319"/>
        </pc:sldMkLst>
      </pc:sldChg>
      <pc:sldChg chg="new del">
        <pc:chgData name="Karene C Mtk" userId="59f9173500cacf5c" providerId="LiveId" clId="{06219648-2B5C-4A4A-9468-9C3CDD8569C8}" dt="2024-11-20T03:25:50.865" v="648" actId="680"/>
        <pc:sldMkLst>
          <pc:docMk/>
          <pc:sldMk cId="3543033200" sldId="320"/>
        </pc:sldMkLst>
      </pc:sldChg>
      <pc:sldChg chg="new del">
        <pc:chgData name="Karene C Mtk" userId="59f9173500cacf5c" providerId="LiveId" clId="{06219648-2B5C-4A4A-9468-9C3CDD8569C8}" dt="2024-11-20T03:25:50.704" v="647" actId="680"/>
        <pc:sldMkLst>
          <pc:docMk/>
          <pc:sldMk cId="2569035760" sldId="321"/>
        </pc:sldMkLst>
      </pc:sldChg>
      <pc:sldChg chg="new del">
        <pc:chgData name="Karene C Mtk" userId="59f9173500cacf5c" providerId="LiveId" clId="{06219648-2B5C-4A4A-9468-9C3CDD8569C8}" dt="2024-11-20T03:25:50.486" v="646" actId="680"/>
        <pc:sldMkLst>
          <pc:docMk/>
          <pc:sldMk cId="1306344789" sldId="322"/>
        </pc:sldMkLst>
      </pc:sldChg>
      <pc:sldChg chg="new del">
        <pc:chgData name="Karene C Mtk" userId="59f9173500cacf5c" providerId="LiveId" clId="{06219648-2B5C-4A4A-9468-9C3CDD8569C8}" dt="2024-11-20T03:25:50.306" v="645" actId="680"/>
        <pc:sldMkLst>
          <pc:docMk/>
          <pc:sldMk cId="735118776" sldId="323"/>
        </pc:sldMkLst>
      </pc:sldChg>
      <pc:sldChg chg="new del">
        <pc:chgData name="Karene C Mtk" userId="59f9173500cacf5c" providerId="LiveId" clId="{06219648-2B5C-4A4A-9468-9C3CDD8569C8}" dt="2024-11-20T03:25:49.857" v="644" actId="680"/>
        <pc:sldMkLst>
          <pc:docMk/>
          <pc:sldMk cId="995047764" sldId="324"/>
        </pc:sldMkLst>
      </pc:sldChg>
      <pc:sldChg chg="new del">
        <pc:chgData name="Karene C Mtk" userId="59f9173500cacf5c" providerId="LiveId" clId="{06219648-2B5C-4A4A-9468-9C3CDD8569C8}" dt="2024-11-20T03:25:49.656" v="643" actId="680"/>
        <pc:sldMkLst>
          <pc:docMk/>
          <pc:sldMk cId="2934277151" sldId="325"/>
        </pc:sldMkLst>
      </pc:sldChg>
      <pc:sldChg chg="new del">
        <pc:chgData name="Karene C Mtk" userId="59f9173500cacf5c" providerId="LiveId" clId="{06219648-2B5C-4A4A-9468-9C3CDD8569C8}" dt="2024-11-20T03:25:49.483" v="642" actId="680"/>
        <pc:sldMkLst>
          <pc:docMk/>
          <pc:sldMk cId="3498854366" sldId="326"/>
        </pc:sldMkLst>
      </pc:sldChg>
      <pc:sldChg chg="new del">
        <pc:chgData name="Karene C Mtk" userId="59f9173500cacf5c" providerId="LiveId" clId="{06219648-2B5C-4A4A-9468-9C3CDD8569C8}" dt="2024-11-20T03:25:49.065" v="641" actId="680"/>
        <pc:sldMkLst>
          <pc:docMk/>
          <pc:sldMk cId="121468314" sldId="327"/>
        </pc:sldMkLst>
      </pc:sldChg>
      <pc:sldChg chg="new del">
        <pc:chgData name="Karene C Mtk" userId="59f9173500cacf5c" providerId="LiveId" clId="{06219648-2B5C-4A4A-9468-9C3CDD8569C8}" dt="2024-11-20T03:25:48.966" v="640" actId="680"/>
        <pc:sldMkLst>
          <pc:docMk/>
          <pc:sldMk cId="1889995438" sldId="328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sz="2128" b="1" i="0" u="none" strike="noStrike" cap="none" normalizeH="0" baseline="0" dirty="0"/>
              <a:t>Total number of individuals struggling with quizzes, categorized </a:t>
            </a:r>
            <a:r>
              <a:rPr lang="en-US" sz="2128" b="1" i="0" u="none" strike="noStrike" cap="none" normalizeH="0" baseline="0"/>
              <a:t>by gender, </a:t>
            </a:r>
            <a:r>
              <a:rPr lang="en-US" sz="2128" b="1" i="0" u="none" strike="noStrike" cap="none" normalizeH="0" baseline="0" dirty="0"/>
              <a:t>based on year of birth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Women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22</c:v>
                </c:pt>
                <c:pt idx="1">
                  <c:v>23</c:v>
                </c:pt>
                <c:pt idx="2">
                  <c:v>48</c:v>
                </c:pt>
                <c:pt idx="3">
                  <c:v>42</c:v>
                </c:pt>
                <c:pt idx="4">
                  <c:v>44</c:v>
                </c:pt>
                <c:pt idx="5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F8-4D4F-8CF1-88AE9524DBE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  <c:pt idx="4">
                  <c:v>2011</c:v>
                </c:pt>
                <c:pt idx="5">
                  <c:v>2012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</c:v>
                </c:pt>
                <c:pt idx="1">
                  <c:v>20</c:v>
                </c:pt>
                <c:pt idx="2">
                  <c:v>44</c:v>
                </c:pt>
                <c:pt idx="3">
                  <c:v>94</c:v>
                </c:pt>
                <c:pt idx="4">
                  <c:v>42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F8-4D4F-8CF1-88AE9524DB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7"/>
        <c:overlap val="-43"/>
        <c:axId val="407494432"/>
        <c:axId val="562845568"/>
      </c:barChart>
      <c:catAx>
        <c:axId val="4074944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2845568"/>
        <c:crosses val="autoZero"/>
        <c:auto val="1"/>
        <c:lblAlgn val="ctr"/>
        <c:lblOffset val="100"/>
        <c:noMultiLvlLbl val="0"/>
      </c:catAx>
      <c:valAx>
        <c:axId val="562845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494432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11/20/2024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B365A-B89D-2F3B-F7B3-60B98F464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A492A2-FFBC-9784-3F4A-1259C2A45B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AF4276-8441-3249-312B-1AAFBF262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36A50-40A8-0F5C-00B3-6F2856A664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951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AC9EC-641A-B4B7-F0FB-3352A3EA4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FBE53F-1C84-CA23-08B5-CCDE4BFAAE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D5276E-C1AC-92CD-68BA-1BF44EDB0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ED8FB7-14BF-4349-2AC1-4CA0851756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196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47EB3-DFC6-D8FE-63D1-9ED37578B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517396-D553-3A5E-D3DB-632AA671C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ABA8F2-8905-3703-C421-E0FADD59F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FAC047-BC88-1E20-D163-DB203BDE00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5270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They were interested in the failure rates for students majoring in Science, Technology, Engineering, and Mathematics (STEM).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268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593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986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65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5F8A91-1E36-8CA5-5BFF-A3A0D2C05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84C70A-E036-722A-69BF-6F0BED5F7C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88B833-2B38-44BF-099A-8D6DD23AF8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7549B-F5E7-222E-B4F8-C6D858AB64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366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en-US" dirty="0"/>
              <a:t>Educational 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F2605-94D4-0696-4DC0-9B00FE617BC5}"/>
              </a:ext>
            </a:extLst>
          </p:cNvPr>
          <p:cNvSpPr txBox="1"/>
          <p:nvPr/>
        </p:nvSpPr>
        <p:spPr>
          <a:xfrm>
            <a:off x="6441918" y="5527497"/>
            <a:ext cx="30719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 Karene C </a:t>
            </a:r>
            <a:r>
              <a:rPr lang="en-US" dirty="0" err="1"/>
              <a:t>Matoka</a:t>
            </a:r>
            <a:r>
              <a:rPr lang="en-US" dirty="0"/>
              <a:t> Nana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4A029-A5D4-3C5C-B4E0-B5F71D467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E00B9427-B079-0FE4-B1A2-F55F56D74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/>
          <a:p>
            <a:r>
              <a:rPr lang="en-US" dirty="0"/>
              <a:t>How many students are struggling per department BASED ON QUIZZES RESULTS?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9D968DE3-FAFA-1A3A-8580-B53A0A8AB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705177"/>
            <a:ext cx="5733772" cy="448990"/>
          </a:xfrm>
        </p:spPr>
        <p:txBody>
          <a:bodyPr/>
          <a:lstStyle/>
          <a:p>
            <a:pPr algn="ctr"/>
            <a:r>
              <a:rPr lang="en-US" dirty="0"/>
              <a:t>The success and failure rates of the quizzes</a:t>
            </a:r>
          </a:p>
        </p:txBody>
      </p:sp>
      <p:pic>
        <p:nvPicPr>
          <p:cNvPr id="7" name="Picture 6" descr="A screenshot of a data&#10;&#10;Description automatically generated">
            <a:extLst>
              <a:ext uri="{FF2B5EF4-FFF2-40B4-BE49-F238E27FC236}">
                <a16:creationId xmlns:a16="http://schemas.microsoft.com/office/drawing/2014/main" id="{EEEBBCDE-AAC7-EC71-86D5-183444D532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620" r="2678"/>
          <a:stretch/>
        </p:blipFill>
        <p:spPr>
          <a:xfrm>
            <a:off x="609025" y="3164866"/>
            <a:ext cx="6192121" cy="303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22E4B391-A1A3-1E14-87AE-20798796FC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25183" y="2715878"/>
            <a:ext cx="3943627" cy="448989"/>
          </a:xfrm>
        </p:spPr>
        <p:txBody>
          <a:bodyPr/>
          <a:lstStyle/>
          <a:p>
            <a:pPr algn="ctr"/>
            <a:r>
              <a:rPr lang="en-US" dirty="0"/>
              <a:t>Department’s Average Number</a:t>
            </a:r>
          </a:p>
        </p:txBody>
      </p:sp>
      <p:pic>
        <p:nvPicPr>
          <p:cNvPr id="3" name="Picture 2" descr="A graph of a number of students struggling per department&#10;&#10;Description automatically generated">
            <a:extLst>
              <a:ext uri="{FF2B5EF4-FFF2-40B4-BE49-F238E27FC236}">
                <a16:creationId xmlns:a16="http://schemas.microsoft.com/office/drawing/2014/main" id="{204890C0-22A4-3223-71A3-D952F9DA55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180" r="4142" b="-3"/>
          <a:stretch/>
        </p:blipFill>
        <p:spPr>
          <a:xfrm>
            <a:off x="7381875" y="3164867"/>
            <a:ext cx="4448859" cy="30327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E632303-2E1D-6D2C-16BB-81C8A8F4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523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E54908-3B0E-FC03-ADC6-8548D0112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13896E2C-DC3D-363B-2D94-DA687418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What is the average weighted quizzes score per course?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D04F9-82C9-1912-1F5D-E31C9CF56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198" y="2674013"/>
            <a:ext cx="2292707" cy="32695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D5650-7F6A-C90E-7A9A-0A852D811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997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AD9D8-AFDF-D815-026C-D82FE8E00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C8E57E13-B491-9359-9035-C489FFF5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561" y="-68587"/>
            <a:ext cx="7288282" cy="2121177"/>
          </a:xfrm>
        </p:spPr>
        <p:txBody>
          <a:bodyPr anchor="b">
            <a:normAutofit/>
          </a:bodyPr>
          <a:lstStyle/>
          <a:p>
            <a:r>
              <a:rPr lang="en-US" dirty="0"/>
              <a:t>How successful are the students who took the additional practice exercise?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C2DEC9D-8521-1B2E-7B9F-FF420D11A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78FE0-3F4D-FF84-AD11-DE64647EA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314" y="4910774"/>
            <a:ext cx="3319342" cy="159583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5FA6691-947F-7684-6784-80E1274FA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051" y="2877619"/>
            <a:ext cx="1874527" cy="19359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85003DC-47E2-9558-B4F7-0A7B293AA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6537" y="2877618"/>
            <a:ext cx="2097673" cy="19385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3AFCB16-8A8D-E449-DD46-4BD83A03F273}"/>
              </a:ext>
            </a:extLst>
          </p:cNvPr>
          <p:cNvSpPr txBox="1"/>
          <p:nvPr/>
        </p:nvSpPr>
        <p:spPr>
          <a:xfrm>
            <a:off x="6816631" y="2358676"/>
            <a:ext cx="2867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Additional Practices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5D571E-EE18-5299-A0A7-5AA26177D60F}"/>
              </a:ext>
            </a:extLst>
          </p:cNvPr>
          <p:cNvSpPr txBox="1"/>
          <p:nvPr/>
        </p:nvSpPr>
        <p:spPr>
          <a:xfrm>
            <a:off x="1700792" y="2413659"/>
            <a:ext cx="3052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Additional Practices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E4345F-5FFC-4AED-4EC2-F955D157705F}"/>
              </a:ext>
            </a:extLst>
          </p:cNvPr>
          <p:cNvSpPr txBox="1"/>
          <p:nvPr/>
        </p:nvSpPr>
        <p:spPr>
          <a:xfrm>
            <a:off x="5391876" y="3429000"/>
            <a:ext cx="9724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VS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6491557-EEB9-78D5-31D8-A9AFB6E07B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3075" y="4910773"/>
            <a:ext cx="3319272" cy="15958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08393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2825" y="3047603"/>
            <a:ext cx="4179570" cy="2850181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Any questions?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48985" y="1166503"/>
            <a:ext cx="4179570" cy="3377354"/>
          </a:xfrm>
        </p:spPr>
        <p:txBody>
          <a:bodyPr/>
          <a:lstStyle/>
          <a:p>
            <a:pPr algn="ctr"/>
            <a:r>
              <a:rPr lang="en-US" sz="1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According to an article published by the National Science Foundation(NSF) in 2014, they reported that </a:t>
            </a:r>
            <a:r>
              <a:rPr lang="en-US" sz="1400" b="0" i="0" dirty="0">
                <a:solidFill>
                  <a:srgbClr val="262626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55% more students are failing from traditional lectures compared to those focusing on active learning</a:t>
            </a:r>
            <a:r>
              <a:rPr lang="en-US" sz="1400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.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2121177"/>
          </a:xfrm>
        </p:spPr>
        <p:txBody>
          <a:bodyPr/>
          <a:lstStyle/>
          <a:p>
            <a:r>
              <a:rPr lang="en-US" dirty="0"/>
              <a:t>MY 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22388" y="2763078"/>
            <a:ext cx="7288212" cy="2121177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b="0" i="0" u="sng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How:</a:t>
            </a:r>
            <a:r>
              <a:rPr lang="en-US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 Design a database to track the performance of students from those majors after receiving support. </a:t>
            </a:r>
          </a:p>
          <a:p>
            <a:pPr marL="285750" indent="-285750">
              <a:buFontTx/>
              <a:buChar char="-"/>
            </a:pPr>
            <a:r>
              <a:rPr lang="en-US" b="0" u="sng" dirty="0">
                <a:solidFill>
                  <a:srgbClr val="262626"/>
                </a:solidFill>
                <a:latin typeface="Arial" panose="020B0604020202020204" pitchFamily="34" charset="0"/>
              </a:rPr>
              <a:t>Why:</a:t>
            </a:r>
            <a:r>
              <a:rPr lang="en-US" b="0" dirty="0">
                <a:solidFill>
                  <a:srgbClr val="262626"/>
                </a:solidFill>
                <a:latin typeface="Arial" panose="020B0604020202020204" pitchFamily="34" charset="0"/>
              </a:rPr>
              <a:t> E</a:t>
            </a:r>
            <a:r>
              <a:rPr lang="en-US" b="0" i="0" dirty="0">
                <a:solidFill>
                  <a:srgbClr val="262626"/>
                </a:solidFill>
                <a:effectLst/>
                <a:latin typeface="Arial" panose="020B0604020202020204" pitchFamily="34" charset="0"/>
              </a:rPr>
              <a:t>nsure that each student reach an overall success rate of 80%. </a:t>
            </a:r>
          </a:p>
          <a:p>
            <a:pPr marL="285750" indent="-285750">
              <a:buFontTx/>
              <a:buChar char="-"/>
            </a:pPr>
            <a:r>
              <a:rPr lang="en-US" b="0" u="sng" dirty="0">
                <a:solidFill>
                  <a:srgbClr val="262626"/>
                </a:solidFill>
                <a:latin typeface="Arial" panose="020B0604020202020204" pitchFamily="34" charset="0"/>
              </a:rPr>
              <a:t>What</a:t>
            </a:r>
            <a:r>
              <a:rPr lang="en-US" b="0" dirty="0">
                <a:solidFill>
                  <a:srgbClr val="262626"/>
                </a:solidFill>
                <a:latin typeface="Arial" panose="020B0604020202020204" pitchFamily="34" charset="0"/>
              </a:rPr>
              <a:t>: Each student who did not receive a good grade on their latest quizzes will be assigned extra exercises.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E2E6A-35EC-1B8E-0FD7-8C67870A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3700" y="568961"/>
            <a:ext cx="8420100" cy="1780860"/>
          </a:xfrm>
        </p:spPr>
        <p:txBody>
          <a:bodyPr/>
          <a:lstStyle/>
          <a:p>
            <a:r>
              <a:rPr lang="en-US" dirty="0"/>
              <a:t>Our research questions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F44A959-C2BB-9170-C99C-1A2EDB71B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C81678-0902-0EA8-F93F-47F6EE932A8C}"/>
              </a:ext>
            </a:extLst>
          </p:cNvPr>
          <p:cNvSpPr txBox="1"/>
          <p:nvPr/>
        </p:nvSpPr>
        <p:spPr>
          <a:xfrm>
            <a:off x="2627616" y="2552481"/>
            <a:ext cx="8036960" cy="2943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15000"/>
              </a:lnSpc>
              <a:buAutoNum type="arabicPeriod"/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 on each department, how many students will need extra practice? </a:t>
            </a:r>
          </a:p>
          <a:p>
            <a:pPr marR="0" lvl="0" algn="just">
              <a:lnSpc>
                <a:spcPct val="115000"/>
              </a:lnSpc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2.   Which departments have the most success rate? failure rate?</a:t>
            </a:r>
          </a:p>
          <a:p>
            <a:pPr marR="0" lvl="0" algn="just">
              <a:lnSpc>
                <a:spcPct val="115000"/>
              </a:lnSpc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3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  Which subjects  are the most difficult for students to assimilate based on the failure rate?</a:t>
            </a:r>
          </a:p>
          <a:p>
            <a:pPr marR="0" lvl="0" algn="just">
              <a:lnSpc>
                <a:spcPct val="115000"/>
              </a:lnSpc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 What are the success rate and failure rate based on the course?</a:t>
            </a:r>
          </a:p>
          <a:p>
            <a:pPr marR="0" lvl="0" algn="just">
              <a:lnSpc>
                <a:spcPct val="115000"/>
              </a:lnSpc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the success rate and failure rate after providing the additional exercises?</a:t>
            </a:r>
          </a:p>
          <a:p>
            <a:pPr marR="0" lvl="0" algn="just">
              <a:lnSpc>
                <a:spcPct val="115000"/>
              </a:lnSpc>
            </a:pPr>
            <a:r>
              <a:rPr lang="en-US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What is the profile of the students who need extra support based on gender and their year of birth?</a:t>
            </a:r>
          </a:p>
        </p:txBody>
      </p:sp>
    </p:spTree>
    <p:extLst>
      <p:ext uri="{BB962C8B-B14F-4D97-AF65-F5344CB8AC3E}">
        <p14:creationId xmlns:p14="http://schemas.microsoft.com/office/powerpoint/2010/main" val="10345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7D9B3-B64F-656A-0D99-161A6C0F5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1780860"/>
          </a:xfrm>
        </p:spPr>
        <p:txBody>
          <a:bodyPr/>
          <a:lstStyle/>
          <a:p>
            <a:r>
              <a:rPr lang="en-US" dirty="0"/>
              <a:t>ABOUT OUR DATA CONSISTS OF</a:t>
            </a:r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AA0ACADD-CC4E-851C-DA07-C22DB97FA23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1B18423-FC7C-384A-2A5E-C66E08F9EA05}"/>
              </a:ext>
            </a:extLst>
          </p:cNvPr>
          <p:cNvSpPr txBox="1">
            <a:spLocks/>
          </p:cNvSpPr>
          <p:nvPr/>
        </p:nvSpPr>
        <p:spPr>
          <a:xfrm>
            <a:off x="1322388" y="2763078"/>
            <a:ext cx="7288212" cy="2353452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</a:rPr>
              <a:t>Departments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</a:rPr>
              <a:t>Professors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</a:rPr>
              <a:t>Students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</a:rPr>
              <a:t>Courses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</a:rPr>
              <a:t>Quizzes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</a:rPr>
              <a:t>Exams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262626"/>
                </a:solidFill>
                <a:latin typeface="Arial" panose="020B0604020202020204" pitchFamily="34" charset="0"/>
              </a:rPr>
              <a:t>Additional Practices</a:t>
            </a:r>
          </a:p>
        </p:txBody>
      </p:sp>
      <p:pic>
        <p:nvPicPr>
          <p:cNvPr id="11" name="Graphic 10" descr="School boy with solid fill">
            <a:extLst>
              <a:ext uri="{FF2B5EF4-FFF2-40B4-BE49-F238E27FC236}">
                <a16:creationId xmlns:a16="http://schemas.microsoft.com/office/drawing/2014/main" id="{DDCDC50F-3A9B-0FFC-E69A-3CC3487445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34250" y="2971800"/>
            <a:ext cx="914400" cy="914400"/>
          </a:xfrm>
          <a:prstGeom prst="rect">
            <a:avLst/>
          </a:prstGeom>
        </p:spPr>
      </p:pic>
      <p:pic>
        <p:nvPicPr>
          <p:cNvPr id="12" name="Graphic 11" descr="School boy with solid fill">
            <a:extLst>
              <a:ext uri="{FF2B5EF4-FFF2-40B4-BE49-F238E27FC236}">
                <a16:creationId xmlns:a16="http://schemas.microsoft.com/office/drawing/2014/main" id="{C26421FB-BB92-945D-769B-1058F25DB2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22431" y="4044165"/>
            <a:ext cx="914400" cy="914400"/>
          </a:xfrm>
          <a:prstGeom prst="rect">
            <a:avLst/>
          </a:prstGeom>
        </p:spPr>
      </p:pic>
      <p:pic>
        <p:nvPicPr>
          <p:cNvPr id="16" name="Graphic 15" descr="School boy with solid fill">
            <a:extLst>
              <a:ext uri="{FF2B5EF4-FFF2-40B4-BE49-F238E27FC236}">
                <a16:creationId xmlns:a16="http://schemas.microsoft.com/office/drawing/2014/main" id="{27DF68FC-DFEC-98B3-B657-8DC87528F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43738" y="3790122"/>
            <a:ext cx="914400" cy="914400"/>
          </a:xfrm>
          <a:prstGeom prst="rect">
            <a:avLst/>
          </a:prstGeom>
        </p:spPr>
      </p:pic>
      <p:pic>
        <p:nvPicPr>
          <p:cNvPr id="17" name="Graphic 16" descr="School boy with solid fill">
            <a:extLst>
              <a:ext uri="{FF2B5EF4-FFF2-40B4-BE49-F238E27FC236}">
                <a16:creationId xmlns:a16="http://schemas.microsoft.com/office/drawing/2014/main" id="{3D1A11BF-75A1-D626-7B31-96F4FFA14F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3425" y="2838450"/>
            <a:ext cx="914400" cy="914400"/>
          </a:xfrm>
          <a:prstGeom prst="rect">
            <a:avLst/>
          </a:prstGeom>
        </p:spPr>
      </p:pic>
      <p:pic>
        <p:nvPicPr>
          <p:cNvPr id="18" name="Graphic 17" descr="School boy with solid fill">
            <a:extLst>
              <a:ext uri="{FF2B5EF4-FFF2-40B4-BE49-F238E27FC236}">
                <a16:creationId xmlns:a16="http://schemas.microsoft.com/office/drawing/2014/main" id="{FA482430-383C-7462-6F5D-7DFA1AE85C4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27306" y="3643352"/>
            <a:ext cx="914400" cy="914400"/>
          </a:xfrm>
          <a:prstGeom prst="rect">
            <a:avLst/>
          </a:prstGeom>
        </p:spPr>
      </p:pic>
      <p:pic>
        <p:nvPicPr>
          <p:cNvPr id="24" name="Graphic 23" descr="Professor female with solid fill">
            <a:extLst>
              <a:ext uri="{FF2B5EF4-FFF2-40B4-BE49-F238E27FC236}">
                <a16:creationId xmlns:a16="http://schemas.microsoft.com/office/drawing/2014/main" id="{5B2EE9AB-5C0A-ECE2-0D0C-CA460C9ACA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54553" y="215347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29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B0ADB-527F-A58C-9372-D8502ED6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316BC71-EF24-9607-D7D6-9645048EF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960" y="1440465"/>
            <a:ext cx="6374739" cy="4805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F954EB0B-4EEA-15FB-5B9C-0E189A8C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9651" y="-134887"/>
            <a:ext cx="9953308" cy="1780860"/>
          </a:xfrm>
        </p:spPr>
        <p:txBody>
          <a:bodyPr/>
          <a:lstStyle/>
          <a:p>
            <a:pPr algn="ctr"/>
            <a:r>
              <a:rPr lang="en-US" dirty="0"/>
              <a:t>The E-R DIAGRAM is as follow:</a:t>
            </a:r>
          </a:p>
        </p:txBody>
      </p:sp>
      <p:sp>
        <p:nvSpPr>
          <p:cNvPr id="15" name="Content Placeholder 34">
            <a:extLst>
              <a:ext uri="{FF2B5EF4-FFF2-40B4-BE49-F238E27FC236}">
                <a16:creationId xmlns:a16="http://schemas.microsoft.com/office/drawing/2014/main" id="{3DE32AAA-F2D9-397C-56B9-531918486ED1}"/>
              </a:ext>
            </a:extLst>
          </p:cNvPr>
          <p:cNvSpPr txBox="1">
            <a:spLocks/>
          </p:cNvSpPr>
          <p:nvPr/>
        </p:nvSpPr>
        <p:spPr>
          <a:xfrm>
            <a:off x="9478965" y="2356427"/>
            <a:ext cx="2453810" cy="3032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Relation: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Department delegates a professor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Professor supervises a student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Professor teaches a course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Student takes quizzes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Student takes exams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Student registers for classes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Students can be advice to do extra practices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Each course might recommend extra practices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Each course has two exams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Each course has 4 quizzes</a:t>
            </a:r>
          </a:p>
        </p:txBody>
      </p:sp>
      <p:sp>
        <p:nvSpPr>
          <p:cNvPr id="16" name="Content Placeholder 34">
            <a:extLst>
              <a:ext uri="{FF2B5EF4-FFF2-40B4-BE49-F238E27FC236}">
                <a16:creationId xmlns:a16="http://schemas.microsoft.com/office/drawing/2014/main" id="{EE682751-ABAE-CE18-EF53-C1100E73ECE5}"/>
              </a:ext>
            </a:extLst>
          </p:cNvPr>
          <p:cNvSpPr txBox="1">
            <a:spLocks/>
          </p:cNvSpPr>
          <p:nvPr/>
        </p:nvSpPr>
        <p:spPr>
          <a:xfrm>
            <a:off x="7132934" y="2356427"/>
            <a:ext cx="2161020" cy="30327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/>
              <a:t>Entity: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Department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Professor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Student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Course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Exam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Extra Practices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Quizzes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017D310-5AFA-C3F8-AE0D-E58AE451CDA1}"/>
              </a:ext>
            </a:extLst>
          </p:cNvPr>
          <p:cNvCxnSpPr/>
          <p:nvPr/>
        </p:nvCxnSpPr>
        <p:spPr>
          <a:xfrm>
            <a:off x="9440240" y="2356427"/>
            <a:ext cx="0" cy="291964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164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0"/>
            <a:ext cx="7288282" cy="1215883"/>
          </a:xfrm>
        </p:spPr>
        <p:txBody>
          <a:bodyPr anchor="b">
            <a:normAutofit/>
          </a:bodyPr>
          <a:lstStyle/>
          <a:p>
            <a:r>
              <a:rPr lang="en-US" dirty="0"/>
              <a:t>Relational DB DIAGRAM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08418A-774D-CC76-7ABC-798B6B22DC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t="119" r="3" b="1480"/>
          <a:stretch/>
        </p:blipFill>
        <p:spPr>
          <a:xfrm>
            <a:off x="831098" y="1678261"/>
            <a:ext cx="7655677" cy="50527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577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475" y="590464"/>
            <a:ext cx="8420100" cy="1780860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DIAGNOSTIC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ECD2764-1642-26C9-29D4-8CB2314B2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52715" y="2797255"/>
            <a:ext cx="3924300" cy="464499"/>
          </a:xfrm>
        </p:spPr>
        <p:txBody>
          <a:bodyPr>
            <a:normAutofit/>
          </a:bodyPr>
          <a:lstStyle/>
          <a:p>
            <a:r>
              <a:rPr lang="en-US" dirty="0"/>
              <a:t>Number of Courses per department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D1D096B-EC5F-8CDF-C145-758CE65E8B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19900" y="2797255"/>
            <a:ext cx="4533901" cy="464499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en-US" dirty="0"/>
              <a:t>Number of Students on average per course per department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1749CB14-F1E8-0C9E-5C36-1D9D1FFD61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68" r="10734"/>
          <a:stretch/>
        </p:blipFill>
        <p:spPr>
          <a:xfrm>
            <a:off x="6286500" y="3261755"/>
            <a:ext cx="5295899" cy="32342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32B776-E386-1CF9-CC8F-2D2FF3EA7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8246B8-85EB-B62A-2653-70D10E0E0E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4" y="3261754"/>
            <a:ext cx="5294376" cy="32342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9182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64D59A-7B9B-58AA-930A-31945FE26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2">
            <a:extLst>
              <a:ext uri="{FF2B5EF4-FFF2-40B4-BE49-F238E27FC236}">
                <a16:creationId xmlns:a16="http://schemas.microsoft.com/office/drawing/2014/main" id="{CC57324A-900A-2797-F45D-0725D21D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475" y="590464"/>
            <a:ext cx="8420100" cy="1000211"/>
          </a:xfrm>
        </p:spPr>
        <p:txBody>
          <a:bodyPr anchor="b">
            <a:normAutofit/>
          </a:bodyPr>
          <a:lstStyle/>
          <a:p>
            <a:pPr algn="ctr"/>
            <a:r>
              <a:rPr lang="en-US" dirty="0"/>
              <a:t>DIAGNOSTIC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704D0AE-375E-8D03-14A6-ABB06F00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BD70D0CB-E0F0-F8C3-7CFD-6BE642C4C9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6641202"/>
              </p:ext>
            </p:extLst>
          </p:nvPr>
        </p:nvGraphicFramePr>
        <p:xfrm>
          <a:off x="2276475" y="1808691"/>
          <a:ext cx="8026400" cy="4547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81973317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{CFB694ED-14B0-4378-8F7B-D851BF69C20E}tf67328976_win32</Template>
  <TotalTime>1971</TotalTime>
  <Words>415</Words>
  <Application>Microsoft Office PowerPoint</Application>
  <PresentationFormat>Widescreen</PresentationFormat>
  <Paragraphs>83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Tenorite</vt:lpstr>
      <vt:lpstr>Custom</vt:lpstr>
      <vt:lpstr>Educational support</vt:lpstr>
      <vt:lpstr>According to an article published by the National Science Foundation(NSF) in 2014, they reported that 55% more students are failing from traditional lectures compared to those focusing on active learning. </vt:lpstr>
      <vt:lpstr>MY SOLUTION</vt:lpstr>
      <vt:lpstr>Our research questions</vt:lpstr>
      <vt:lpstr>ABOUT OUR DATA CONSISTS OF</vt:lpstr>
      <vt:lpstr>The E-R DIAGRAM is as follow:</vt:lpstr>
      <vt:lpstr>Relational DB DIAGRAM</vt:lpstr>
      <vt:lpstr>DIAGNOSTIC</vt:lpstr>
      <vt:lpstr>DIAGNOSTIC</vt:lpstr>
      <vt:lpstr>How many students are struggling per department BASED ON QUIZZES RESULTS?</vt:lpstr>
      <vt:lpstr>What is the average weighted quizzes score per course?</vt:lpstr>
      <vt:lpstr>How successful are the students who took the additional practice exercise?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Karene C Mtk</dc:creator>
  <cp:lastModifiedBy>Karene C Mtk</cp:lastModifiedBy>
  <cp:revision>1</cp:revision>
  <dcterms:created xsi:type="dcterms:W3CDTF">2024-11-19T04:10:39Z</dcterms:created>
  <dcterms:modified xsi:type="dcterms:W3CDTF">2024-11-20T22:32:08Z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