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D0C7D-30BA-4D29-8A8E-F4F212FA68EA}" v="1169" dt="2024-11-04T16:53:19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起 冉" userId="67cd096efa1b700d" providerId="LiveId" clId="{978D0C7D-30BA-4D29-8A8E-F4F212FA68EA}"/>
    <pc:docChg chg="undo custSel addSld delSld modSld">
      <pc:chgData name="起 冉" userId="67cd096efa1b700d" providerId="LiveId" clId="{978D0C7D-30BA-4D29-8A8E-F4F212FA68EA}" dt="2024-11-04T16:53:44.443" v="3307" actId="680"/>
      <pc:docMkLst>
        <pc:docMk/>
      </pc:docMkLst>
      <pc:sldChg chg="modSp new mod">
        <pc:chgData name="起 冉" userId="67cd096efa1b700d" providerId="LiveId" clId="{978D0C7D-30BA-4D29-8A8E-F4F212FA68EA}" dt="2024-11-04T09:14:07.227" v="943" actId="2711"/>
        <pc:sldMkLst>
          <pc:docMk/>
          <pc:sldMk cId="1924302970" sldId="256"/>
        </pc:sldMkLst>
        <pc:spChg chg="mod">
          <ac:chgData name="起 冉" userId="67cd096efa1b700d" providerId="LiveId" clId="{978D0C7D-30BA-4D29-8A8E-F4F212FA68EA}" dt="2024-11-04T09:14:07.227" v="943" actId="2711"/>
          <ac:spMkLst>
            <pc:docMk/>
            <pc:sldMk cId="1924302970" sldId="256"/>
            <ac:spMk id="2" creationId="{420F5E8F-3804-C225-B002-4BC7D19EADFC}"/>
          </ac:spMkLst>
        </pc:spChg>
      </pc:sldChg>
      <pc:sldChg chg="addSp delSp modSp new mod modAnim">
        <pc:chgData name="起 冉" userId="67cd096efa1b700d" providerId="LiveId" clId="{978D0C7D-30BA-4D29-8A8E-F4F212FA68EA}" dt="2024-11-02T11:02:22.635" v="635" actId="1076"/>
        <pc:sldMkLst>
          <pc:docMk/>
          <pc:sldMk cId="1166665157" sldId="257"/>
        </pc:sldMkLst>
        <pc:spChg chg="mod">
          <ac:chgData name="起 冉" userId="67cd096efa1b700d" providerId="LiveId" clId="{978D0C7D-30BA-4D29-8A8E-F4F212FA68EA}" dt="2024-11-02T10:45:06.861" v="42"/>
          <ac:spMkLst>
            <pc:docMk/>
            <pc:sldMk cId="1166665157" sldId="257"/>
            <ac:spMk id="2" creationId="{00F267FE-A920-551F-43DB-85A689382C57}"/>
          </ac:spMkLst>
        </pc:spChg>
        <pc:spChg chg="mod">
          <ac:chgData name="起 冉" userId="67cd096efa1b700d" providerId="LiveId" clId="{978D0C7D-30BA-4D29-8A8E-F4F212FA68EA}" dt="2024-11-02T10:56:17.604" v="449" actId="20577"/>
          <ac:spMkLst>
            <pc:docMk/>
            <pc:sldMk cId="1166665157" sldId="257"/>
            <ac:spMk id="3" creationId="{0D29426E-7FE2-3AC0-ED1E-309E6E421B8D}"/>
          </ac:spMkLst>
        </pc:spChg>
        <pc:spChg chg="add">
          <ac:chgData name="起 冉" userId="67cd096efa1b700d" providerId="LiveId" clId="{978D0C7D-30BA-4D29-8A8E-F4F212FA68EA}" dt="2024-11-02T10:48:45.825" v="201"/>
          <ac:spMkLst>
            <pc:docMk/>
            <pc:sldMk cId="1166665157" sldId="257"/>
            <ac:spMk id="4" creationId="{7A2B72BB-B724-D799-6523-67BC15B7DAFF}"/>
          </ac:spMkLst>
        </pc:spChg>
        <pc:spChg chg="add">
          <ac:chgData name="起 冉" userId="67cd096efa1b700d" providerId="LiveId" clId="{978D0C7D-30BA-4D29-8A8E-F4F212FA68EA}" dt="2024-11-02T10:48:47.923" v="202"/>
          <ac:spMkLst>
            <pc:docMk/>
            <pc:sldMk cId="1166665157" sldId="257"/>
            <ac:spMk id="5" creationId="{EBD75D30-F737-585A-FC2A-E3A64D69CC6C}"/>
          </ac:spMkLst>
        </pc:spChg>
        <pc:spChg chg="add del">
          <ac:chgData name="起 冉" userId="67cd096efa1b700d" providerId="LiveId" clId="{978D0C7D-30BA-4D29-8A8E-F4F212FA68EA}" dt="2024-11-02T10:49:39.935" v="225" actId="11529"/>
          <ac:spMkLst>
            <pc:docMk/>
            <pc:sldMk cId="1166665157" sldId="257"/>
            <ac:spMk id="6" creationId="{D70B656C-EB69-0C88-A793-35D699D2887C}"/>
          </ac:spMkLst>
        </pc:spChg>
        <pc:spChg chg="add mod">
          <ac:chgData name="起 冉" userId="67cd096efa1b700d" providerId="LiveId" clId="{978D0C7D-30BA-4D29-8A8E-F4F212FA68EA}" dt="2024-11-02T11:02:20.052" v="634" actId="1076"/>
          <ac:spMkLst>
            <pc:docMk/>
            <pc:sldMk cId="1166665157" sldId="257"/>
            <ac:spMk id="7" creationId="{3A7BC023-57C2-2488-B44B-CC453067E9CC}"/>
          </ac:spMkLst>
        </pc:spChg>
        <pc:spChg chg="add mod">
          <ac:chgData name="起 冉" userId="67cd096efa1b700d" providerId="LiveId" clId="{978D0C7D-30BA-4D29-8A8E-F4F212FA68EA}" dt="2024-11-02T11:02:22.635" v="635" actId="1076"/>
          <ac:spMkLst>
            <pc:docMk/>
            <pc:sldMk cId="1166665157" sldId="257"/>
            <ac:spMk id="8" creationId="{F84BFD4E-AB15-7B2A-95F4-0940739AE675}"/>
          </ac:spMkLst>
        </pc:spChg>
      </pc:sldChg>
      <pc:sldChg chg="addSp delSp modSp new mod delAnim modAnim">
        <pc:chgData name="起 冉" userId="67cd096efa1b700d" providerId="LiveId" clId="{978D0C7D-30BA-4D29-8A8E-F4F212FA68EA}" dt="2024-11-04T14:47:14.316" v="1468"/>
        <pc:sldMkLst>
          <pc:docMk/>
          <pc:sldMk cId="4203807564" sldId="258"/>
        </pc:sldMkLst>
        <pc:spChg chg="mod">
          <ac:chgData name="起 冉" userId="67cd096efa1b700d" providerId="LiveId" clId="{978D0C7D-30BA-4D29-8A8E-F4F212FA68EA}" dt="2024-11-02T10:52:37.724" v="284" actId="122"/>
          <ac:spMkLst>
            <pc:docMk/>
            <pc:sldMk cId="4203807564" sldId="258"/>
            <ac:spMk id="2" creationId="{D3E13C5A-922B-3A7E-355E-6D24DC7E9BB9}"/>
          </ac:spMkLst>
        </pc:spChg>
        <pc:spChg chg="mod">
          <ac:chgData name="起 冉" userId="67cd096efa1b700d" providerId="LiveId" clId="{978D0C7D-30BA-4D29-8A8E-F4F212FA68EA}" dt="2024-11-04T09:22:27.615" v="1359" actId="20577"/>
          <ac:spMkLst>
            <pc:docMk/>
            <pc:sldMk cId="4203807564" sldId="258"/>
            <ac:spMk id="3" creationId="{D6C2CA7D-029E-E34D-9FC7-B87CEDC5A3FC}"/>
          </ac:spMkLst>
        </pc:spChg>
        <pc:spChg chg="add mod">
          <ac:chgData name="起 冉" userId="67cd096efa1b700d" providerId="LiveId" clId="{978D0C7D-30BA-4D29-8A8E-F4F212FA68EA}" dt="2024-11-04T14:34:29.270" v="1413" actId="164"/>
          <ac:spMkLst>
            <pc:docMk/>
            <pc:sldMk cId="4203807564" sldId="258"/>
            <ac:spMk id="8" creationId="{6A057D4F-8FA7-0F77-B1B1-46078E48B773}"/>
          </ac:spMkLst>
        </pc:spChg>
        <pc:spChg chg="add mod">
          <ac:chgData name="起 冉" userId="67cd096efa1b700d" providerId="LiveId" clId="{978D0C7D-30BA-4D29-8A8E-F4F212FA68EA}" dt="2024-11-04T14:34:29.270" v="1413" actId="164"/>
          <ac:spMkLst>
            <pc:docMk/>
            <pc:sldMk cId="4203807564" sldId="258"/>
            <ac:spMk id="9" creationId="{C086F728-2AC8-9C89-1411-D1B8FF34598B}"/>
          </ac:spMkLst>
        </pc:spChg>
        <pc:spChg chg="add del mod">
          <ac:chgData name="起 冉" userId="67cd096efa1b700d" providerId="LiveId" clId="{978D0C7D-30BA-4D29-8A8E-F4F212FA68EA}" dt="2024-11-04T09:24:53.180" v="1406" actId="478"/>
          <ac:spMkLst>
            <pc:docMk/>
            <pc:sldMk cId="4203807564" sldId="258"/>
            <ac:spMk id="11" creationId="{512B9C7C-BA79-5B46-B322-D0F4A3B932F7}"/>
          </ac:spMkLst>
        </pc:spChg>
        <pc:spChg chg="add del mod">
          <ac:chgData name="起 冉" userId="67cd096efa1b700d" providerId="LiveId" clId="{978D0C7D-30BA-4D29-8A8E-F4F212FA68EA}" dt="2024-11-04T09:24:53.180" v="1406" actId="478"/>
          <ac:spMkLst>
            <pc:docMk/>
            <pc:sldMk cId="4203807564" sldId="258"/>
            <ac:spMk id="12" creationId="{4A0A517B-DA81-7DC5-D66E-049F368D93C4}"/>
          </ac:spMkLst>
        </pc:spChg>
        <pc:grpChg chg="add mod">
          <ac:chgData name="起 冉" userId="67cd096efa1b700d" providerId="LiveId" clId="{978D0C7D-30BA-4D29-8A8E-F4F212FA68EA}" dt="2024-11-04T14:34:29.270" v="1413" actId="164"/>
          <ac:grpSpMkLst>
            <pc:docMk/>
            <pc:sldMk cId="4203807564" sldId="258"/>
            <ac:grpSpMk id="17" creationId="{780FD81A-941A-3EC9-5BE6-9CC6BAC608FC}"/>
          </ac:grpSpMkLst>
        </pc:grpChg>
        <pc:cxnChg chg="add del">
          <ac:chgData name="起 冉" userId="67cd096efa1b700d" providerId="LiveId" clId="{978D0C7D-30BA-4D29-8A8E-F4F212FA68EA}" dt="2024-11-04T09:21:46.258" v="1350" actId="11529"/>
          <ac:cxnSpMkLst>
            <pc:docMk/>
            <pc:sldMk cId="4203807564" sldId="258"/>
            <ac:cxnSpMk id="5" creationId="{C8606803-111D-9696-FFCA-7F4CBF4B288D}"/>
          </ac:cxnSpMkLst>
        </pc:cxnChg>
        <pc:cxnChg chg="add mod">
          <ac:chgData name="起 冉" userId="67cd096efa1b700d" providerId="LiveId" clId="{978D0C7D-30BA-4D29-8A8E-F4F212FA68EA}" dt="2024-11-04T14:34:29.270" v="1413" actId="164"/>
          <ac:cxnSpMkLst>
            <pc:docMk/>
            <pc:sldMk cId="4203807564" sldId="258"/>
            <ac:cxnSpMk id="7" creationId="{122BAAD2-9622-15BF-A65E-DAF3A301F89C}"/>
          </ac:cxnSpMkLst>
        </pc:cxnChg>
        <pc:cxnChg chg="add del mod">
          <ac:chgData name="起 冉" userId="67cd096efa1b700d" providerId="LiveId" clId="{978D0C7D-30BA-4D29-8A8E-F4F212FA68EA}" dt="2024-11-04T09:24:53.180" v="1406" actId="478"/>
          <ac:cxnSpMkLst>
            <pc:docMk/>
            <pc:sldMk cId="4203807564" sldId="258"/>
            <ac:cxnSpMk id="10" creationId="{F01FF59E-C186-F917-9818-E0CA809C1E41}"/>
          </ac:cxnSpMkLst>
        </pc:cxnChg>
      </pc:sldChg>
      <pc:sldChg chg="modSp new mod">
        <pc:chgData name="起 冉" userId="67cd096efa1b700d" providerId="LiveId" clId="{978D0C7D-30BA-4D29-8A8E-F4F212FA68EA}" dt="2024-11-04T14:49:05.710" v="1476" actId="2711"/>
        <pc:sldMkLst>
          <pc:docMk/>
          <pc:sldMk cId="979602246" sldId="259"/>
        </pc:sldMkLst>
        <pc:spChg chg="mod">
          <ac:chgData name="起 冉" userId="67cd096efa1b700d" providerId="LiveId" clId="{978D0C7D-30BA-4D29-8A8E-F4F212FA68EA}" dt="2024-11-02T11:03:05.131" v="669" actId="2711"/>
          <ac:spMkLst>
            <pc:docMk/>
            <pc:sldMk cId="979602246" sldId="259"/>
            <ac:spMk id="2" creationId="{0F7B2CDB-CECC-7D6A-2C7A-742BED8B1312}"/>
          </ac:spMkLst>
        </pc:spChg>
        <pc:spChg chg="mod">
          <ac:chgData name="起 冉" userId="67cd096efa1b700d" providerId="LiveId" clId="{978D0C7D-30BA-4D29-8A8E-F4F212FA68EA}" dt="2024-11-04T14:49:05.710" v="1476" actId="2711"/>
          <ac:spMkLst>
            <pc:docMk/>
            <pc:sldMk cId="979602246" sldId="259"/>
            <ac:spMk id="3" creationId="{F6D0CA5A-D3FA-4BA7-3696-1F5E21A29D0C}"/>
          </ac:spMkLst>
        </pc:spChg>
      </pc:sldChg>
      <pc:sldChg chg="modSp new mod">
        <pc:chgData name="起 冉" userId="67cd096efa1b700d" providerId="LiveId" clId="{978D0C7D-30BA-4D29-8A8E-F4F212FA68EA}" dt="2024-11-04T14:57:06.968" v="1514" actId="20577"/>
        <pc:sldMkLst>
          <pc:docMk/>
          <pc:sldMk cId="1430094863" sldId="260"/>
        </pc:sldMkLst>
        <pc:spChg chg="mod">
          <ac:chgData name="起 冉" userId="67cd096efa1b700d" providerId="LiveId" clId="{978D0C7D-30BA-4D29-8A8E-F4F212FA68EA}" dt="2024-11-04T14:54:29.647" v="1490" actId="122"/>
          <ac:spMkLst>
            <pc:docMk/>
            <pc:sldMk cId="1430094863" sldId="260"/>
            <ac:spMk id="2" creationId="{C30AEBB6-08FC-36F8-EEC1-426F08847DAE}"/>
          </ac:spMkLst>
        </pc:spChg>
        <pc:spChg chg="mod">
          <ac:chgData name="起 冉" userId="67cd096efa1b700d" providerId="LiveId" clId="{978D0C7D-30BA-4D29-8A8E-F4F212FA68EA}" dt="2024-11-04T14:57:06.968" v="1514" actId="20577"/>
          <ac:spMkLst>
            <pc:docMk/>
            <pc:sldMk cId="1430094863" sldId="260"/>
            <ac:spMk id="3" creationId="{950A23E1-363F-5F5B-06ED-5216A010A3E9}"/>
          </ac:spMkLst>
        </pc:spChg>
      </pc:sldChg>
      <pc:sldChg chg="addSp modSp new mod modAnim">
        <pc:chgData name="起 冉" userId="67cd096efa1b700d" providerId="LiveId" clId="{978D0C7D-30BA-4D29-8A8E-F4F212FA68EA}" dt="2024-11-04T15:07:27.101" v="1828"/>
        <pc:sldMkLst>
          <pc:docMk/>
          <pc:sldMk cId="3447595805" sldId="261"/>
        </pc:sldMkLst>
        <pc:spChg chg="mod">
          <ac:chgData name="起 冉" userId="67cd096efa1b700d" providerId="LiveId" clId="{978D0C7D-30BA-4D29-8A8E-F4F212FA68EA}" dt="2024-11-04T14:57:29.061" v="1559" actId="122"/>
          <ac:spMkLst>
            <pc:docMk/>
            <pc:sldMk cId="3447595805" sldId="261"/>
            <ac:spMk id="2" creationId="{F62EA0DF-0084-D4AE-9CAB-B8DA7741D177}"/>
          </ac:spMkLst>
        </pc:spChg>
        <pc:spChg chg="mod">
          <ac:chgData name="起 冉" userId="67cd096efa1b700d" providerId="LiveId" clId="{978D0C7D-30BA-4D29-8A8E-F4F212FA68EA}" dt="2024-11-04T15:02:20.270" v="1688" actId="20577"/>
          <ac:spMkLst>
            <pc:docMk/>
            <pc:sldMk cId="3447595805" sldId="261"/>
            <ac:spMk id="3" creationId="{27C2D101-DD7C-B09D-6DC4-9F7B14F02DC7}"/>
          </ac:spMkLst>
        </pc:spChg>
        <pc:spChg chg="add mod">
          <ac:chgData name="起 冉" userId="67cd096efa1b700d" providerId="LiveId" clId="{978D0C7D-30BA-4D29-8A8E-F4F212FA68EA}" dt="2024-11-04T15:04:06.127" v="1782" actId="207"/>
          <ac:spMkLst>
            <pc:docMk/>
            <pc:sldMk cId="3447595805" sldId="261"/>
            <ac:spMk id="4" creationId="{E3EE5797-6A86-5AD7-2CFA-725F89B283EE}"/>
          </ac:spMkLst>
        </pc:spChg>
        <pc:spChg chg="add mod">
          <ac:chgData name="起 冉" userId="67cd096efa1b700d" providerId="LiveId" clId="{978D0C7D-30BA-4D29-8A8E-F4F212FA68EA}" dt="2024-11-04T15:04:08.361" v="1783" actId="207"/>
          <ac:spMkLst>
            <pc:docMk/>
            <pc:sldMk cId="3447595805" sldId="261"/>
            <ac:spMk id="5" creationId="{6BB83CB7-743D-CEDB-3518-73F256789C55}"/>
          </ac:spMkLst>
        </pc:spChg>
        <pc:spChg chg="add mod">
          <ac:chgData name="起 冉" userId="67cd096efa1b700d" providerId="LiveId" clId="{978D0C7D-30BA-4D29-8A8E-F4F212FA68EA}" dt="2024-11-04T15:07:21.257" v="1827" actId="20577"/>
          <ac:spMkLst>
            <pc:docMk/>
            <pc:sldMk cId="3447595805" sldId="261"/>
            <ac:spMk id="6" creationId="{AEE4E0F1-DB04-4C20-0A5A-82D029B2CBC1}"/>
          </ac:spMkLst>
        </pc:spChg>
      </pc:sldChg>
      <pc:sldChg chg="addSp delSp modSp new mod modAnim">
        <pc:chgData name="起 冉" userId="67cd096efa1b700d" providerId="LiveId" clId="{978D0C7D-30BA-4D29-8A8E-F4F212FA68EA}" dt="2024-11-04T15:23:46.222" v="2372" actId="1076"/>
        <pc:sldMkLst>
          <pc:docMk/>
          <pc:sldMk cId="2265929248" sldId="262"/>
        </pc:sldMkLst>
        <pc:spChg chg="mod">
          <ac:chgData name="起 冉" userId="67cd096efa1b700d" providerId="LiveId" clId="{978D0C7D-30BA-4D29-8A8E-F4F212FA68EA}" dt="2024-11-04T15:08:42.660" v="1850" actId="122"/>
          <ac:spMkLst>
            <pc:docMk/>
            <pc:sldMk cId="2265929248" sldId="262"/>
            <ac:spMk id="2" creationId="{71E80F85-F71E-6C50-33B7-DD3705BEBD82}"/>
          </ac:spMkLst>
        </pc:spChg>
        <pc:spChg chg="del">
          <ac:chgData name="起 冉" userId="67cd096efa1b700d" providerId="LiveId" clId="{978D0C7D-30BA-4D29-8A8E-F4F212FA68EA}" dt="2024-11-04T15:08:52.839" v="1851" actId="3680"/>
          <ac:spMkLst>
            <pc:docMk/>
            <pc:sldMk cId="2265929248" sldId="262"/>
            <ac:spMk id="3" creationId="{5E940B91-259E-3A8D-8307-DCB3E3CF6EA3}"/>
          </ac:spMkLst>
        </pc:spChg>
        <pc:spChg chg="add mod">
          <ac:chgData name="起 冉" userId="67cd096efa1b700d" providerId="LiveId" clId="{978D0C7D-30BA-4D29-8A8E-F4F212FA68EA}" dt="2024-11-04T15:13:41.109" v="2179" actId="14100"/>
          <ac:spMkLst>
            <pc:docMk/>
            <pc:sldMk cId="2265929248" sldId="262"/>
            <ac:spMk id="5" creationId="{30FA92A9-DB48-D38E-BE83-E7D78C2CDC68}"/>
          </ac:spMkLst>
        </pc:spChg>
        <pc:spChg chg="add mod">
          <ac:chgData name="起 冉" userId="67cd096efa1b700d" providerId="LiveId" clId="{978D0C7D-30BA-4D29-8A8E-F4F212FA68EA}" dt="2024-11-04T15:11:39.839" v="2049"/>
          <ac:spMkLst>
            <pc:docMk/>
            <pc:sldMk cId="2265929248" sldId="262"/>
            <ac:spMk id="6" creationId="{A97D3C5F-324C-EDB4-F6F2-258E6E9D5158}"/>
          </ac:spMkLst>
        </pc:spChg>
        <pc:spChg chg="add mod">
          <ac:chgData name="起 冉" userId="67cd096efa1b700d" providerId="LiveId" clId="{978D0C7D-30BA-4D29-8A8E-F4F212FA68EA}" dt="2024-11-04T15:13:27.621" v="2152"/>
          <ac:spMkLst>
            <pc:docMk/>
            <pc:sldMk cId="2265929248" sldId="262"/>
            <ac:spMk id="7" creationId="{ABA9C6D5-9A6D-A4B6-2250-E4FEA5C4FA8F}"/>
          </ac:spMkLst>
        </pc:spChg>
        <pc:spChg chg="add mod">
          <ac:chgData name="起 冉" userId="67cd096efa1b700d" providerId="LiveId" clId="{978D0C7D-30BA-4D29-8A8E-F4F212FA68EA}" dt="2024-11-04T15:18:45.738" v="2263" actId="113"/>
          <ac:spMkLst>
            <pc:docMk/>
            <pc:sldMk cId="2265929248" sldId="262"/>
            <ac:spMk id="8" creationId="{C7D44D0C-9BF0-D9A4-1FB3-585D3D8E9021}"/>
          </ac:spMkLst>
        </pc:spChg>
        <pc:spChg chg="add mod">
          <ac:chgData name="起 冉" userId="67cd096efa1b700d" providerId="LiveId" clId="{978D0C7D-30BA-4D29-8A8E-F4F212FA68EA}" dt="2024-11-04T15:18:45.738" v="2263" actId="113"/>
          <ac:spMkLst>
            <pc:docMk/>
            <pc:sldMk cId="2265929248" sldId="262"/>
            <ac:spMk id="9" creationId="{D42AF325-727B-C46D-AB6F-A22C2477AE0E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12" creationId="{CEB30DEF-505E-5FC6-4255-ED82C0F42B9A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13" creationId="{14405913-0D7E-E276-5537-E804B5797374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15" creationId="{92AF4182-BCAB-DF3F-2A0E-9FBE00D9C1A0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16" creationId="{56EF70C6-E34D-4F8F-C8EE-05765B001610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18" creationId="{13B6878B-C6D2-E81F-7527-6FE86807B604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19" creationId="{9FE2755E-DF73-5A1B-FBF1-112D768DD29D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21" creationId="{2D35BD73-3CEA-2BE5-104D-31120D98B0C8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22" creationId="{FC080795-AE15-7AB1-0B75-ED20FBBE4194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24" creationId="{6815FD4A-2DA1-4602-3E22-4F71D13CD247}"/>
          </ac:spMkLst>
        </pc:spChg>
        <pc:spChg chg="mod">
          <ac:chgData name="起 冉" userId="67cd096efa1b700d" providerId="LiveId" clId="{978D0C7D-30BA-4D29-8A8E-F4F212FA68EA}" dt="2024-11-04T15:21:59.160" v="2350" actId="403"/>
          <ac:spMkLst>
            <pc:docMk/>
            <pc:sldMk cId="2265929248" sldId="262"/>
            <ac:spMk id="25" creationId="{F868A872-A0C8-D60A-39AF-59A21E855443}"/>
          </ac:spMkLst>
        </pc:spChg>
        <pc:grpChg chg="add del mod">
          <ac:chgData name="起 冉" userId="67cd096efa1b700d" providerId="LiveId" clId="{978D0C7D-30BA-4D29-8A8E-F4F212FA68EA}" dt="2024-11-04T15:21:49.872" v="2326" actId="478"/>
          <ac:grpSpMkLst>
            <pc:docMk/>
            <pc:sldMk cId="2265929248" sldId="262"/>
            <ac:grpSpMk id="10" creationId="{E6549068-05BB-D6C3-1465-BCF438F77DCA}"/>
          </ac:grpSpMkLst>
        </pc:grpChg>
        <pc:grpChg chg="add mod">
          <ac:chgData name="起 冉" userId="67cd096efa1b700d" providerId="LiveId" clId="{978D0C7D-30BA-4D29-8A8E-F4F212FA68EA}" dt="2024-11-04T15:23:46.222" v="2372" actId="1076"/>
          <ac:grpSpMkLst>
            <pc:docMk/>
            <pc:sldMk cId="2265929248" sldId="262"/>
            <ac:grpSpMk id="11" creationId="{24B1FFF9-7E82-7D8C-AFCE-4E2A66EF0EF6}"/>
          </ac:grpSpMkLst>
        </pc:grpChg>
        <pc:grpChg chg="add mod">
          <ac:chgData name="起 冉" userId="67cd096efa1b700d" providerId="LiveId" clId="{978D0C7D-30BA-4D29-8A8E-F4F212FA68EA}" dt="2024-11-04T15:23:46.222" v="2372" actId="1076"/>
          <ac:grpSpMkLst>
            <pc:docMk/>
            <pc:sldMk cId="2265929248" sldId="262"/>
            <ac:grpSpMk id="14" creationId="{7C4C3199-7B85-DB2D-B9B2-DD92B6AE2F8E}"/>
          </ac:grpSpMkLst>
        </pc:grpChg>
        <pc:grpChg chg="add mod">
          <ac:chgData name="起 冉" userId="67cd096efa1b700d" providerId="LiveId" clId="{978D0C7D-30BA-4D29-8A8E-F4F212FA68EA}" dt="2024-11-04T15:23:46.222" v="2372" actId="1076"/>
          <ac:grpSpMkLst>
            <pc:docMk/>
            <pc:sldMk cId="2265929248" sldId="262"/>
            <ac:grpSpMk id="17" creationId="{B88901C6-0DA7-790A-9778-F4D0E5498256}"/>
          </ac:grpSpMkLst>
        </pc:grpChg>
        <pc:grpChg chg="add mod">
          <ac:chgData name="起 冉" userId="67cd096efa1b700d" providerId="LiveId" clId="{978D0C7D-30BA-4D29-8A8E-F4F212FA68EA}" dt="2024-11-04T15:23:46.222" v="2372" actId="1076"/>
          <ac:grpSpMkLst>
            <pc:docMk/>
            <pc:sldMk cId="2265929248" sldId="262"/>
            <ac:grpSpMk id="20" creationId="{84FA42CF-A06D-0339-C0A3-8A3C1144172A}"/>
          </ac:grpSpMkLst>
        </pc:grpChg>
        <pc:grpChg chg="add mod">
          <ac:chgData name="起 冉" userId="67cd096efa1b700d" providerId="LiveId" clId="{978D0C7D-30BA-4D29-8A8E-F4F212FA68EA}" dt="2024-11-04T15:23:46.222" v="2372" actId="1076"/>
          <ac:grpSpMkLst>
            <pc:docMk/>
            <pc:sldMk cId="2265929248" sldId="262"/>
            <ac:grpSpMk id="23" creationId="{5275B266-A48C-DA84-F501-41C84B89A31E}"/>
          </ac:grpSpMkLst>
        </pc:grpChg>
        <pc:graphicFrameChg chg="add mod ord modGraphic">
          <ac:chgData name="起 冉" userId="67cd096efa1b700d" providerId="LiveId" clId="{978D0C7D-30BA-4D29-8A8E-F4F212FA68EA}" dt="2024-11-04T15:14:08.221" v="2185" actId="2711"/>
          <ac:graphicFrameMkLst>
            <pc:docMk/>
            <pc:sldMk cId="2265929248" sldId="262"/>
            <ac:graphicFrameMk id="4" creationId="{6C2250E9-9691-B44D-7086-DDF410E7F77E}"/>
          </ac:graphicFrameMkLst>
        </pc:graphicFrameChg>
      </pc:sldChg>
      <pc:sldChg chg="modSp new mod modAnim">
        <pc:chgData name="起 冉" userId="67cd096efa1b700d" providerId="LiveId" clId="{978D0C7D-30BA-4D29-8A8E-F4F212FA68EA}" dt="2024-11-04T15:34:50.421" v="2769"/>
        <pc:sldMkLst>
          <pc:docMk/>
          <pc:sldMk cId="3191096288" sldId="263"/>
        </pc:sldMkLst>
        <pc:spChg chg="mod">
          <ac:chgData name="起 冉" userId="67cd096efa1b700d" providerId="LiveId" clId="{978D0C7D-30BA-4D29-8A8E-F4F212FA68EA}" dt="2024-11-04T15:34:43.421" v="2768" actId="1076"/>
          <ac:spMkLst>
            <pc:docMk/>
            <pc:sldMk cId="3191096288" sldId="263"/>
            <ac:spMk id="3" creationId="{00F098BE-2367-3287-AA50-83AA1724BFB2}"/>
          </ac:spMkLst>
        </pc:spChg>
      </pc:sldChg>
      <pc:sldChg chg="delSp modSp add mod modAnim">
        <pc:chgData name="起 冉" userId="67cd096efa1b700d" providerId="LiveId" clId="{978D0C7D-30BA-4D29-8A8E-F4F212FA68EA}" dt="2024-11-04T15:42:08.793" v="2872" actId="478"/>
        <pc:sldMkLst>
          <pc:docMk/>
          <pc:sldMk cId="2126860375" sldId="264"/>
        </pc:sldMkLst>
        <pc:spChg chg="del">
          <ac:chgData name="起 冉" userId="67cd096efa1b700d" providerId="LiveId" clId="{978D0C7D-30BA-4D29-8A8E-F4F212FA68EA}" dt="2024-11-04T15:42:08.793" v="2872" actId="478"/>
          <ac:spMkLst>
            <pc:docMk/>
            <pc:sldMk cId="2126860375" sldId="264"/>
            <ac:spMk id="2" creationId="{0F124F51-54D0-DA66-823B-EEECB0816A7A}"/>
          </ac:spMkLst>
        </pc:spChg>
        <pc:spChg chg="mod">
          <ac:chgData name="起 冉" userId="67cd096efa1b700d" providerId="LiveId" clId="{978D0C7D-30BA-4D29-8A8E-F4F212FA68EA}" dt="2024-11-04T15:34:29.018" v="2764" actId="108"/>
          <ac:spMkLst>
            <pc:docMk/>
            <pc:sldMk cId="2126860375" sldId="264"/>
            <ac:spMk id="3" creationId="{B8AD6F1C-5F81-A3EB-644C-4A01AF4CD796}"/>
          </ac:spMkLst>
        </pc:spChg>
      </pc:sldChg>
      <pc:sldChg chg="addSp delSp modSp new mod modAnim">
        <pc:chgData name="起 冉" userId="67cd096efa1b700d" providerId="LiveId" clId="{978D0C7D-30BA-4D29-8A8E-F4F212FA68EA}" dt="2024-11-04T16:33:59.768" v="3171" actId="1035"/>
        <pc:sldMkLst>
          <pc:docMk/>
          <pc:sldMk cId="863175895" sldId="265"/>
        </pc:sldMkLst>
        <pc:spChg chg="del">
          <ac:chgData name="起 冉" userId="67cd096efa1b700d" providerId="LiveId" clId="{978D0C7D-30BA-4D29-8A8E-F4F212FA68EA}" dt="2024-11-04T15:42:03.817" v="2871" actId="478"/>
          <ac:spMkLst>
            <pc:docMk/>
            <pc:sldMk cId="863175895" sldId="265"/>
            <ac:spMk id="2" creationId="{35CB99CE-356A-C933-92C8-6CD92F6C0FDA}"/>
          </ac:spMkLst>
        </pc:spChg>
        <pc:spChg chg="mod">
          <ac:chgData name="起 冉" userId="67cd096efa1b700d" providerId="LiveId" clId="{978D0C7D-30BA-4D29-8A8E-F4F212FA68EA}" dt="2024-11-04T16:19:34.529" v="3025" actId="14100"/>
          <ac:spMkLst>
            <pc:docMk/>
            <pc:sldMk cId="863175895" sldId="265"/>
            <ac:spMk id="3" creationId="{0E18109F-90EC-278F-3397-4D7FCD88BD0E}"/>
          </ac:spMkLst>
        </pc:spChg>
        <pc:spChg chg="add mod">
          <ac:chgData name="起 冉" userId="67cd096efa1b700d" providerId="LiveId" clId="{978D0C7D-30BA-4D29-8A8E-F4F212FA68EA}" dt="2024-11-04T15:43:46.580" v="2905" actId="767"/>
          <ac:spMkLst>
            <pc:docMk/>
            <pc:sldMk cId="863175895" sldId="265"/>
            <ac:spMk id="6" creationId="{9DD156E7-5F6C-EA6F-E901-C9356D272DB5}"/>
          </ac:spMkLst>
        </pc:spChg>
        <pc:spChg chg="add mod">
          <ac:chgData name="起 冉" userId="67cd096efa1b700d" providerId="LiveId" clId="{978D0C7D-30BA-4D29-8A8E-F4F212FA68EA}" dt="2024-11-04T15:44:17.176" v="2924" actId="164"/>
          <ac:spMkLst>
            <pc:docMk/>
            <pc:sldMk cId="863175895" sldId="265"/>
            <ac:spMk id="7" creationId="{D19FC99D-9A9E-16A7-E1C8-97A0B62BD067}"/>
          </ac:spMkLst>
        </pc:spChg>
        <pc:spChg chg="mod topLvl">
          <ac:chgData name="起 冉" userId="67cd096efa1b700d" providerId="LiveId" clId="{978D0C7D-30BA-4D29-8A8E-F4F212FA68EA}" dt="2024-11-04T15:47:12.686" v="2984" actId="404"/>
          <ac:spMkLst>
            <pc:docMk/>
            <pc:sldMk cId="863175895" sldId="265"/>
            <ac:spMk id="11" creationId="{BE0AA6F9-D9D2-2119-788B-C0E48817B721}"/>
          </ac:spMkLst>
        </pc:spChg>
        <pc:spChg chg="mod">
          <ac:chgData name="起 冉" userId="67cd096efa1b700d" providerId="LiveId" clId="{978D0C7D-30BA-4D29-8A8E-F4F212FA68EA}" dt="2024-11-04T15:47:08.758" v="2982" actId="404"/>
          <ac:spMkLst>
            <pc:docMk/>
            <pc:sldMk cId="863175895" sldId="265"/>
            <ac:spMk id="18" creationId="{8DA1C569-5784-EDF1-22D4-04645DB072A9}"/>
          </ac:spMkLst>
        </pc:spChg>
        <pc:spChg chg="add mod">
          <ac:chgData name="起 冉" userId="67cd096efa1b700d" providerId="LiveId" clId="{978D0C7D-30BA-4D29-8A8E-F4F212FA68EA}" dt="2024-11-04T16:18:48.695" v="3020" actId="208"/>
          <ac:spMkLst>
            <pc:docMk/>
            <pc:sldMk cId="863175895" sldId="265"/>
            <ac:spMk id="19" creationId="{7B209DCF-7F3A-BE8C-AB5D-95E88D73C2C8}"/>
          </ac:spMkLst>
        </pc:spChg>
        <pc:spChg chg="add mod">
          <ac:chgData name="起 冉" userId="67cd096efa1b700d" providerId="LiveId" clId="{978D0C7D-30BA-4D29-8A8E-F4F212FA68EA}" dt="2024-11-04T16:18:58.734" v="3021" actId="208"/>
          <ac:spMkLst>
            <pc:docMk/>
            <pc:sldMk cId="863175895" sldId="265"/>
            <ac:spMk id="20" creationId="{75F8EC3C-3AB7-7BE8-D161-789AF149E6E5}"/>
          </ac:spMkLst>
        </pc:spChg>
        <pc:spChg chg="add mod">
          <ac:chgData name="起 冉" userId="67cd096efa1b700d" providerId="LiveId" clId="{978D0C7D-30BA-4D29-8A8E-F4F212FA68EA}" dt="2024-11-04T16:19:11.231" v="3024" actId="207"/>
          <ac:spMkLst>
            <pc:docMk/>
            <pc:sldMk cId="863175895" sldId="265"/>
            <ac:spMk id="21" creationId="{EBC7FF16-6D39-3013-E301-85850D371D02}"/>
          </ac:spMkLst>
        </pc:spChg>
        <pc:spChg chg="add mod">
          <ac:chgData name="起 冉" userId="67cd096efa1b700d" providerId="LiveId" clId="{978D0C7D-30BA-4D29-8A8E-F4F212FA68EA}" dt="2024-11-04T16:19:08.205" v="3023" actId="207"/>
          <ac:spMkLst>
            <pc:docMk/>
            <pc:sldMk cId="863175895" sldId="265"/>
            <ac:spMk id="22" creationId="{712F03AB-CAA7-4EB0-DE84-F482B8882135}"/>
          </ac:spMkLst>
        </pc:spChg>
        <pc:spChg chg="mod">
          <ac:chgData name="起 冉" userId="67cd096efa1b700d" providerId="LiveId" clId="{978D0C7D-30BA-4D29-8A8E-F4F212FA68EA}" dt="2024-11-04T16:18:10.114" v="3016" actId="1076"/>
          <ac:spMkLst>
            <pc:docMk/>
            <pc:sldMk cId="863175895" sldId="265"/>
            <ac:spMk id="25" creationId="{389E4405-6180-3B73-5CCC-76E7E0E31C46}"/>
          </ac:spMkLst>
        </pc:spChg>
        <pc:spChg chg="add mod">
          <ac:chgData name="起 冉" userId="67cd096efa1b700d" providerId="LiveId" clId="{978D0C7D-30BA-4D29-8A8E-F4F212FA68EA}" dt="2024-11-04T16:32:48.458" v="3147" actId="14100"/>
          <ac:spMkLst>
            <pc:docMk/>
            <pc:sldMk cId="863175895" sldId="265"/>
            <ac:spMk id="26" creationId="{04CA23E1-A863-E080-5D27-6E3E90AA311E}"/>
          </ac:spMkLst>
        </pc:spChg>
        <pc:spChg chg="add mod">
          <ac:chgData name="起 冉" userId="67cd096efa1b700d" providerId="LiveId" clId="{978D0C7D-30BA-4D29-8A8E-F4F212FA68EA}" dt="2024-11-04T16:32:56.746" v="3149" actId="14100"/>
          <ac:spMkLst>
            <pc:docMk/>
            <pc:sldMk cId="863175895" sldId="265"/>
            <ac:spMk id="27" creationId="{CFCC2B33-A185-736A-0185-A2F547F59522}"/>
          </ac:spMkLst>
        </pc:spChg>
        <pc:spChg chg="add mod">
          <ac:chgData name="起 冉" userId="67cd096efa1b700d" providerId="LiveId" clId="{978D0C7D-30BA-4D29-8A8E-F4F212FA68EA}" dt="2024-11-04T16:32:50.998" v="3148" actId="1076"/>
          <ac:spMkLst>
            <pc:docMk/>
            <pc:sldMk cId="863175895" sldId="265"/>
            <ac:spMk id="28" creationId="{BD2EA4C3-D42B-5C7C-B9C3-04CB9E0838E3}"/>
          </ac:spMkLst>
        </pc:spChg>
        <pc:spChg chg="add mod">
          <ac:chgData name="起 冉" userId="67cd096efa1b700d" providerId="LiveId" clId="{978D0C7D-30BA-4D29-8A8E-F4F212FA68EA}" dt="2024-11-04T16:32:58.741" v="3150" actId="1076"/>
          <ac:spMkLst>
            <pc:docMk/>
            <pc:sldMk cId="863175895" sldId="265"/>
            <ac:spMk id="29" creationId="{062F33B5-958E-2D3C-546B-0D8BC4D786E6}"/>
          </ac:spMkLst>
        </pc:spChg>
        <pc:spChg chg="add mod">
          <ac:chgData name="起 冉" userId="67cd096efa1b700d" providerId="LiveId" clId="{978D0C7D-30BA-4D29-8A8E-F4F212FA68EA}" dt="2024-11-04T16:25:32.402" v="3097" actId="208"/>
          <ac:spMkLst>
            <pc:docMk/>
            <pc:sldMk cId="863175895" sldId="265"/>
            <ac:spMk id="30" creationId="{BF1DD8FF-77EF-75EF-DE78-969F995204C2}"/>
          </ac:spMkLst>
        </pc:spChg>
        <pc:spChg chg="add mod">
          <ac:chgData name="起 冉" userId="67cd096efa1b700d" providerId="LiveId" clId="{978D0C7D-30BA-4D29-8A8E-F4F212FA68EA}" dt="2024-11-04T16:25:44.833" v="3099" actId="1076"/>
          <ac:spMkLst>
            <pc:docMk/>
            <pc:sldMk cId="863175895" sldId="265"/>
            <ac:spMk id="31" creationId="{9EA19ABC-7554-7AE2-94BF-36F25D43ACC3}"/>
          </ac:spMkLst>
        </pc:spChg>
        <pc:spChg chg="add mod">
          <ac:chgData name="起 冉" userId="67cd096efa1b700d" providerId="LiveId" clId="{978D0C7D-30BA-4D29-8A8E-F4F212FA68EA}" dt="2024-11-04T16:26:37.346" v="3105" actId="20577"/>
          <ac:spMkLst>
            <pc:docMk/>
            <pc:sldMk cId="863175895" sldId="265"/>
            <ac:spMk id="32" creationId="{E5B6E7D8-BF36-368E-8F58-22ED48C80DB8}"/>
          </ac:spMkLst>
        </pc:spChg>
        <pc:spChg chg="add mod">
          <ac:chgData name="起 冉" userId="67cd096efa1b700d" providerId="LiveId" clId="{978D0C7D-30BA-4D29-8A8E-F4F212FA68EA}" dt="2024-11-04T16:26:39.409" v="3106" actId="20577"/>
          <ac:spMkLst>
            <pc:docMk/>
            <pc:sldMk cId="863175895" sldId="265"/>
            <ac:spMk id="33" creationId="{712D8717-3CBF-20D6-1327-A4504B899562}"/>
          </ac:spMkLst>
        </pc:spChg>
        <pc:spChg chg="mod topLvl">
          <ac:chgData name="起 冉" userId="67cd096efa1b700d" providerId="LiveId" clId="{978D0C7D-30BA-4D29-8A8E-F4F212FA68EA}" dt="2024-11-04T16:33:59.768" v="3171" actId="1035"/>
          <ac:spMkLst>
            <pc:docMk/>
            <pc:sldMk cId="863175895" sldId="265"/>
            <ac:spMk id="36" creationId="{0E00E4B8-503E-5EE3-D304-BE1ADC6DA385}"/>
          </ac:spMkLst>
        </pc:spChg>
        <pc:grpChg chg="add mod">
          <ac:chgData name="起 冉" userId="67cd096efa1b700d" providerId="LiveId" clId="{978D0C7D-30BA-4D29-8A8E-F4F212FA68EA}" dt="2024-11-04T15:44:17.176" v="2924" actId="164"/>
          <ac:grpSpMkLst>
            <pc:docMk/>
            <pc:sldMk cId="863175895" sldId="265"/>
            <ac:grpSpMk id="8" creationId="{07C2156C-52C6-D212-712E-6150859EA735}"/>
          </ac:grpSpMkLst>
        </pc:grpChg>
        <pc:grpChg chg="add del mod">
          <ac:chgData name="起 冉" userId="67cd096efa1b700d" providerId="LiveId" clId="{978D0C7D-30BA-4D29-8A8E-F4F212FA68EA}" dt="2024-11-04T15:45:21.981" v="2930" actId="165"/>
          <ac:grpSpMkLst>
            <pc:docMk/>
            <pc:sldMk cId="863175895" sldId="265"/>
            <ac:grpSpMk id="9" creationId="{EF47E79C-50BB-1734-9CDF-4323A1745104}"/>
          </ac:grpSpMkLst>
        </pc:grpChg>
        <pc:grpChg chg="add mod">
          <ac:chgData name="起 冉" userId="67cd096efa1b700d" providerId="LiveId" clId="{978D0C7D-30BA-4D29-8A8E-F4F212FA68EA}" dt="2024-11-04T15:47:12.686" v="2984" actId="404"/>
          <ac:grpSpMkLst>
            <pc:docMk/>
            <pc:sldMk cId="863175895" sldId="265"/>
            <ac:grpSpMk id="15" creationId="{650C0C2F-9AAD-C4FA-CEAA-1E22291E162D}"/>
          </ac:grpSpMkLst>
        </pc:grpChg>
        <pc:grpChg chg="add del mod">
          <ac:chgData name="起 冉" userId="67cd096efa1b700d" providerId="LiveId" clId="{978D0C7D-30BA-4D29-8A8E-F4F212FA68EA}" dt="2024-11-04T16:29:15.159" v="3128" actId="478"/>
          <ac:grpSpMkLst>
            <pc:docMk/>
            <pc:sldMk cId="863175895" sldId="265"/>
            <ac:grpSpMk id="16" creationId="{E78D5FA4-117B-7986-D0C5-D8D5F5BF3ED9}"/>
          </ac:grpSpMkLst>
        </pc:grpChg>
        <pc:grpChg chg="add mod">
          <ac:chgData name="起 冉" userId="67cd096efa1b700d" providerId="LiveId" clId="{978D0C7D-30BA-4D29-8A8E-F4F212FA68EA}" dt="2024-11-04T16:26:55.063" v="3108" actId="1076"/>
          <ac:grpSpMkLst>
            <pc:docMk/>
            <pc:sldMk cId="863175895" sldId="265"/>
            <ac:grpSpMk id="23" creationId="{35BD9B9A-40ED-C80A-F1B4-49C83C8AC387}"/>
          </ac:grpSpMkLst>
        </pc:grpChg>
        <pc:grpChg chg="add del mod">
          <ac:chgData name="起 冉" userId="67cd096efa1b700d" providerId="LiveId" clId="{978D0C7D-30BA-4D29-8A8E-F4F212FA68EA}" dt="2024-11-04T16:27:01.436" v="3111" actId="165"/>
          <ac:grpSpMkLst>
            <pc:docMk/>
            <pc:sldMk cId="863175895" sldId="265"/>
            <ac:grpSpMk id="34" creationId="{51C136AB-0724-AF84-2609-3240DCAFC846}"/>
          </ac:grpSpMkLst>
        </pc:grpChg>
        <pc:cxnChg chg="add mod">
          <ac:chgData name="起 冉" userId="67cd096efa1b700d" providerId="LiveId" clId="{978D0C7D-30BA-4D29-8A8E-F4F212FA68EA}" dt="2024-11-04T15:44:17.176" v="2924" actId="164"/>
          <ac:cxnSpMkLst>
            <pc:docMk/>
            <pc:sldMk cId="863175895" sldId="265"/>
            <ac:cxnSpMk id="5" creationId="{1380373B-764B-0EA3-E51B-0F37E15E7139}"/>
          </ac:cxnSpMkLst>
        </pc:cxnChg>
        <pc:cxnChg chg="mod topLvl">
          <ac:chgData name="起 冉" userId="67cd096efa1b700d" providerId="LiveId" clId="{978D0C7D-30BA-4D29-8A8E-F4F212FA68EA}" dt="2024-11-04T15:47:12.686" v="2984" actId="404"/>
          <ac:cxnSpMkLst>
            <pc:docMk/>
            <pc:sldMk cId="863175895" sldId="265"/>
            <ac:cxnSpMk id="10" creationId="{127B8874-852B-5264-8B69-5980EEE963BB}"/>
          </ac:cxnSpMkLst>
        </pc:cxnChg>
        <pc:cxnChg chg="mod">
          <ac:chgData name="起 冉" userId="67cd096efa1b700d" providerId="LiveId" clId="{978D0C7D-30BA-4D29-8A8E-F4F212FA68EA}" dt="2024-11-04T15:47:08.758" v="2982" actId="404"/>
          <ac:cxnSpMkLst>
            <pc:docMk/>
            <pc:sldMk cId="863175895" sldId="265"/>
            <ac:cxnSpMk id="17" creationId="{A1CBE642-83F0-4ED1-F548-EB461BBBD009}"/>
          </ac:cxnSpMkLst>
        </pc:cxnChg>
        <pc:cxnChg chg="mod">
          <ac:chgData name="起 冉" userId="67cd096efa1b700d" providerId="LiveId" clId="{978D0C7D-30BA-4D29-8A8E-F4F212FA68EA}" dt="2024-11-04T16:17:59.001" v="3014" actId="403"/>
          <ac:cxnSpMkLst>
            <pc:docMk/>
            <pc:sldMk cId="863175895" sldId="265"/>
            <ac:cxnSpMk id="24" creationId="{971450E8-5FC4-0553-C56F-1E8940BF308D}"/>
          </ac:cxnSpMkLst>
        </pc:cxnChg>
        <pc:cxnChg chg="mod topLvl">
          <ac:chgData name="起 冉" userId="67cd096efa1b700d" providerId="LiveId" clId="{978D0C7D-30BA-4D29-8A8E-F4F212FA68EA}" dt="2024-11-04T16:33:59.768" v="3171" actId="1035"/>
          <ac:cxnSpMkLst>
            <pc:docMk/>
            <pc:sldMk cId="863175895" sldId="265"/>
            <ac:cxnSpMk id="35" creationId="{1AB2AB33-F040-CA72-5C80-A49C38155DEB}"/>
          </ac:cxnSpMkLst>
        </pc:cxnChg>
      </pc:sldChg>
      <pc:sldChg chg="addSp delSp add del mod modAnim">
        <pc:chgData name="起 冉" userId="67cd096efa1b700d" providerId="LiveId" clId="{978D0C7D-30BA-4D29-8A8E-F4F212FA68EA}" dt="2024-11-04T16:33:03.320" v="3152" actId="47"/>
        <pc:sldMkLst>
          <pc:docMk/>
          <pc:sldMk cId="850469849" sldId="266"/>
        </pc:sldMkLst>
        <pc:spChg chg="add del">
          <ac:chgData name="起 冉" userId="67cd096efa1b700d" providerId="LiveId" clId="{978D0C7D-30BA-4D29-8A8E-F4F212FA68EA}" dt="2024-11-04T16:32:30.290" v="3143" actId="478"/>
          <ac:spMkLst>
            <pc:docMk/>
            <pc:sldMk cId="850469849" sldId="266"/>
            <ac:spMk id="26" creationId="{8B581E11-6EBC-070E-74E6-94F3D613A4C6}"/>
          </ac:spMkLst>
        </pc:spChg>
        <pc:spChg chg="add del">
          <ac:chgData name="起 冉" userId="67cd096efa1b700d" providerId="LiveId" clId="{978D0C7D-30BA-4D29-8A8E-F4F212FA68EA}" dt="2024-11-04T16:32:30.290" v="3143" actId="478"/>
          <ac:spMkLst>
            <pc:docMk/>
            <pc:sldMk cId="850469849" sldId="266"/>
            <ac:spMk id="28" creationId="{D62F214C-D638-046F-C39F-1E44974A7F76}"/>
          </ac:spMkLst>
        </pc:spChg>
        <pc:spChg chg="add del">
          <ac:chgData name="起 冉" userId="67cd096efa1b700d" providerId="LiveId" clId="{978D0C7D-30BA-4D29-8A8E-F4F212FA68EA}" dt="2024-11-04T16:32:32.595" v="3144" actId="478"/>
          <ac:spMkLst>
            <pc:docMk/>
            <pc:sldMk cId="850469849" sldId="266"/>
            <ac:spMk id="30" creationId="{DBEECA36-C1E5-2F4F-1895-5A3C0846C22F}"/>
          </ac:spMkLst>
        </pc:spChg>
        <pc:spChg chg="add del">
          <ac:chgData name="起 冉" userId="67cd096efa1b700d" providerId="LiveId" clId="{978D0C7D-30BA-4D29-8A8E-F4F212FA68EA}" dt="2024-11-04T16:32:34.288" v="3145" actId="478"/>
          <ac:spMkLst>
            <pc:docMk/>
            <pc:sldMk cId="850469849" sldId="266"/>
            <ac:spMk id="31" creationId="{C0BE4584-D2EE-FA5F-4061-27139B1C7F58}"/>
          </ac:spMkLst>
        </pc:spChg>
        <pc:spChg chg="add del">
          <ac:chgData name="起 冉" userId="67cd096efa1b700d" providerId="LiveId" clId="{978D0C7D-30BA-4D29-8A8E-F4F212FA68EA}" dt="2024-11-04T16:32:32.595" v="3144" actId="478"/>
          <ac:spMkLst>
            <pc:docMk/>
            <pc:sldMk cId="850469849" sldId="266"/>
            <ac:spMk id="32" creationId="{8CEB4571-58F5-8170-29DF-1BA943A7EF1A}"/>
          </ac:spMkLst>
        </pc:spChg>
        <pc:spChg chg="add del">
          <ac:chgData name="起 冉" userId="67cd096efa1b700d" providerId="LiveId" clId="{978D0C7D-30BA-4D29-8A8E-F4F212FA68EA}" dt="2024-11-04T16:32:34.288" v="3145" actId="478"/>
          <ac:spMkLst>
            <pc:docMk/>
            <pc:sldMk cId="850469849" sldId="266"/>
            <ac:spMk id="33" creationId="{C1BC0FA7-6368-FC43-34CC-51CBD791C546}"/>
          </ac:spMkLst>
        </pc:spChg>
        <pc:spChg chg="add del">
          <ac:chgData name="起 冉" userId="67cd096efa1b700d" providerId="LiveId" clId="{978D0C7D-30BA-4D29-8A8E-F4F212FA68EA}" dt="2024-11-04T16:32:36.474" v="3146" actId="478"/>
          <ac:spMkLst>
            <pc:docMk/>
            <pc:sldMk cId="850469849" sldId="266"/>
            <ac:spMk id="36" creationId="{D83ECAE0-4636-0AA8-D21D-91F5280EBE1E}"/>
          </ac:spMkLst>
        </pc:spChg>
        <pc:cxnChg chg="add del">
          <ac:chgData name="起 冉" userId="67cd096efa1b700d" providerId="LiveId" clId="{978D0C7D-30BA-4D29-8A8E-F4F212FA68EA}" dt="2024-11-04T16:32:36.474" v="3146" actId="478"/>
          <ac:cxnSpMkLst>
            <pc:docMk/>
            <pc:sldMk cId="850469849" sldId="266"/>
            <ac:cxnSpMk id="35" creationId="{8EC085B7-984F-C4A2-F1D5-D0A50699B613}"/>
          </ac:cxnSpMkLst>
        </pc:cxnChg>
      </pc:sldChg>
      <pc:sldChg chg="addSp delSp modSp add mod modAnim">
        <pc:chgData name="起 冉" userId="67cd096efa1b700d" providerId="LiveId" clId="{978D0C7D-30BA-4D29-8A8E-F4F212FA68EA}" dt="2024-11-04T16:45:35.548" v="3265"/>
        <pc:sldMkLst>
          <pc:docMk/>
          <pc:sldMk cId="3658482275" sldId="267"/>
        </pc:sldMkLst>
        <pc:spChg chg="add mod">
          <ac:chgData name="起 冉" userId="67cd096efa1b700d" providerId="LiveId" clId="{978D0C7D-30BA-4D29-8A8E-F4F212FA68EA}" dt="2024-11-04T16:39:12.420" v="3180" actId="208"/>
          <ac:spMkLst>
            <pc:docMk/>
            <pc:sldMk cId="3658482275" sldId="267"/>
            <ac:spMk id="2" creationId="{29794FE7-DCB9-B305-DB5E-EE90347C048B}"/>
          </ac:spMkLst>
        </pc:spChg>
        <pc:spChg chg="mod">
          <ac:chgData name="起 冉" userId="67cd096efa1b700d" providerId="LiveId" clId="{978D0C7D-30BA-4D29-8A8E-F4F212FA68EA}" dt="2024-11-04T16:42:21.555" v="3254" actId="20577"/>
          <ac:spMkLst>
            <pc:docMk/>
            <pc:sldMk cId="3658482275" sldId="267"/>
            <ac:spMk id="3" creationId="{EA996A5D-030C-4015-AF89-5B3FB3125E1C}"/>
          </ac:spMkLst>
        </pc:spChg>
        <pc:spChg chg="add mod">
          <ac:chgData name="起 冉" userId="67cd096efa1b700d" providerId="LiveId" clId="{978D0C7D-30BA-4D29-8A8E-F4F212FA68EA}" dt="2024-11-04T16:39:25.039" v="3186" actId="208"/>
          <ac:spMkLst>
            <pc:docMk/>
            <pc:sldMk cId="3658482275" sldId="267"/>
            <ac:spMk id="4" creationId="{DEFDC7C9-38CB-CC6F-BF0D-6C2675D021CD}"/>
          </ac:spMkLst>
        </pc:spChg>
        <pc:spChg chg="add del mod">
          <ac:chgData name="起 冉" userId="67cd096efa1b700d" providerId="LiveId" clId="{978D0C7D-30BA-4D29-8A8E-F4F212FA68EA}" dt="2024-11-04T16:41:44.348" v="3246" actId="478"/>
          <ac:spMkLst>
            <pc:docMk/>
            <pc:sldMk cId="3658482275" sldId="267"/>
            <ac:spMk id="6" creationId="{9AC100E9-26C3-C249-21DB-54A6D41374A7}"/>
          </ac:spMkLst>
        </pc:spChg>
        <pc:spChg chg="add mod">
          <ac:chgData name="起 冉" userId="67cd096efa1b700d" providerId="LiveId" clId="{978D0C7D-30BA-4D29-8A8E-F4F212FA68EA}" dt="2024-11-04T16:42:00.985" v="3249" actId="1076"/>
          <ac:spMkLst>
            <pc:docMk/>
            <pc:sldMk cId="3658482275" sldId="267"/>
            <ac:spMk id="9" creationId="{AA9A96A1-1FDB-6FD6-3A85-D19797388027}"/>
          </ac:spMkLst>
        </pc:spChg>
        <pc:spChg chg="add mod">
          <ac:chgData name="起 冉" userId="67cd096efa1b700d" providerId="LiveId" clId="{978D0C7D-30BA-4D29-8A8E-F4F212FA68EA}" dt="2024-11-04T16:42:09.884" v="3251" actId="1076"/>
          <ac:spMkLst>
            <pc:docMk/>
            <pc:sldMk cId="3658482275" sldId="267"/>
            <ac:spMk id="12" creationId="{946B6A78-1D25-8AD1-4506-0BF36677ABD3}"/>
          </ac:spMkLst>
        </pc:spChg>
        <pc:spChg chg="del">
          <ac:chgData name="起 冉" userId="67cd096efa1b700d" providerId="LiveId" clId="{978D0C7D-30BA-4D29-8A8E-F4F212FA68EA}" dt="2024-11-04T16:33:48.520" v="3154" actId="478"/>
          <ac:spMkLst>
            <pc:docMk/>
            <pc:sldMk cId="3658482275" sldId="267"/>
            <ac:spMk id="30" creationId="{1E61BA86-999D-FECC-30BE-8696BECBB92D}"/>
          </ac:spMkLst>
        </pc:spChg>
        <pc:spChg chg="del">
          <ac:chgData name="起 冉" userId="67cd096efa1b700d" providerId="LiveId" clId="{978D0C7D-30BA-4D29-8A8E-F4F212FA68EA}" dt="2024-11-04T16:33:50.367" v="3155" actId="478"/>
          <ac:spMkLst>
            <pc:docMk/>
            <pc:sldMk cId="3658482275" sldId="267"/>
            <ac:spMk id="31" creationId="{18F01C1D-0C0D-0EFD-B63C-05B759C73069}"/>
          </ac:spMkLst>
        </pc:spChg>
        <pc:spChg chg="del">
          <ac:chgData name="起 冉" userId="67cd096efa1b700d" providerId="LiveId" clId="{978D0C7D-30BA-4D29-8A8E-F4F212FA68EA}" dt="2024-11-04T16:33:48.520" v="3154" actId="478"/>
          <ac:spMkLst>
            <pc:docMk/>
            <pc:sldMk cId="3658482275" sldId="267"/>
            <ac:spMk id="32" creationId="{10483279-6173-72AC-9828-007F01D3B58E}"/>
          </ac:spMkLst>
        </pc:spChg>
        <pc:spChg chg="del">
          <ac:chgData name="起 冉" userId="67cd096efa1b700d" providerId="LiveId" clId="{978D0C7D-30BA-4D29-8A8E-F4F212FA68EA}" dt="2024-11-04T16:33:50.367" v="3155" actId="478"/>
          <ac:spMkLst>
            <pc:docMk/>
            <pc:sldMk cId="3658482275" sldId="267"/>
            <ac:spMk id="33" creationId="{A8C153A8-8584-8B54-9D73-4B605B31BA26}"/>
          </ac:spMkLst>
        </pc:spChg>
        <pc:spChg chg="del">
          <ac:chgData name="起 冉" userId="67cd096efa1b700d" providerId="LiveId" clId="{978D0C7D-30BA-4D29-8A8E-F4F212FA68EA}" dt="2024-11-04T16:33:52.464" v="3156" actId="478"/>
          <ac:spMkLst>
            <pc:docMk/>
            <pc:sldMk cId="3658482275" sldId="267"/>
            <ac:spMk id="36" creationId="{05EF9A9A-C261-7F6D-798C-5E5F9D71994C}"/>
          </ac:spMkLst>
        </pc:spChg>
        <pc:cxnChg chg="del">
          <ac:chgData name="起 冉" userId="67cd096efa1b700d" providerId="LiveId" clId="{978D0C7D-30BA-4D29-8A8E-F4F212FA68EA}" dt="2024-11-04T16:33:52.464" v="3156" actId="478"/>
          <ac:cxnSpMkLst>
            <pc:docMk/>
            <pc:sldMk cId="3658482275" sldId="267"/>
            <ac:cxnSpMk id="35" creationId="{6DF8EDD3-F9E0-A7DD-4E4A-498638111B7E}"/>
          </ac:cxnSpMkLst>
        </pc:cxnChg>
      </pc:sldChg>
      <pc:sldChg chg="addSp delSp modSp add mod modAnim">
        <pc:chgData name="起 冉" userId="67cd096efa1b700d" providerId="LiveId" clId="{978D0C7D-30BA-4D29-8A8E-F4F212FA68EA}" dt="2024-11-04T16:53:19.527" v="3306"/>
        <pc:sldMkLst>
          <pc:docMk/>
          <pc:sldMk cId="3921526194" sldId="268"/>
        </pc:sldMkLst>
        <pc:spChg chg="mod">
          <ac:chgData name="起 冉" userId="67cd096efa1b700d" providerId="LiveId" clId="{978D0C7D-30BA-4D29-8A8E-F4F212FA68EA}" dt="2024-11-04T16:43:16.855" v="3263" actId="207"/>
          <ac:spMkLst>
            <pc:docMk/>
            <pc:sldMk cId="3921526194" sldId="268"/>
            <ac:spMk id="3" creationId="{7122F627-AB50-0E9E-90DC-8BB4EB9103E8}"/>
          </ac:spMkLst>
        </pc:spChg>
        <pc:spChg chg="add mod">
          <ac:chgData name="起 冉" userId="67cd096efa1b700d" providerId="LiveId" clId="{978D0C7D-30BA-4D29-8A8E-F4F212FA68EA}" dt="2024-11-04T16:42:46.807" v="3256"/>
          <ac:spMkLst>
            <pc:docMk/>
            <pc:sldMk cId="3921526194" sldId="268"/>
            <ac:spMk id="9" creationId="{0DF651E4-27FB-3E0D-B36E-23D2779EC664}"/>
          </ac:spMkLst>
        </pc:spChg>
        <pc:spChg chg="add mod">
          <ac:chgData name="起 冉" userId="67cd096efa1b700d" providerId="LiveId" clId="{978D0C7D-30BA-4D29-8A8E-F4F212FA68EA}" dt="2024-11-04T16:42:51.742" v="3257"/>
          <ac:spMkLst>
            <pc:docMk/>
            <pc:sldMk cId="3921526194" sldId="268"/>
            <ac:spMk id="12" creationId="{41B97CB8-C0FF-DB56-46FA-3CB8239333FF}"/>
          </ac:spMkLst>
        </pc:spChg>
        <pc:spChg chg="add mod">
          <ac:chgData name="起 冉" userId="67cd096efa1b700d" providerId="LiveId" clId="{978D0C7D-30BA-4D29-8A8E-F4F212FA68EA}" dt="2024-11-04T16:43:00.147" v="3260" actId="208"/>
          <ac:spMkLst>
            <pc:docMk/>
            <pc:sldMk cId="3921526194" sldId="268"/>
            <ac:spMk id="13" creationId="{B034E0AD-50A5-0C19-BE4D-1984A11CD8EB}"/>
          </ac:spMkLst>
        </pc:spChg>
        <pc:spChg chg="add mod">
          <ac:chgData name="起 冉" userId="67cd096efa1b700d" providerId="LiveId" clId="{978D0C7D-30BA-4D29-8A8E-F4F212FA68EA}" dt="2024-11-04T16:52:36.335" v="3282" actId="1076"/>
          <ac:spMkLst>
            <pc:docMk/>
            <pc:sldMk cId="3921526194" sldId="268"/>
            <ac:spMk id="16" creationId="{C092B35C-4406-E3F2-908D-9AB8B6A9AAF9}"/>
          </ac:spMkLst>
        </pc:spChg>
        <pc:spChg chg="add mod">
          <ac:chgData name="起 冉" userId="67cd096efa1b700d" providerId="LiveId" clId="{978D0C7D-30BA-4D29-8A8E-F4F212FA68EA}" dt="2024-11-04T16:53:10.354" v="3305" actId="1076"/>
          <ac:spMkLst>
            <pc:docMk/>
            <pc:sldMk cId="3921526194" sldId="268"/>
            <ac:spMk id="17" creationId="{8F677627-9281-6F96-A1FA-BA06733CE251}"/>
          </ac:spMkLst>
        </pc:spChg>
        <pc:spChg chg="add mod">
          <ac:chgData name="起 冉" userId="67cd096efa1b700d" providerId="LiveId" clId="{978D0C7D-30BA-4D29-8A8E-F4F212FA68EA}" dt="2024-11-04T16:53:07.279" v="3304" actId="1076"/>
          <ac:spMkLst>
            <pc:docMk/>
            <pc:sldMk cId="3921526194" sldId="268"/>
            <ac:spMk id="18" creationId="{F37298D9-D3CF-1156-ED6F-020AB543AD4E}"/>
          </ac:spMkLst>
        </pc:spChg>
        <pc:spChg chg="mod topLvl">
          <ac:chgData name="起 冉" userId="67cd096efa1b700d" providerId="LiveId" clId="{978D0C7D-30BA-4D29-8A8E-F4F212FA68EA}" dt="2024-11-04T16:50:35.229" v="3270" actId="165"/>
          <ac:spMkLst>
            <pc:docMk/>
            <pc:sldMk cId="3921526194" sldId="268"/>
            <ac:spMk id="27" creationId="{4B5A4D97-BD14-CB83-9E89-F0DE770B132C}"/>
          </ac:spMkLst>
        </pc:spChg>
        <pc:spChg chg="mod topLvl">
          <ac:chgData name="起 冉" userId="67cd096efa1b700d" providerId="LiveId" clId="{978D0C7D-30BA-4D29-8A8E-F4F212FA68EA}" dt="2024-11-04T16:50:35.229" v="3270" actId="165"/>
          <ac:spMkLst>
            <pc:docMk/>
            <pc:sldMk cId="3921526194" sldId="268"/>
            <ac:spMk id="29" creationId="{D6342BF6-F8E5-D709-051C-1C814C147B22}"/>
          </ac:spMkLst>
        </pc:spChg>
        <pc:grpChg chg="add del mod">
          <ac:chgData name="起 冉" userId="67cd096efa1b700d" providerId="LiveId" clId="{978D0C7D-30BA-4D29-8A8E-F4F212FA68EA}" dt="2024-11-04T16:50:35.229" v="3270" actId="165"/>
          <ac:grpSpMkLst>
            <pc:docMk/>
            <pc:sldMk cId="3921526194" sldId="268"/>
            <ac:grpSpMk id="14" creationId="{FA13CC03-0FB5-2565-D05B-394FD11DA338}"/>
          </ac:grpSpMkLst>
        </pc:grpChg>
      </pc:sldChg>
      <pc:sldChg chg="new">
        <pc:chgData name="起 冉" userId="67cd096efa1b700d" providerId="LiveId" clId="{978D0C7D-30BA-4D29-8A8E-F4F212FA68EA}" dt="2024-11-04T16:53:44.443" v="3307" actId="680"/>
        <pc:sldMkLst>
          <pc:docMk/>
          <pc:sldMk cId="319869343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DA6A2-51C3-A733-FE66-764D68836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899204-BCE7-DB54-41DD-480E0465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1A3DC-860F-03CB-1C5A-EF500900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181C5-F077-40E4-5265-5B0E238D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E4E90-41CF-111A-6505-DD9314EC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0CB2A-C4BD-9586-66B5-B7F8E529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0CFFD4-76F8-B621-25DE-76968198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488C5-86B2-46A6-C23A-B8B6C24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C3A96-9514-38C0-CF42-138B0774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1F6F7-48E5-CD8C-05FF-DB17EDA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B08619-275D-06BD-39B9-4E80AF47A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D6E08-013E-E68F-3547-47111419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16B40-8A3B-0FB4-DC6B-5E87F0C7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0875B-594A-C216-915B-4CEFFA2C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3E69A-4341-29B4-B430-4EC1D951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E7DCD-21B7-FE20-5CB3-84E4FB62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E5EF0-95A3-8C86-DF1C-F7F3DB58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EAAE-616E-FF69-5C29-5914F9CF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D67A2-55DB-1E73-95F9-0F63D7E8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B1912-181A-E0F8-4800-77FAE15C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B61BE-07A8-16AD-72FA-C45AA071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B26A4-F016-0F25-C315-72EF1239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BAB7C-33DE-6FDB-F495-C96ED478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C9C50-7115-2B3A-3CAD-D2344B26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0E7EB-83E9-BD96-745F-F2A6C54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02316-B85C-3B14-A111-A2AEA1A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A8BE2-86BD-7EC2-37A4-5F20A686D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43EA-50F5-8A6E-641A-D2372CBAE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9B24A-708C-EBA6-589F-154CB2C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0E9EB-39B3-C179-8AC9-B04AF8AE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69464-2CED-5A52-A264-296AA125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BDF9-72B1-FFEC-4D86-93049D7A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65926-B7AC-59AA-EDC3-0812E082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3BA68-2710-BD81-9845-F8F49F948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B6C7E-5C99-43A3-BC47-B28DB89DF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42CC1-8E5F-4673-9EAD-FF1456865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152E5-1331-6BFF-714D-47B8303A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81BEF7-EA9F-2C04-C7C9-7817B902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8D15F3-706A-0014-C2A9-26C4DFD5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2F615-F4D9-FB53-FC3A-2FE14FB9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83174-BF15-D8F6-CC61-2234B524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BB730-EA21-CBED-CEDD-1571C6D3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4D52A-9747-6D8D-02FD-80F0870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3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A7E5EE-5475-CCB2-82EC-B2EB16F7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2A23D9-E44C-1000-C523-3164C180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BAF87-FC9C-8CCF-8C3E-38ED0D3D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EA60A-AA8D-A068-D509-60438A6F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44C0A-27EA-F6B4-4FBF-92EBB3E7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0D92B-21C1-A2FE-4992-654BE8C5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DF45F-D972-AEB8-83B5-4E1337D9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ED7B3-1116-5F17-3414-76ACD6DF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E3058-7E67-4D94-6152-C66D33A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AC7C1-BFAA-518F-ECCD-D2774E3A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868B4-97D6-D7FC-F07C-7E5EF40DC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726A5-FA89-8C29-55B8-46833869B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8ECA9-BC94-3E83-DA5D-DF91DAF0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AECFA-9E31-84FE-D56A-462A771D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8BC1E-87D3-429E-683C-0F7D457E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5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D5899-ECF5-8375-BB6C-8E3BC004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21E96-3760-4292-E6E6-1C406870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70F67-6050-0F67-FCE7-A316B3ED7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F4901-A4D9-4FC2-AB29-4E870CC59C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6759E-E4C6-1BA7-E0CC-95EAE9331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1E5AE-B839-7FAC-A20A-EFAC9D425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9D234-F055-48EF-8B87-C1E75E89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190.png"/><Relationship Id="rId4" Type="http://schemas.openxmlformats.org/officeDocument/2006/relationships/image" Target="../media/image10.png"/><Relationship Id="rId9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F5E8F-3804-C225-B002-4BC7D19EA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字符串哈希</a:t>
            </a:r>
            <a:r>
              <a:rPr lang="en-US" altLang="zh-CN" dirty="0"/>
              <a:t>&amp;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783BE-16FA-DC93-294A-A52425525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2024/11/9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30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2EF5-DB6B-1DD4-5B12-931E7456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098BE-2367-3287-AA50-83AA1724B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62913" cy="4351338"/>
              </a:xfrm>
            </p:spPr>
            <p:txBody>
              <a:bodyPr/>
              <a:lstStyle/>
              <a:p>
                <a:r>
                  <a:rPr lang="zh-CN" altLang="en-US" dirty="0"/>
                  <a:t>模式串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搜索词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</a:t>
                </a:r>
              </a:p>
              <a:p>
                <a:r>
                  <a:rPr lang="zh-CN" altLang="en-US" dirty="0"/>
                  <a:t>主串：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G C A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合并串：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 # A G C A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dist"/>
                <a14:m>
                  <m:oMath xmlns:m="http://schemas.openxmlformats.org/officeDocument/2006/math">
                    <m:r>
                      <a:rPr lang="en-US" altLang="zh-CN" sz="28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80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kern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： </a:t>
                </a:r>
                <a:r>
                  <a:rPr lang="en-US" altLang="zh-CN" kern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0 0 1 1 2 3 0 1 0 0 1 2 3 4 5 </a:t>
                </a:r>
                <a:r>
                  <a:rPr lang="en-US" altLang="zh-CN" kern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altLang="zh-CN" kern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4 5 0 1 1</a:t>
                </a:r>
              </a:p>
              <a:p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098BE-2367-3287-AA50-83AA1724B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62913" cy="4351338"/>
              </a:xfrm>
              <a:blipFill>
                <a:blip r:embed="rId2"/>
                <a:stretch>
                  <a:fillRect l="-1362" t="-2661" r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0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CD93-C01D-2620-5F4B-5A73DB35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AD6F1C-5F81-A3EB-644C-4A01AF4CD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62913" cy="4351338"/>
              </a:xfrm>
            </p:spPr>
            <p:txBody>
              <a:bodyPr/>
              <a:lstStyle/>
              <a:p>
                <a:r>
                  <a:rPr lang="zh-CN" altLang="en-US" dirty="0"/>
                  <a:t>模式串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搜索词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</a:t>
                </a:r>
              </a:p>
              <a:p>
                <a:r>
                  <a:rPr lang="zh-CN" altLang="en-US" dirty="0"/>
                  <a:t>主串：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G C A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合并串：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T A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 A G C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T A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dist"/>
                <a14:m>
                  <m:oMath xmlns:m="http://schemas.openxmlformats.org/officeDocument/2006/math">
                    <m:r>
                      <a:rPr lang="en-US" altLang="zh-CN" sz="28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80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kern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： </a:t>
                </a:r>
                <a:r>
                  <a:rPr lang="en-US" altLang="zh-CN" kern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0 0 1 1 2 3 0 1 0 0 1 2 3 4 5 </a:t>
                </a:r>
                <a:r>
                  <a:rPr lang="en-US" altLang="zh-CN" kern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altLang="zh-CN" kern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4 5 0 1 1</a:t>
                </a:r>
              </a:p>
              <a:p>
                <a:r>
                  <a:rPr lang="zh-CN" altLang="en-US" dirty="0"/>
                  <a:t>根据前缀函数，我们就能解决字符串匹配问题</a:t>
                </a:r>
                <a:endParaRPr lang="en-US" altLang="zh-CN" dirty="0"/>
              </a:p>
              <a:p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AD6F1C-5F81-A3EB-644C-4A01AF4CD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62913" cy="4351338"/>
              </a:xfrm>
              <a:blipFill>
                <a:blip r:embed="rId2"/>
                <a:stretch>
                  <a:fillRect l="-1362" t="-2661" r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8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8109F-90EC-278F-3397-4D7FCD88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1155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························</a:t>
            </a:r>
            <a:endParaRPr lang="zh-CN" altLang="en-US" sz="7200" b="1" dirty="0">
              <a:latin typeface="MingLiU_HKSCS-ExtB" panose="02020500000000000000" pitchFamily="18" charset="-12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7C2156C-52C6-D212-712E-6150859EA735}"/>
              </a:ext>
            </a:extLst>
          </p:cNvPr>
          <p:cNvGrpSpPr/>
          <p:nvPr/>
        </p:nvGrpSpPr>
        <p:grpSpPr>
          <a:xfrm>
            <a:off x="10329078" y="880686"/>
            <a:ext cx="930255" cy="1202761"/>
            <a:chOff x="10329078" y="880686"/>
            <a:chExt cx="930255" cy="1202761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380373B-764B-0EA3-E51B-0F37E15E7139}"/>
                </a:ext>
              </a:extLst>
            </p:cNvPr>
            <p:cNvCxnSpPr/>
            <p:nvPr/>
          </p:nvCxnSpPr>
          <p:spPr>
            <a:xfrm>
              <a:off x="10794206" y="1543447"/>
              <a:ext cx="0" cy="54000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19FC99D-9A9E-16A7-E1C8-97A0B62BD067}"/>
                    </a:ext>
                  </a:extLst>
                </p:cNvPr>
                <p:cNvSpPr txBox="1"/>
                <p:nvPr/>
              </p:nvSpPr>
              <p:spPr>
                <a:xfrm>
                  <a:off x="10329078" y="880686"/>
                  <a:ext cx="93025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19FC99D-9A9E-16A7-E1C8-97A0B62BD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78" y="880686"/>
                  <a:ext cx="930255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0C0C2F-9AAD-C4FA-CEAA-1E22291E162D}"/>
              </a:ext>
            </a:extLst>
          </p:cNvPr>
          <p:cNvGrpSpPr/>
          <p:nvPr/>
        </p:nvGrpSpPr>
        <p:grpSpPr>
          <a:xfrm>
            <a:off x="10625143" y="2692937"/>
            <a:ext cx="366702" cy="1003442"/>
            <a:chOff x="10625143" y="2692937"/>
            <a:chExt cx="366702" cy="100344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27B8874-852B-5264-8B69-5980EEE96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8494" y="2692937"/>
              <a:ext cx="0" cy="6574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E0AA6F9-D9D2-2119-788B-C0E48817B721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625143" y="3327047"/>
                  <a:ext cx="3667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E0AA6F9-D9D2-2119-788B-C0E48817B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0625143" y="3327047"/>
                  <a:ext cx="36670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B209DCF-7F3A-BE8C-AB5D-95E88D73C2C8}"/>
              </a:ext>
            </a:extLst>
          </p:cNvPr>
          <p:cNvSpPr/>
          <p:nvPr/>
        </p:nvSpPr>
        <p:spPr>
          <a:xfrm rot="5400000">
            <a:off x="2765154" y="71961"/>
            <a:ext cx="424008" cy="3704031"/>
          </a:xfrm>
          <a:prstGeom prst="leftBrace">
            <a:avLst>
              <a:gd name="adj1" fmla="val 52564"/>
              <a:gd name="adj2" fmla="val 5088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5F8EC3C-3AB7-7BE8-D161-789AF149E6E5}"/>
              </a:ext>
            </a:extLst>
          </p:cNvPr>
          <p:cNvSpPr/>
          <p:nvPr/>
        </p:nvSpPr>
        <p:spPr>
          <a:xfrm rot="5400000">
            <a:off x="8334076" y="99860"/>
            <a:ext cx="424008" cy="3704031"/>
          </a:xfrm>
          <a:prstGeom prst="leftBrace">
            <a:avLst>
              <a:gd name="adj1" fmla="val 52564"/>
              <a:gd name="adj2" fmla="val 5088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C7FF16-6D39-3013-E301-85850D371D02}"/>
                  </a:ext>
                </a:extLst>
              </p:cNvPr>
              <p:cNvSpPr txBox="1"/>
              <p:nvPr/>
            </p:nvSpPr>
            <p:spPr>
              <a:xfrm rot="10800000" flipV="1">
                <a:off x="2647132" y="1183698"/>
                <a:ext cx="6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C7FF16-6D39-3013-E301-85850D37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647132" y="1183698"/>
                <a:ext cx="660052" cy="369332"/>
              </a:xfrm>
              <a:prstGeom prst="rect">
                <a:avLst/>
              </a:prstGeom>
              <a:blipFill>
                <a:blip r:embed="rId4"/>
                <a:stretch>
                  <a:fillRect l="-4587" r="-183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12F03AB-CAA7-4EB0-DE84-F482B8882135}"/>
                  </a:ext>
                </a:extLst>
              </p:cNvPr>
              <p:cNvSpPr txBox="1"/>
              <p:nvPr/>
            </p:nvSpPr>
            <p:spPr>
              <a:xfrm rot="10800000" flipV="1">
                <a:off x="8216054" y="1228750"/>
                <a:ext cx="6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12F03AB-CAA7-4EB0-DE84-F482B8882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216054" y="1228750"/>
                <a:ext cx="660052" cy="369332"/>
              </a:xfrm>
              <a:prstGeom prst="rect">
                <a:avLst/>
              </a:prstGeom>
              <a:blipFill>
                <a:blip r:embed="rId5"/>
                <a:stretch>
                  <a:fillRect l="-5556" r="-277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35BD9B9A-40ED-C80A-F1B4-49C83C8AC387}"/>
              </a:ext>
            </a:extLst>
          </p:cNvPr>
          <p:cNvGrpSpPr/>
          <p:nvPr/>
        </p:nvGrpSpPr>
        <p:grpSpPr>
          <a:xfrm>
            <a:off x="4757444" y="1149717"/>
            <a:ext cx="1029064" cy="986264"/>
            <a:chOff x="10315866" y="1097183"/>
            <a:chExt cx="1029064" cy="986264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71450E8-5FC4-0553-C56F-1E8940BF308D}"/>
                </a:ext>
              </a:extLst>
            </p:cNvPr>
            <p:cNvCxnSpPr/>
            <p:nvPr/>
          </p:nvCxnSpPr>
          <p:spPr>
            <a:xfrm>
              <a:off x="10794206" y="1543447"/>
              <a:ext cx="0" cy="54000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89E4405-6180-3B73-5CCC-76E7E0E31C46}"/>
                    </a:ext>
                  </a:extLst>
                </p:cNvPr>
                <p:cNvSpPr txBox="1"/>
                <p:nvPr/>
              </p:nvSpPr>
              <p:spPr>
                <a:xfrm>
                  <a:off x="10315866" y="1097183"/>
                  <a:ext cx="10290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89E4405-6180-3B73-5CCC-76E7E0E31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5866" y="1097183"/>
                  <a:ext cx="1029064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04CA23E1-A863-E080-5D27-6E3E90AA311E}"/>
              </a:ext>
            </a:extLst>
          </p:cNvPr>
          <p:cNvSpPr/>
          <p:nvPr/>
        </p:nvSpPr>
        <p:spPr>
          <a:xfrm rot="5400000" flipH="1">
            <a:off x="1579469" y="2174673"/>
            <a:ext cx="487945" cy="1396600"/>
          </a:xfrm>
          <a:prstGeom prst="leftBrace">
            <a:avLst>
              <a:gd name="adj1" fmla="val 29139"/>
              <a:gd name="adj2" fmla="val 51276"/>
            </a:avLst>
          </a:prstGeom>
          <a:ln w="57150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CFCC2B33-A185-736A-0185-A2F547F59522}"/>
              </a:ext>
            </a:extLst>
          </p:cNvPr>
          <p:cNvSpPr/>
          <p:nvPr/>
        </p:nvSpPr>
        <p:spPr>
          <a:xfrm rot="5400000" flipH="1">
            <a:off x="9512136" y="2181924"/>
            <a:ext cx="369588" cy="1391613"/>
          </a:xfrm>
          <a:prstGeom prst="leftBrace">
            <a:avLst>
              <a:gd name="adj1" fmla="val 29139"/>
              <a:gd name="adj2" fmla="val 51276"/>
            </a:avLst>
          </a:prstGeom>
          <a:ln w="57150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D2EA4C3-D42B-5C7C-B9C3-04CB9E0838E3}"/>
                  </a:ext>
                </a:extLst>
              </p:cNvPr>
              <p:cNvSpPr txBox="1"/>
              <p:nvPr/>
            </p:nvSpPr>
            <p:spPr>
              <a:xfrm rot="10800000" flipV="1">
                <a:off x="1492207" y="3208628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D2EA4C3-D42B-5C7C-B9C3-04CB9E08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492207" y="3208628"/>
                <a:ext cx="660052" cy="369588"/>
              </a:xfrm>
              <a:prstGeom prst="rect">
                <a:avLst/>
              </a:prstGeom>
              <a:blipFill>
                <a:blip r:embed="rId7"/>
                <a:stretch>
                  <a:fillRect l="-5556" r="-277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62F33B5-958E-2D3C-546B-0D8BC4D786E6}"/>
                  </a:ext>
                </a:extLst>
              </p:cNvPr>
              <p:cNvSpPr txBox="1"/>
              <p:nvPr/>
            </p:nvSpPr>
            <p:spPr>
              <a:xfrm rot="10800000" flipV="1">
                <a:off x="9419786" y="3244206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62F33B5-958E-2D3C-546B-0D8BC4D78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419786" y="3244206"/>
                <a:ext cx="660052" cy="369588"/>
              </a:xfrm>
              <a:prstGeom prst="rect">
                <a:avLst/>
              </a:prstGeom>
              <a:blipFill>
                <a:blip r:embed="rId8"/>
                <a:stretch>
                  <a:fillRect l="-4587" r="-183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BF1DD8FF-77EF-75EF-DE78-969F995204C2}"/>
              </a:ext>
            </a:extLst>
          </p:cNvPr>
          <p:cNvSpPr/>
          <p:nvPr/>
        </p:nvSpPr>
        <p:spPr>
          <a:xfrm rot="5400000">
            <a:off x="1481440" y="1230475"/>
            <a:ext cx="273241" cy="1008457"/>
          </a:xfrm>
          <a:prstGeom prst="leftBrace">
            <a:avLst>
              <a:gd name="adj1" fmla="val 29034"/>
              <a:gd name="adj2" fmla="val 50889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9EA19ABC-7554-7AE2-94BF-36F25D43ACC3}"/>
              </a:ext>
            </a:extLst>
          </p:cNvPr>
          <p:cNvSpPr/>
          <p:nvPr/>
        </p:nvSpPr>
        <p:spPr>
          <a:xfrm rot="5400000">
            <a:off x="9755091" y="1248315"/>
            <a:ext cx="273241" cy="1008457"/>
          </a:xfrm>
          <a:prstGeom prst="leftBrace">
            <a:avLst>
              <a:gd name="adj1" fmla="val 29034"/>
              <a:gd name="adj2" fmla="val 50889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B6E7D8-BF36-368E-8F58-22ED48C80DB8}"/>
                  </a:ext>
                </a:extLst>
              </p:cNvPr>
              <p:cNvSpPr txBox="1"/>
              <p:nvPr/>
            </p:nvSpPr>
            <p:spPr>
              <a:xfrm rot="10800000" flipV="1">
                <a:off x="1388418" y="1136954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B6E7D8-BF36-368E-8F58-22ED48C8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388418" y="1136954"/>
                <a:ext cx="660052" cy="369588"/>
              </a:xfrm>
              <a:prstGeom prst="rect">
                <a:avLst/>
              </a:prstGeom>
              <a:blipFill>
                <a:blip r:embed="rId9"/>
                <a:stretch>
                  <a:fillRect l="-5556" r="-277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2D8717-3CBF-20D6-1327-A4504B899562}"/>
                  </a:ext>
                </a:extLst>
              </p:cNvPr>
              <p:cNvSpPr txBox="1"/>
              <p:nvPr/>
            </p:nvSpPr>
            <p:spPr>
              <a:xfrm rot="10800000" flipV="1">
                <a:off x="9606559" y="1182616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2D8717-3CBF-20D6-1327-A4504B89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606559" y="1182616"/>
                <a:ext cx="660052" cy="369588"/>
              </a:xfrm>
              <a:prstGeom prst="rect">
                <a:avLst/>
              </a:prstGeom>
              <a:blipFill>
                <a:blip r:embed="rId10"/>
                <a:stretch>
                  <a:fillRect l="-5556" r="-277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AB2AB33-F040-CA72-5C80-A49C38155DEB}"/>
              </a:ext>
            </a:extLst>
          </p:cNvPr>
          <p:cNvCxnSpPr>
            <a:cxnSpLocks/>
          </p:cNvCxnSpPr>
          <p:nvPr/>
        </p:nvCxnSpPr>
        <p:spPr>
          <a:xfrm flipV="1">
            <a:off x="2994828" y="2648562"/>
            <a:ext cx="0" cy="67933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00E4B8-503E-5EE3-D304-BE1ADC6DA385}"/>
                  </a:ext>
                </a:extLst>
              </p:cNvPr>
              <p:cNvSpPr txBox="1"/>
              <p:nvPr/>
            </p:nvSpPr>
            <p:spPr>
              <a:xfrm>
                <a:off x="2521742" y="3423238"/>
                <a:ext cx="6024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00E4B8-503E-5EE3-D304-BE1ADC6D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42" y="3423238"/>
                <a:ext cx="602473" cy="430887"/>
              </a:xfrm>
              <a:prstGeom prst="rect">
                <a:avLst/>
              </a:prstGeom>
              <a:blipFill>
                <a:blip r:embed="rId11"/>
                <a:stretch>
                  <a:fillRect r="-64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A2D308A5-50E7-FF24-6903-BE20BEC0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4715" y="4488545"/>
                <a:ext cx="4607093" cy="1508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记合并串为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A2D308A5-50E7-FF24-6903-BE20BEC0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15" y="4488545"/>
                <a:ext cx="4607093" cy="1508063"/>
              </a:xfrm>
              <a:prstGeom prst="rect">
                <a:avLst/>
              </a:prstGeom>
              <a:blipFill>
                <a:blip r:embed="rId12"/>
                <a:stretch>
                  <a:fillRect l="-2381" t="-6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DCD6-B5E7-F46E-0EA2-BDEA42AD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96A5D-030C-4015-AF89-5B3FB312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00183" cy="423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200" b="1" dirty="0">
                <a:solidFill>
                  <a:srgbClr val="0070C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·············</a:t>
            </a:r>
            <a:r>
              <a:rPr lang="en-US" altLang="zh-CN" sz="7200" b="1" dirty="0">
                <a:solidFill>
                  <a:srgbClr val="FF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</a:t>
            </a:r>
          </a:p>
          <a:p>
            <a:pPr marL="0" indent="0">
              <a:buNone/>
            </a:pPr>
            <a:endParaRPr lang="en-US" altLang="zh-CN" sz="7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0" indent="0">
              <a:buNone/>
            </a:pPr>
            <a:r>
              <a:rPr lang="en-US" altLang="zh-CN" sz="7200" b="1" dirty="0">
                <a:solidFill>
                  <a:srgbClr val="0070C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 </a:t>
            </a:r>
            <a:r>
              <a:rPr lang="en-US" altLang="zh-CN" sz="7200" b="1" dirty="0">
                <a:solidFill>
                  <a:srgbClr val="FF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endParaRPr lang="en-US" altLang="zh-CN" sz="7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2B775A4-0B52-E678-17F7-FD6C70264EC2}"/>
              </a:ext>
            </a:extLst>
          </p:cNvPr>
          <p:cNvGrpSpPr/>
          <p:nvPr/>
        </p:nvGrpSpPr>
        <p:grpSpPr>
          <a:xfrm>
            <a:off x="10400286" y="911284"/>
            <a:ext cx="930255" cy="1172163"/>
            <a:chOff x="10400286" y="911284"/>
            <a:chExt cx="930255" cy="1172163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E2DF331-BB86-34CD-E399-72049E15A3EC}"/>
                </a:ext>
              </a:extLst>
            </p:cNvPr>
            <p:cNvCxnSpPr/>
            <p:nvPr/>
          </p:nvCxnSpPr>
          <p:spPr>
            <a:xfrm>
              <a:off x="10794206" y="1543447"/>
              <a:ext cx="0" cy="54000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FC3472E-88D0-BD75-459C-B4D2CF43C55A}"/>
                    </a:ext>
                  </a:extLst>
                </p:cNvPr>
                <p:cNvSpPr txBox="1"/>
                <p:nvPr/>
              </p:nvSpPr>
              <p:spPr>
                <a:xfrm>
                  <a:off x="10400286" y="911284"/>
                  <a:ext cx="93025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FC3472E-88D0-BD75-459C-B4D2CF43C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286" y="911284"/>
                  <a:ext cx="930255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AC646EF-28E7-98CC-1284-EE8873AE09EE}"/>
              </a:ext>
            </a:extLst>
          </p:cNvPr>
          <p:cNvGrpSpPr/>
          <p:nvPr/>
        </p:nvGrpSpPr>
        <p:grpSpPr>
          <a:xfrm>
            <a:off x="10625143" y="2692937"/>
            <a:ext cx="366702" cy="1003442"/>
            <a:chOff x="10625143" y="2692937"/>
            <a:chExt cx="366702" cy="100344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3D88C8A-A366-D63D-74F0-3EDFAF82A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8494" y="2692937"/>
              <a:ext cx="0" cy="6574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7916960-E888-292F-8767-2524781C59CA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625143" y="3327047"/>
                  <a:ext cx="3667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7916960-E888-292F-8767-2524781C5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0625143" y="3327047"/>
                  <a:ext cx="36670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8F91C857-155A-767D-4D95-4C55C1953462}"/>
              </a:ext>
            </a:extLst>
          </p:cNvPr>
          <p:cNvSpPr/>
          <p:nvPr/>
        </p:nvSpPr>
        <p:spPr>
          <a:xfrm rot="5400000">
            <a:off x="2765154" y="71961"/>
            <a:ext cx="424008" cy="3704031"/>
          </a:xfrm>
          <a:prstGeom prst="leftBrace">
            <a:avLst>
              <a:gd name="adj1" fmla="val 52564"/>
              <a:gd name="adj2" fmla="val 5088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A26CDEA4-2663-C482-31FB-D65EE7883D5F}"/>
              </a:ext>
            </a:extLst>
          </p:cNvPr>
          <p:cNvSpPr/>
          <p:nvPr/>
        </p:nvSpPr>
        <p:spPr>
          <a:xfrm rot="5400000">
            <a:off x="8334076" y="99860"/>
            <a:ext cx="424008" cy="3704031"/>
          </a:xfrm>
          <a:prstGeom prst="leftBrace">
            <a:avLst>
              <a:gd name="adj1" fmla="val 52564"/>
              <a:gd name="adj2" fmla="val 5088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34436-F4DF-2F36-F436-517E592438A8}"/>
                  </a:ext>
                </a:extLst>
              </p:cNvPr>
              <p:cNvSpPr txBox="1"/>
              <p:nvPr/>
            </p:nvSpPr>
            <p:spPr>
              <a:xfrm rot="10800000" flipV="1">
                <a:off x="2647132" y="1183698"/>
                <a:ext cx="6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34436-F4DF-2F36-F436-517E59243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647132" y="1183698"/>
                <a:ext cx="660052" cy="369332"/>
              </a:xfrm>
              <a:prstGeom prst="rect">
                <a:avLst/>
              </a:prstGeom>
              <a:blipFill>
                <a:blip r:embed="rId4"/>
                <a:stretch>
                  <a:fillRect l="-4587" r="-183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673956-2AD8-359E-C67A-C14D024BB92F}"/>
                  </a:ext>
                </a:extLst>
              </p:cNvPr>
              <p:cNvSpPr txBox="1"/>
              <p:nvPr/>
            </p:nvSpPr>
            <p:spPr>
              <a:xfrm rot="10800000" flipV="1">
                <a:off x="8216054" y="1228750"/>
                <a:ext cx="6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673956-2AD8-359E-C67A-C14D024BB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216054" y="1228750"/>
                <a:ext cx="660052" cy="369332"/>
              </a:xfrm>
              <a:prstGeom prst="rect">
                <a:avLst/>
              </a:prstGeom>
              <a:blipFill>
                <a:blip r:embed="rId5"/>
                <a:stretch>
                  <a:fillRect l="-5556" r="-277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ABF492-D89A-3E99-43ED-E65B94EA9D5B}"/>
              </a:ext>
            </a:extLst>
          </p:cNvPr>
          <p:cNvGrpSpPr/>
          <p:nvPr/>
        </p:nvGrpSpPr>
        <p:grpSpPr>
          <a:xfrm>
            <a:off x="4732555" y="1112560"/>
            <a:ext cx="1029064" cy="970887"/>
            <a:chOff x="10219735" y="1112560"/>
            <a:chExt cx="1029064" cy="970887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6C4ECB4-DFCD-45AF-8487-AF6C68647CF6}"/>
                </a:ext>
              </a:extLst>
            </p:cNvPr>
            <p:cNvCxnSpPr/>
            <p:nvPr/>
          </p:nvCxnSpPr>
          <p:spPr>
            <a:xfrm>
              <a:off x="10794206" y="1543447"/>
              <a:ext cx="0" cy="54000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8E0F4D8-E6FB-6EB5-DAB7-8B3263475721}"/>
                    </a:ext>
                  </a:extLst>
                </p:cNvPr>
                <p:cNvSpPr txBox="1"/>
                <p:nvPr/>
              </p:nvSpPr>
              <p:spPr>
                <a:xfrm>
                  <a:off x="10219735" y="1112560"/>
                  <a:ext cx="10290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8E0F4D8-E6FB-6EB5-DAB7-8B3263475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9735" y="1112560"/>
                  <a:ext cx="1029064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971D0E1F-5B9C-A707-EAC6-6C8945ABE532}"/>
              </a:ext>
            </a:extLst>
          </p:cNvPr>
          <p:cNvSpPr/>
          <p:nvPr/>
        </p:nvSpPr>
        <p:spPr>
          <a:xfrm rot="5400000" flipH="1">
            <a:off x="1579469" y="2174673"/>
            <a:ext cx="487945" cy="1396600"/>
          </a:xfrm>
          <a:prstGeom prst="leftBrace">
            <a:avLst>
              <a:gd name="adj1" fmla="val 29139"/>
              <a:gd name="adj2" fmla="val 51276"/>
            </a:avLst>
          </a:prstGeom>
          <a:ln w="57150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C833D97F-B1B6-4319-D115-CA8D0FC9E92B}"/>
              </a:ext>
            </a:extLst>
          </p:cNvPr>
          <p:cNvSpPr/>
          <p:nvPr/>
        </p:nvSpPr>
        <p:spPr>
          <a:xfrm rot="5400000" flipH="1">
            <a:off x="9512136" y="2181924"/>
            <a:ext cx="369588" cy="1391613"/>
          </a:xfrm>
          <a:prstGeom prst="leftBrace">
            <a:avLst>
              <a:gd name="adj1" fmla="val 29139"/>
              <a:gd name="adj2" fmla="val 51276"/>
            </a:avLst>
          </a:prstGeom>
          <a:ln w="57150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46C563E-8CBD-3780-6BD1-6D3DD702FD1A}"/>
                  </a:ext>
                </a:extLst>
              </p:cNvPr>
              <p:cNvSpPr txBox="1"/>
              <p:nvPr/>
            </p:nvSpPr>
            <p:spPr>
              <a:xfrm rot="10800000" flipV="1">
                <a:off x="1492207" y="3208628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46C563E-8CBD-3780-6BD1-6D3DD702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492207" y="3208628"/>
                <a:ext cx="660052" cy="369588"/>
              </a:xfrm>
              <a:prstGeom prst="rect">
                <a:avLst/>
              </a:prstGeom>
              <a:blipFill>
                <a:blip r:embed="rId7"/>
                <a:stretch>
                  <a:fillRect l="-5556" r="-277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7FD5AA-79A3-6A56-4542-A1B7F0674C7E}"/>
                  </a:ext>
                </a:extLst>
              </p:cNvPr>
              <p:cNvSpPr txBox="1"/>
              <p:nvPr/>
            </p:nvSpPr>
            <p:spPr>
              <a:xfrm rot="10800000" flipV="1">
                <a:off x="9419786" y="3244206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7FD5AA-79A3-6A56-4542-A1B7F0674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419786" y="3244206"/>
                <a:ext cx="660052" cy="369588"/>
              </a:xfrm>
              <a:prstGeom prst="rect">
                <a:avLst/>
              </a:prstGeom>
              <a:blipFill>
                <a:blip r:embed="rId8"/>
                <a:stretch>
                  <a:fillRect l="-4587" r="-183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双括号 1">
            <a:extLst>
              <a:ext uri="{FF2B5EF4-FFF2-40B4-BE49-F238E27FC236}">
                <a16:creationId xmlns:a16="http://schemas.microsoft.com/office/drawing/2014/main" id="{29794FE7-DCB9-B305-DB5E-EE90347C048B}"/>
              </a:ext>
            </a:extLst>
          </p:cNvPr>
          <p:cNvSpPr/>
          <p:nvPr/>
        </p:nvSpPr>
        <p:spPr>
          <a:xfrm>
            <a:off x="1000125" y="2197100"/>
            <a:ext cx="1728788" cy="453871"/>
          </a:xfrm>
          <a:prstGeom prst="bracketPair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DEFDC7C9-38CB-CC6F-BF0D-6C2675D021CD}"/>
              </a:ext>
            </a:extLst>
          </p:cNvPr>
          <p:cNvSpPr/>
          <p:nvPr/>
        </p:nvSpPr>
        <p:spPr>
          <a:xfrm>
            <a:off x="8811104" y="2197100"/>
            <a:ext cx="1728788" cy="45387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>
            <a:extLst>
              <a:ext uri="{FF2B5EF4-FFF2-40B4-BE49-F238E27FC236}">
                <a16:creationId xmlns:a16="http://schemas.microsoft.com/office/drawing/2014/main" id="{AA9A96A1-1FDB-6FD6-3A85-D19797388027}"/>
              </a:ext>
            </a:extLst>
          </p:cNvPr>
          <p:cNvSpPr/>
          <p:nvPr/>
        </p:nvSpPr>
        <p:spPr>
          <a:xfrm>
            <a:off x="1000125" y="4442619"/>
            <a:ext cx="1728788" cy="453871"/>
          </a:xfrm>
          <a:prstGeom prst="bracketPair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双括号 11">
            <a:extLst>
              <a:ext uri="{FF2B5EF4-FFF2-40B4-BE49-F238E27FC236}">
                <a16:creationId xmlns:a16="http://schemas.microsoft.com/office/drawing/2014/main" id="{946B6A78-1D25-8AD1-4506-0BF36677ABD3}"/>
              </a:ext>
            </a:extLst>
          </p:cNvPr>
          <p:cNvSpPr/>
          <p:nvPr/>
        </p:nvSpPr>
        <p:spPr>
          <a:xfrm>
            <a:off x="4198622" y="4442361"/>
            <a:ext cx="1728788" cy="45387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8947-46F8-8F09-CC26-D3346A28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2F627-AB50-0E9E-90DC-8BB4EB910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66443" cy="423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200" b="1" dirty="0">
                <a:solidFill>
                  <a:srgbClr val="0070C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</a:t>
            </a:r>
            <a:r>
              <a:rPr lang="en-US" altLang="zh-CN" sz="7200" b="1" dirty="0">
                <a:solidFill>
                  <a:schemeClr val="accent6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········</a:t>
            </a:r>
            <a:r>
              <a:rPr lang="en-US" altLang="zh-CN" sz="7200" b="1" dirty="0">
                <a:solidFill>
                  <a:srgbClr val="FF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</a:t>
            </a:r>
          </a:p>
          <a:p>
            <a:pPr marL="0" indent="0">
              <a:buNone/>
            </a:pPr>
            <a:endParaRPr lang="en-US" altLang="zh-CN" sz="7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0" indent="0">
              <a:buNone/>
            </a:pPr>
            <a:r>
              <a:rPr lang="en-US" altLang="zh-CN" sz="7200" b="1" dirty="0">
                <a:solidFill>
                  <a:srgbClr val="0070C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 </a:t>
            </a:r>
            <a:r>
              <a:rPr lang="en-US" altLang="zh-CN" sz="7200" b="1" dirty="0">
                <a:solidFill>
                  <a:srgbClr val="FF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  <a:r>
              <a:rPr lang="en-US" altLang="zh-CN" sz="7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 </a:t>
            </a:r>
            <a:r>
              <a:rPr lang="en-US" altLang="zh-CN" sz="7200" b="1" dirty="0">
                <a:solidFill>
                  <a:schemeClr val="accent6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····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4023C2-D274-7AB7-DD7D-F859F3A53D08}"/>
              </a:ext>
            </a:extLst>
          </p:cNvPr>
          <p:cNvGrpSpPr/>
          <p:nvPr/>
        </p:nvGrpSpPr>
        <p:grpSpPr>
          <a:xfrm>
            <a:off x="10418869" y="885017"/>
            <a:ext cx="930255" cy="1198430"/>
            <a:chOff x="10418869" y="885017"/>
            <a:chExt cx="930255" cy="119843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93FC6D0-3C63-B375-1D33-28914F610A75}"/>
                </a:ext>
              </a:extLst>
            </p:cNvPr>
            <p:cNvCxnSpPr/>
            <p:nvPr/>
          </p:nvCxnSpPr>
          <p:spPr>
            <a:xfrm>
              <a:off x="10794206" y="1543447"/>
              <a:ext cx="0" cy="54000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2A559D-A64E-4A8D-EBD3-A2F11FB2D1E2}"/>
                    </a:ext>
                  </a:extLst>
                </p:cNvPr>
                <p:cNvSpPr txBox="1"/>
                <p:nvPr/>
              </p:nvSpPr>
              <p:spPr>
                <a:xfrm>
                  <a:off x="10418869" y="885017"/>
                  <a:ext cx="93025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2A559D-A64E-4A8D-EBD3-A2F11FB2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8869" y="885017"/>
                  <a:ext cx="930255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24B2D73-6DA4-56CB-CE96-765527BAA03F}"/>
              </a:ext>
            </a:extLst>
          </p:cNvPr>
          <p:cNvGrpSpPr/>
          <p:nvPr/>
        </p:nvGrpSpPr>
        <p:grpSpPr>
          <a:xfrm>
            <a:off x="10625143" y="2692937"/>
            <a:ext cx="366702" cy="1003442"/>
            <a:chOff x="10625143" y="2692937"/>
            <a:chExt cx="366702" cy="100344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77E99E-31D1-347D-B24A-63D730FBE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8494" y="2692937"/>
              <a:ext cx="0" cy="6574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DB4D1D1-780F-9480-F439-AD961DBE11F8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625143" y="3327047"/>
                  <a:ext cx="3667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DB4D1D1-780F-9480-F439-AD961DBE1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0625143" y="3327047"/>
                  <a:ext cx="36670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20DF9F3E-D527-C5A6-60BD-DFF36C9F4293}"/>
              </a:ext>
            </a:extLst>
          </p:cNvPr>
          <p:cNvSpPr/>
          <p:nvPr/>
        </p:nvSpPr>
        <p:spPr>
          <a:xfrm rot="5400000">
            <a:off x="2765154" y="71961"/>
            <a:ext cx="424008" cy="3704031"/>
          </a:xfrm>
          <a:prstGeom prst="leftBrace">
            <a:avLst>
              <a:gd name="adj1" fmla="val 52564"/>
              <a:gd name="adj2" fmla="val 5088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E698BE26-0581-5878-E1B8-03E4483B8FDC}"/>
              </a:ext>
            </a:extLst>
          </p:cNvPr>
          <p:cNvSpPr/>
          <p:nvPr/>
        </p:nvSpPr>
        <p:spPr>
          <a:xfrm rot="5400000">
            <a:off x="8334076" y="99860"/>
            <a:ext cx="424008" cy="3704031"/>
          </a:xfrm>
          <a:prstGeom prst="leftBrace">
            <a:avLst>
              <a:gd name="adj1" fmla="val 52564"/>
              <a:gd name="adj2" fmla="val 5088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90DAFD-EC44-021F-57BF-90CB0DD01F19}"/>
                  </a:ext>
                </a:extLst>
              </p:cNvPr>
              <p:cNvSpPr txBox="1"/>
              <p:nvPr/>
            </p:nvSpPr>
            <p:spPr>
              <a:xfrm rot="10800000" flipV="1">
                <a:off x="2647132" y="1183698"/>
                <a:ext cx="6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90DAFD-EC44-021F-57BF-90CB0DD0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647132" y="1183698"/>
                <a:ext cx="660052" cy="369332"/>
              </a:xfrm>
              <a:prstGeom prst="rect">
                <a:avLst/>
              </a:prstGeom>
              <a:blipFill>
                <a:blip r:embed="rId4"/>
                <a:stretch>
                  <a:fillRect l="-4587" r="-183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7FECCE-6C35-3433-982E-734373CF8FB5}"/>
                  </a:ext>
                </a:extLst>
              </p:cNvPr>
              <p:cNvSpPr txBox="1"/>
              <p:nvPr/>
            </p:nvSpPr>
            <p:spPr>
              <a:xfrm rot="10800000" flipV="1">
                <a:off x="8216054" y="1228750"/>
                <a:ext cx="6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7FECCE-6C35-3433-982E-734373CF8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216054" y="1228750"/>
                <a:ext cx="660052" cy="369332"/>
              </a:xfrm>
              <a:prstGeom prst="rect">
                <a:avLst/>
              </a:prstGeom>
              <a:blipFill>
                <a:blip r:embed="rId5"/>
                <a:stretch>
                  <a:fillRect l="-5556" r="-277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D0F65F39-4902-D48D-CF80-8CAF8B217118}"/>
              </a:ext>
            </a:extLst>
          </p:cNvPr>
          <p:cNvGrpSpPr/>
          <p:nvPr/>
        </p:nvGrpSpPr>
        <p:grpSpPr>
          <a:xfrm>
            <a:off x="4792494" y="1102757"/>
            <a:ext cx="1029064" cy="980690"/>
            <a:chOff x="10279674" y="1102757"/>
            <a:chExt cx="1029064" cy="980690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6AC9E9D-352F-95C5-70E3-1723A9F74369}"/>
                </a:ext>
              </a:extLst>
            </p:cNvPr>
            <p:cNvCxnSpPr/>
            <p:nvPr/>
          </p:nvCxnSpPr>
          <p:spPr>
            <a:xfrm>
              <a:off x="10794206" y="1543447"/>
              <a:ext cx="0" cy="54000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0F47EEC-0A2B-BA66-1D06-144E318C6AD0}"/>
                    </a:ext>
                  </a:extLst>
                </p:cNvPr>
                <p:cNvSpPr txBox="1"/>
                <p:nvPr/>
              </p:nvSpPr>
              <p:spPr>
                <a:xfrm>
                  <a:off x="10279674" y="1102757"/>
                  <a:ext cx="10290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0F47EEC-0A2B-BA66-1D06-144E318C6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674" y="1102757"/>
                  <a:ext cx="1029064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0014BDF5-A766-4D83-3919-CFA7827B2773}"/>
              </a:ext>
            </a:extLst>
          </p:cNvPr>
          <p:cNvSpPr/>
          <p:nvPr/>
        </p:nvSpPr>
        <p:spPr>
          <a:xfrm rot="5400000" flipH="1">
            <a:off x="1579469" y="2174673"/>
            <a:ext cx="487945" cy="1396600"/>
          </a:xfrm>
          <a:prstGeom prst="leftBrace">
            <a:avLst>
              <a:gd name="adj1" fmla="val 29139"/>
              <a:gd name="adj2" fmla="val 51276"/>
            </a:avLst>
          </a:prstGeom>
          <a:ln w="57150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7BC1C0-3DE3-BD79-674E-2A3F6079BCCA}"/>
                  </a:ext>
                </a:extLst>
              </p:cNvPr>
              <p:cNvSpPr txBox="1"/>
              <p:nvPr/>
            </p:nvSpPr>
            <p:spPr>
              <a:xfrm rot="10800000" flipV="1">
                <a:off x="1492207" y="3208628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7BC1C0-3DE3-BD79-674E-2A3F607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492207" y="3208628"/>
                <a:ext cx="660052" cy="369588"/>
              </a:xfrm>
              <a:prstGeom prst="rect">
                <a:avLst/>
              </a:prstGeom>
              <a:blipFill>
                <a:blip r:embed="rId7"/>
                <a:stretch>
                  <a:fillRect l="-5556" r="-277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4B5A4D97-BD14-CB83-9E89-F0DE770B132C}"/>
              </a:ext>
            </a:extLst>
          </p:cNvPr>
          <p:cNvSpPr/>
          <p:nvPr/>
        </p:nvSpPr>
        <p:spPr>
          <a:xfrm rot="5400000" flipH="1">
            <a:off x="9512136" y="2181924"/>
            <a:ext cx="369588" cy="1391613"/>
          </a:xfrm>
          <a:prstGeom prst="leftBrace">
            <a:avLst>
              <a:gd name="adj1" fmla="val 29139"/>
              <a:gd name="adj2" fmla="val 51276"/>
            </a:avLst>
          </a:prstGeom>
          <a:ln w="57150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342BF6-F8E5-D709-051C-1C814C147B22}"/>
                  </a:ext>
                </a:extLst>
              </p:cNvPr>
              <p:cNvSpPr txBox="1"/>
              <p:nvPr/>
            </p:nvSpPr>
            <p:spPr>
              <a:xfrm rot="10800000" flipV="1">
                <a:off x="9419786" y="3244206"/>
                <a:ext cx="660052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342BF6-F8E5-D709-051C-1C814C14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419786" y="3244206"/>
                <a:ext cx="660052" cy="369588"/>
              </a:xfrm>
              <a:prstGeom prst="rect">
                <a:avLst/>
              </a:prstGeom>
              <a:blipFill>
                <a:blip r:embed="rId8"/>
                <a:stretch>
                  <a:fillRect l="-4587" r="-183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双括号 1">
            <a:extLst>
              <a:ext uri="{FF2B5EF4-FFF2-40B4-BE49-F238E27FC236}">
                <a16:creationId xmlns:a16="http://schemas.microsoft.com/office/drawing/2014/main" id="{4E642CB3-CD60-03AF-C84A-8188687896E2}"/>
              </a:ext>
            </a:extLst>
          </p:cNvPr>
          <p:cNvSpPr/>
          <p:nvPr/>
        </p:nvSpPr>
        <p:spPr>
          <a:xfrm>
            <a:off x="1000125" y="2197100"/>
            <a:ext cx="1728788" cy="453871"/>
          </a:xfrm>
          <a:prstGeom prst="bracketPair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DAAB203F-42FC-9B65-67A6-2C85708A649C}"/>
              </a:ext>
            </a:extLst>
          </p:cNvPr>
          <p:cNvSpPr/>
          <p:nvPr/>
        </p:nvSpPr>
        <p:spPr>
          <a:xfrm>
            <a:off x="8811104" y="2197100"/>
            <a:ext cx="1728788" cy="45387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双括号 5">
            <a:extLst>
              <a:ext uri="{FF2B5EF4-FFF2-40B4-BE49-F238E27FC236}">
                <a16:creationId xmlns:a16="http://schemas.microsoft.com/office/drawing/2014/main" id="{7DF297B5-609D-2DC8-335F-0089E3B53301}"/>
              </a:ext>
            </a:extLst>
          </p:cNvPr>
          <p:cNvSpPr/>
          <p:nvPr/>
        </p:nvSpPr>
        <p:spPr>
          <a:xfrm>
            <a:off x="3277001" y="2208297"/>
            <a:ext cx="1728788" cy="453871"/>
          </a:xfrm>
          <a:prstGeom prst="bracketPair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>
            <a:extLst>
              <a:ext uri="{FF2B5EF4-FFF2-40B4-BE49-F238E27FC236}">
                <a16:creationId xmlns:a16="http://schemas.microsoft.com/office/drawing/2014/main" id="{0DF651E4-27FB-3E0D-B36E-23D2779EC664}"/>
              </a:ext>
            </a:extLst>
          </p:cNvPr>
          <p:cNvSpPr/>
          <p:nvPr/>
        </p:nvSpPr>
        <p:spPr>
          <a:xfrm>
            <a:off x="1000125" y="4442619"/>
            <a:ext cx="1728788" cy="453871"/>
          </a:xfrm>
          <a:prstGeom prst="bracketPair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双括号 11">
            <a:extLst>
              <a:ext uri="{FF2B5EF4-FFF2-40B4-BE49-F238E27FC236}">
                <a16:creationId xmlns:a16="http://schemas.microsoft.com/office/drawing/2014/main" id="{41B97CB8-C0FF-DB56-46FA-3CB8239333FF}"/>
              </a:ext>
            </a:extLst>
          </p:cNvPr>
          <p:cNvSpPr/>
          <p:nvPr/>
        </p:nvSpPr>
        <p:spPr>
          <a:xfrm>
            <a:off x="4198622" y="4442361"/>
            <a:ext cx="1728788" cy="45387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双括号 12">
            <a:extLst>
              <a:ext uri="{FF2B5EF4-FFF2-40B4-BE49-F238E27FC236}">
                <a16:creationId xmlns:a16="http://schemas.microsoft.com/office/drawing/2014/main" id="{B034E0AD-50A5-0C19-BE4D-1984A11CD8EB}"/>
              </a:ext>
            </a:extLst>
          </p:cNvPr>
          <p:cNvSpPr/>
          <p:nvPr/>
        </p:nvSpPr>
        <p:spPr>
          <a:xfrm>
            <a:off x="7435219" y="4442360"/>
            <a:ext cx="1728788" cy="453871"/>
          </a:xfrm>
          <a:prstGeom prst="bracketPair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677627-9281-6F96-A1FA-BA06733CE251}"/>
                  </a:ext>
                </a:extLst>
              </p:cNvPr>
              <p:cNvSpPr txBox="1"/>
              <p:nvPr/>
            </p:nvSpPr>
            <p:spPr>
              <a:xfrm rot="10800000" flipV="1">
                <a:off x="1402565" y="3204875"/>
                <a:ext cx="923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677627-9281-6F96-A1FA-BA06733CE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402565" y="3204875"/>
                <a:ext cx="923907" cy="369332"/>
              </a:xfrm>
              <a:prstGeom prst="rect">
                <a:avLst/>
              </a:prstGeom>
              <a:blipFill>
                <a:blip r:embed="rId9"/>
                <a:stretch>
                  <a:fillRect l="-2632" r="-131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7298D9-D3CF-1156-ED6F-020AB543AD4E}"/>
                  </a:ext>
                </a:extLst>
              </p:cNvPr>
              <p:cNvSpPr txBox="1"/>
              <p:nvPr/>
            </p:nvSpPr>
            <p:spPr>
              <a:xfrm rot="10800000" flipV="1">
                <a:off x="3824316" y="3182932"/>
                <a:ext cx="923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7298D9-D3CF-1156-ED6F-020AB543A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824316" y="3182932"/>
                <a:ext cx="923907" cy="369332"/>
              </a:xfrm>
              <a:prstGeom prst="rect">
                <a:avLst/>
              </a:prstGeom>
              <a:blipFill>
                <a:blip r:embed="rId10"/>
                <a:stretch>
                  <a:fillRect l="-2632" r="-131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45716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45534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 animBg="1"/>
      <p:bldP spid="29" grpId="0"/>
      <p:bldP spid="29" grpId="1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19688-0A59-05EA-4704-8E574698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P3375 【</a:t>
            </a:r>
            <a:r>
              <a:rPr lang="zh-CN" altLang="en-US" dirty="0"/>
              <a:t>模板</a:t>
            </a:r>
            <a:r>
              <a:rPr lang="en-US" altLang="zh-CN" dirty="0"/>
              <a:t>】KMP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0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4E147-0B29-B02E-BBDA-56D6E8E7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348379"/>
            <a:ext cx="10515600" cy="1325563"/>
          </a:xfrm>
        </p:spPr>
        <p:txBody>
          <a:bodyPr/>
          <a:lstStyle/>
          <a:p>
            <a:r>
              <a:rPr lang="en-US" altLang="zh-CN" dirty="0"/>
              <a:t>P3370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字符串哈希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35709CF-FDDA-055E-28E5-FC242F148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思路：建立字符串到非负整数的映射，并将冲突缩小到接近与零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把字符串看作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zh-CN" altLang="en-US" dirty="0"/>
                  <a:t>进制数（通常为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131</a:t>
                </a:r>
                <a:r>
                  <a:rPr lang="zh-CN" altLang="en-US" dirty="0"/>
                  <a:t>或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13331</a:t>
                </a:r>
                <a:r>
                  <a:rPr lang="zh-CN" altLang="en-US" dirty="0"/>
                  <a:t>），令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a=1,b=2,…,z=26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使用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unsigned long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long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类型存储这个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</a:t>
                </a:r>
                <a:r>
                  <a:rPr lang="zh-CN" altLang="en-US" dirty="0"/>
                  <a:t>值 ，相当于自动对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 取模。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35709CF-FDDA-055E-28E5-FC242F148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7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E2A8-99B9-18EF-9195-22DA0B38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P10468 </a:t>
            </a:r>
            <a:r>
              <a:rPr lang="zh-CN" altLang="en-US" dirty="0"/>
              <a:t>兔子与兔子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DF356-85D5-68D6-4986-46151967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O(N) </a:t>
            </a:r>
            <a:r>
              <a:rPr lang="zh-CN" altLang="en-US" dirty="0"/>
              <a:t>的时间预处理字符串所有前缀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Hash</a:t>
            </a:r>
            <a:r>
              <a:rPr lang="en-US" altLang="zh-CN" dirty="0"/>
              <a:t> </a:t>
            </a:r>
            <a:r>
              <a:rPr lang="zh-CN" altLang="en-US" dirty="0"/>
              <a:t>值并在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O(1) </a:t>
            </a:r>
            <a:r>
              <a:rPr lang="zh-CN" altLang="en-US" dirty="0"/>
              <a:t>的时间内查询它的任意子串的 </a:t>
            </a:r>
            <a:r>
              <a:rPr lang="en-US" altLang="zh-CN" dirty="0"/>
              <a:t>Hash </a:t>
            </a:r>
            <a:r>
              <a:rPr lang="zh-CN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4631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67FE-A920-551F-43DB-85A68938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字符串匹配问题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9426E-7FE2-3AC0-ED1E-309E6E42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判定字符串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zh-CN" altLang="en-US" dirty="0"/>
              <a:t>是否为字符串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zh-CN" altLang="en-US" dirty="0"/>
              <a:t>的字串，并求出字符串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zh-CN" altLang="en-US" dirty="0"/>
              <a:t>在字符串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zh-CN" altLang="en-US" dirty="0"/>
              <a:t>中各次出现的位置</a:t>
            </a:r>
            <a:endParaRPr lang="en-US" altLang="zh-CN" dirty="0"/>
          </a:p>
          <a:p>
            <a:r>
              <a:rPr lang="zh-CN" altLang="en-US" dirty="0"/>
              <a:t>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dirty="0"/>
              <a:t>: A B A</a:t>
            </a:r>
          </a:p>
          <a:p>
            <a:r>
              <a:rPr lang="zh-CN" altLang="en-US" dirty="0"/>
              <a:t>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dirty="0"/>
              <a:t>: A B A B A B C</a:t>
            </a:r>
            <a:endParaRPr lang="zh-CN" alt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3A7BC023-57C2-2488-B44B-CC453067E9CC}"/>
              </a:ext>
            </a:extLst>
          </p:cNvPr>
          <p:cNvSpPr/>
          <p:nvPr/>
        </p:nvSpPr>
        <p:spPr>
          <a:xfrm rot="16200000">
            <a:off x="3153646" y="3408075"/>
            <a:ext cx="169715" cy="841664"/>
          </a:xfrm>
          <a:prstGeom prst="leftBrace">
            <a:avLst>
              <a:gd name="adj1" fmla="val 40040"/>
              <a:gd name="adj2" fmla="val 487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F84BFD4E-AB15-7B2A-95F4-0940739AE675}"/>
              </a:ext>
            </a:extLst>
          </p:cNvPr>
          <p:cNvSpPr/>
          <p:nvPr/>
        </p:nvSpPr>
        <p:spPr>
          <a:xfrm rot="16200000">
            <a:off x="3722437" y="3737047"/>
            <a:ext cx="218354" cy="841663"/>
          </a:xfrm>
          <a:prstGeom prst="leftBrace">
            <a:avLst>
              <a:gd name="adj1" fmla="val 40040"/>
              <a:gd name="adj2" fmla="val 487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6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13C5A-922B-3A7E-355E-6D24DC7E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朴素做法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2CA7D-029E-E34D-9FC7-B87CEDC5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O(NM)</a:t>
            </a:r>
          </a:p>
          <a:p>
            <a:r>
              <a:rPr lang="zh-CN" altLang="en-US" dirty="0">
                <a:latin typeface="+mn-ea"/>
              </a:rPr>
              <a:t>其中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为字符串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的长度，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dirty="0">
                <a:latin typeface="+mn-ea"/>
              </a:rPr>
              <a:t>为字符串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的长度。</a:t>
            </a:r>
            <a:endParaRPr lang="en-US" altLang="zh-CN" dirty="0"/>
          </a:p>
          <a:p>
            <a:r>
              <a:rPr lang="zh-CN" altLang="en-US" dirty="0"/>
              <a:t>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dirty="0"/>
              <a:t>: A B A</a:t>
            </a:r>
          </a:p>
          <a:p>
            <a:r>
              <a:rPr lang="zh-CN" altLang="en-US" dirty="0"/>
              <a:t>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dirty="0"/>
              <a:t>: A B A B A B C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0FD81A-941A-3EC9-5BE6-9CC6BAC608FC}"/>
              </a:ext>
            </a:extLst>
          </p:cNvPr>
          <p:cNvGrpSpPr/>
          <p:nvPr/>
        </p:nvGrpSpPr>
        <p:grpSpPr>
          <a:xfrm>
            <a:off x="2772293" y="3913118"/>
            <a:ext cx="841665" cy="1055288"/>
            <a:chOff x="2778919" y="4714875"/>
            <a:chExt cx="841665" cy="1055288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22BAAD2-9622-15BF-A65E-DAF3A301F89C}"/>
                </a:ext>
              </a:extLst>
            </p:cNvPr>
            <p:cNvCxnSpPr/>
            <p:nvPr/>
          </p:nvCxnSpPr>
          <p:spPr>
            <a:xfrm flipV="1">
              <a:off x="2914651" y="4714875"/>
              <a:ext cx="0" cy="37861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057D4F-8FA7-0F77-B1B1-46078E48B773}"/>
                </a:ext>
              </a:extLst>
            </p:cNvPr>
            <p:cNvSpPr txBox="1"/>
            <p:nvPr/>
          </p:nvSpPr>
          <p:spPr>
            <a:xfrm>
              <a:off x="2778919" y="5027150"/>
              <a:ext cx="157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C086F728-2AC8-9C89-1411-D1B8FF34598B}"/>
                </a:ext>
              </a:extLst>
            </p:cNvPr>
            <p:cNvSpPr/>
            <p:nvPr/>
          </p:nvSpPr>
          <p:spPr>
            <a:xfrm rot="16200000">
              <a:off x="3114894" y="5264474"/>
              <a:ext cx="169715" cy="841664"/>
            </a:xfrm>
            <a:prstGeom prst="leftBrace">
              <a:avLst>
                <a:gd name="adj1" fmla="val 40040"/>
                <a:gd name="adj2" fmla="val 4879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8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2695 0.00324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5 0.00324 L 0.05391 -0.00185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2CDB-CECC-7D6A-2C7A-742BED8B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字符串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Hash</a:t>
            </a:r>
            <a:r>
              <a:rPr lang="zh-CN" altLang="en-US" dirty="0"/>
              <a:t>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0CA5A-D3FA-4BA7-3696-1F5E21A2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枚举字符串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中的每个位置</a:t>
            </a:r>
            <a:r>
              <a:rPr lang="en-US" altLang="zh-CN" dirty="0"/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/>
              <a:t>，检查字符串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Hash</a:t>
            </a:r>
            <a:r>
              <a:rPr lang="en-US" altLang="zh-CN" dirty="0"/>
              <a:t> </a:t>
            </a:r>
            <a:r>
              <a:rPr lang="zh-CN" altLang="en-US" dirty="0"/>
              <a:t>值与字符串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的子串的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Hash</a:t>
            </a:r>
            <a:r>
              <a:rPr lang="en-US" altLang="zh-CN" dirty="0"/>
              <a:t> </a:t>
            </a:r>
            <a:r>
              <a:rPr lang="zh-CN" altLang="en-US" dirty="0"/>
              <a:t>值是否相同。</a:t>
            </a:r>
            <a:endParaRPr lang="en-US" altLang="zh-CN" dirty="0"/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O(N+M)</a:t>
            </a:r>
          </a:p>
        </p:txBody>
      </p:sp>
    </p:spTree>
    <p:extLst>
      <p:ext uri="{BB962C8B-B14F-4D97-AF65-F5344CB8AC3E}">
        <p14:creationId xmlns:p14="http://schemas.microsoft.com/office/powerpoint/2010/main" val="97960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AEBB6-08FC-36F8-EEC1-426F0884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A23E1-363F-5F5B-06ED-5216A010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KMP </a:t>
            </a:r>
            <a:r>
              <a:rPr lang="zh-CN" altLang="en-US" dirty="0"/>
              <a:t>算法是一种改进的字符串匹配算法，由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D.E.Knuth</a:t>
            </a:r>
            <a:r>
              <a:rPr lang="zh-CN" altLang="en-US" dirty="0"/>
              <a:t>，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J.H.Morris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/>
              <a:t>和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V.R.Pratt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/>
              <a:t>提出的。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KMP </a:t>
            </a:r>
            <a:r>
              <a:rPr lang="zh-CN" altLang="en-US" dirty="0"/>
              <a:t>算法的核心是利用匹配失败后的信息，尽量减少模式串与主串的匹配次数以达到快速匹配的目的。</a:t>
            </a:r>
            <a:endParaRPr lang="en-US" altLang="zh-CN" dirty="0"/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O(N+M)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A0DF-0084-D4AE-9CAB-B8DA7741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前置知识：前缀函数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2D101-DD7C-B09D-6DC4-9F7B14F0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681"/>
          </a:xfrm>
        </p:spPr>
        <p:txBody>
          <a:bodyPr/>
          <a:lstStyle/>
          <a:p>
            <a:r>
              <a:rPr lang="zh-CN" altLang="en-US" dirty="0"/>
              <a:t>最长匹配真前后缀的长度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ATAATA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EE5797-6A86-5AD7-2CFA-725F89B283EE}"/>
              </a:ext>
            </a:extLst>
          </p:cNvPr>
          <p:cNvSpPr txBox="1"/>
          <p:nvPr/>
        </p:nvSpPr>
        <p:spPr>
          <a:xfrm>
            <a:off x="4794647" y="3471858"/>
            <a:ext cx="1301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ATAAT</a:t>
            </a:r>
          </a:p>
          <a:p>
            <a:r>
              <a:rPr lang="en-US" altLang="zh-CN" sz="2400" dirty="0"/>
              <a:t>ATAA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ATA</a:t>
            </a:r>
          </a:p>
          <a:p>
            <a:r>
              <a:rPr lang="en-US" altLang="zh-CN" sz="2400" dirty="0"/>
              <a:t>AT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2400" dirty="0"/>
              <a:t>真前缀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B83CB7-743D-CEDB-3518-73F256789C55}"/>
              </a:ext>
            </a:extLst>
          </p:cNvPr>
          <p:cNvSpPr txBox="1"/>
          <p:nvPr/>
        </p:nvSpPr>
        <p:spPr>
          <a:xfrm>
            <a:off x="6096000" y="3471858"/>
            <a:ext cx="1141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TAATA</a:t>
            </a:r>
          </a:p>
          <a:p>
            <a:pPr algn="r"/>
            <a:r>
              <a:rPr lang="en-US" altLang="zh-CN" sz="2400" dirty="0"/>
              <a:t>AATA</a:t>
            </a:r>
          </a:p>
          <a:p>
            <a:pPr algn="r"/>
            <a:r>
              <a:rPr lang="en-US" altLang="zh-CN" sz="2400" dirty="0">
                <a:solidFill>
                  <a:srgbClr val="FF0000"/>
                </a:solidFill>
              </a:rPr>
              <a:t>ATA</a:t>
            </a:r>
          </a:p>
          <a:p>
            <a:pPr algn="r"/>
            <a:r>
              <a:rPr lang="en-US" altLang="zh-CN" sz="2400" dirty="0"/>
              <a:t>TA</a:t>
            </a:r>
          </a:p>
          <a:p>
            <a:pPr algn="r"/>
            <a:r>
              <a:rPr lang="en-US" altLang="zh-CN" sz="2400" dirty="0">
                <a:solidFill>
                  <a:srgbClr val="FF0000"/>
                </a:solidFill>
              </a:rPr>
              <a:t>A</a:t>
            </a:r>
          </a:p>
          <a:p>
            <a:pPr algn="r"/>
            <a:r>
              <a:rPr lang="zh-CN" altLang="en-US" sz="2400" dirty="0"/>
              <a:t>真后缀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E4E0F1-DB04-4C20-0A5A-82D029B2CBC1}"/>
                  </a:ext>
                </a:extLst>
              </p:cNvPr>
              <p:cNvSpPr txBox="1"/>
              <p:nvPr/>
            </p:nvSpPr>
            <p:spPr>
              <a:xfrm>
                <a:off x="4929188" y="2185987"/>
                <a:ext cx="2478881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390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39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E4E0F1-DB04-4C20-0A5A-82D029B2C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88" y="2185987"/>
                <a:ext cx="2478881" cy="3770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5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0F85-F71E-6C50-33B7-DD3705BE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前缀函数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6C2250E9-9691-B44D-7086-DDF410E7F7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2593298"/>
                  </p:ext>
                </p:extLst>
              </p:nvPr>
            </p:nvGraphicFramePr>
            <p:xfrm>
              <a:off x="838200" y="2247105"/>
              <a:ext cx="10515596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36454427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858365866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02677266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15796398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447075498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711359110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749368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800" dirty="0"/>
                            <a:t>下标 </a:t>
                          </a:r>
                          <a:r>
                            <a:rPr lang="en-US" altLang="zh-CN" sz="28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zh-CN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2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4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5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588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800" dirty="0"/>
                            <a:t>前缀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ATAAT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ATAATA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422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28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zh-CN" altLang="en-US" sz="2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2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068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6C2250E9-9691-B44D-7086-DDF410E7F7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2593298"/>
                  </p:ext>
                </p:extLst>
              </p:nvPr>
            </p:nvGraphicFramePr>
            <p:xfrm>
              <a:off x="838200" y="2247105"/>
              <a:ext cx="10515596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364544278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858365866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02677266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15796398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447075498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711359110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74936897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zh-CN" altLang="en-US" sz="2800" dirty="0"/>
                            <a:t>下标 </a:t>
                          </a:r>
                          <a:r>
                            <a:rPr lang="en-US" altLang="zh-CN" sz="280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zh-CN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2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4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5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5886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zh-CN" altLang="en-US" sz="2800" dirty="0"/>
                            <a:t>前缀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ATAAT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ATAATA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4220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5" t="-215294" r="-59959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2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068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0FA92A9-DB48-D38E-BE83-E7D78C2CDC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54500"/>
                <a:ext cx="10515600" cy="738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2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个前缀的最长匹配真前后缀的长度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0FA92A9-DB48-D38E-BE83-E7D78C2C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4500"/>
                <a:ext cx="10515600" cy="738970"/>
              </a:xfrm>
              <a:prstGeom prst="rect">
                <a:avLst/>
              </a:prstGeom>
              <a:blipFill>
                <a:blip r:embed="rId3"/>
                <a:stretch>
                  <a:fillRect t="-16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BA9C6D5-9A6D-A4B6-2250-E4FEA5C4F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6" y="1487258"/>
                <a:ext cx="10515600" cy="17676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8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字符串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ATAATA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BA9C6D5-9A6D-A4B6-2250-E4FEA5C4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6" y="1487258"/>
                <a:ext cx="10515600" cy="1767681"/>
              </a:xfrm>
              <a:prstGeom prst="rect">
                <a:avLst/>
              </a:prstGeom>
              <a:blipFill>
                <a:blip r:embed="rId4"/>
                <a:stretch>
                  <a:fillRect t="-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B1FFF9-7E82-7D8C-AFCE-4E2A66EF0EF6}"/>
              </a:ext>
            </a:extLst>
          </p:cNvPr>
          <p:cNvGrpSpPr/>
          <p:nvPr/>
        </p:nvGrpSpPr>
        <p:grpSpPr>
          <a:xfrm>
            <a:off x="3495245" y="4740472"/>
            <a:ext cx="1745169" cy="659399"/>
            <a:chOff x="978270" y="4873258"/>
            <a:chExt cx="1566099" cy="65939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B30DEF-505E-5FC6-4255-ED82C0F42B9A}"/>
                </a:ext>
              </a:extLst>
            </p:cNvPr>
            <p:cNvSpPr txBox="1"/>
            <p:nvPr/>
          </p:nvSpPr>
          <p:spPr>
            <a:xfrm>
              <a:off x="978270" y="4873258"/>
              <a:ext cx="10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4405913-0D7E-E276-5537-E804B5797374}"/>
                </a:ext>
              </a:extLst>
            </p:cNvPr>
            <p:cNvSpPr txBox="1"/>
            <p:nvPr/>
          </p:nvSpPr>
          <p:spPr>
            <a:xfrm>
              <a:off x="1735934" y="4886326"/>
              <a:ext cx="808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T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algn="r"/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4C3199-7B85-DB2D-B9B2-DD92B6AE2F8E}"/>
              </a:ext>
            </a:extLst>
          </p:cNvPr>
          <p:cNvGrpSpPr/>
          <p:nvPr/>
        </p:nvGrpSpPr>
        <p:grpSpPr>
          <a:xfrm>
            <a:off x="5139928" y="4701146"/>
            <a:ext cx="1566099" cy="659399"/>
            <a:chOff x="978270" y="4873258"/>
            <a:chExt cx="1566099" cy="65939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AF4182-BCAB-DF3F-2A0E-9FBE00D9C1A0}"/>
                </a:ext>
              </a:extLst>
            </p:cNvPr>
            <p:cNvSpPr txBox="1"/>
            <p:nvPr/>
          </p:nvSpPr>
          <p:spPr>
            <a:xfrm>
              <a:off x="978270" y="4873258"/>
              <a:ext cx="1079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AT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EF70C6-E34D-4F8F-C8EE-05765B001610}"/>
                </a:ext>
              </a:extLst>
            </p:cNvPr>
            <p:cNvSpPr txBox="1"/>
            <p:nvPr/>
          </p:nvSpPr>
          <p:spPr>
            <a:xfrm>
              <a:off x="1735934" y="4886326"/>
              <a:ext cx="808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TA</a:t>
              </a:r>
            </a:p>
            <a:p>
              <a:pPr algn="r"/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8901C6-0DA7-790A-9778-F4D0E5498256}"/>
              </a:ext>
            </a:extLst>
          </p:cNvPr>
          <p:cNvGrpSpPr/>
          <p:nvPr/>
        </p:nvGrpSpPr>
        <p:grpSpPr>
          <a:xfrm>
            <a:off x="6706027" y="4750578"/>
            <a:ext cx="1566099" cy="1213397"/>
            <a:chOff x="978270" y="4873258"/>
            <a:chExt cx="1566099" cy="12133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B6878B-C6D2-E81F-7527-6FE86807B604}"/>
                </a:ext>
              </a:extLst>
            </p:cNvPr>
            <p:cNvSpPr txBox="1"/>
            <p:nvPr/>
          </p:nvSpPr>
          <p:spPr>
            <a:xfrm>
              <a:off x="978270" y="4873258"/>
              <a:ext cx="10791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ATA</a:t>
              </a:r>
            </a:p>
            <a:p>
              <a:r>
                <a:rPr lang="en-US" altLang="zh-CN" b="1" dirty="0"/>
                <a:t>AT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E2755E-DF73-5A1B-FBF1-112D768DD29D}"/>
                </a:ext>
              </a:extLst>
            </p:cNvPr>
            <p:cNvSpPr txBox="1"/>
            <p:nvPr/>
          </p:nvSpPr>
          <p:spPr>
            <a:xfrm>
              <a:off x="1735934" y="4886326"/>
              <a:ext cx="808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TAA</a:t>
              </a:r>
            </a:p>
            <a:p>
              <a:pPr algn="r"/>
              <a:r>
                <a:rPr lang="en-US" altLang="zh-CN" b="1" dirty="0"/>
                <a:t>AA</a:t>
              </a:r>
            </a:p>
            <a:p>
              <a:pPr algn="r"/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</a:p>
            <a:p>
              <a:pPr algn="r"/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4FA42CF-A06D-0339-C0A3-8A3C1144172A}"/>
              </a:ext>
            </a:extLst>
          </p:cNvPr>
          <p:cNvGrpSpPr/>
          <p:nvPr/>
        </p:nvGrpSpPr>
        <p:grpSpPr>
          <a:xfrm>
            <a:off x="8182354" y="4765946"/>
            <a:ext cx="1566099" cy="1213397"/>
            <a:chOff x="978270" y="4873258"/>
            <a:chExt cx="1566099" cy="121339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D35BD73-3CEA-2BE5-104D-31120D98B0C8}"/>
                </a:ext>
              </a:extLst>
            </p:cNvPr>
            <p:cNvSpPr txBox="1"/>
            <p:nvPr/>
          </p:nvSpPr>
          <p:spPr>
            <a:xfrm>
              <a:off x="978270" y="4873258"/>
              <a:ext cx="1079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ATAA</a:t>
              </a:r>
            </a:p>
            <a:p>
              <a:r>
                <a:rPr lang="en-US" altLang="zh-CN" b="1" dirty="0"/>
                <a:t>ATA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AT</a:t>
              </a:r>
            </a:p>
            <a:p>
              <a:r>
                <a:rPr lang="en-US" altLang="zh-CN" b="1" dirty="0"/>
                <a:t>A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080795-AE15-7AB1-0B75-ED20FBBE4194}"/>
                </a:ext>
              </a:extLst>
            </p:cNvPr>
            <p:cNvSpPr txBox="1"/>
            <p:nvPr/>
          </p:nvSpPr>
          <p:spPr>
            <a:xfrm>
              <a:off x="1735934" y="4886326"/>
              <a:ext cx="808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TAAT</a:t>
              </a:r>
            </a:p>
            <a:p>
              <a:pPr algn="r"/>
              <a:r>
                <a:rPr lang="en-US" altLang="zh-CN" b="1" dirty="0"/>
                <a:t>AAT</a:t>
              </a:r>
            </a:p>
            <a:p>
              <a:pPr algn="r"/>
              <a:r>
                <a:rPr lang="en-US" altLang="zh-CN" b="1" dirty="0">
                  <a:solidFill>
                    <a:srgbClr val="FF0000"/>
                  </a:solidFill>
                </a:rPr>
                <a:t>AT</a:t>
              </a:r>
            </a:p>
            <a:p>
              <a:pPr algn="r"/>
              <a:r>
                <a:rPr lang="en-US" altLang="zh-CN" b="1" dirty="0"/>
                <a:t>T</a:t>
              </a:r>
              <a:endParaRPr lang="zh-CN" altLang="en-US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75B266-A48C-DA84-F501-41C84B89A31E}"/>
              </a:ext>
            </a:extLst>
          </p:cNvPr>
          <p:cNvGrpSpPr/>
          <p:nvPr/>
        </p:nvGrpSpPr>
        <p:grpSpPr>
          <a:xfrm>
            <a:off x="9840082" y="4740472"/>
            <a:ext cx="2068549" cy="2044393"/>
            <a:chOff x="978270" y="4873258"/>
            <a:chExt cx="1566099" cy="204439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15FD4A-2DA1-4602-3E22-4F71D13CD247}"/>
                </a:ext>
              </a:extLst>
            </p:cNvPr>
            <p:cNvSpPr txBox="1"/>
            <p:nvPr/>
          </p:nvSpPr>
          <p:spPr>
            <a:xfrm>
              <a:off x="978270" y="4873258"/>
              <a:ext cx="10791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ATAAT</a:t>
              </a:r>
            </a:p>
            <a:p>
              <a:r>
                <a:rPr lang="en-US" altLang="zh-CN" b="1" dirty="0"/>
                <a:t>ATAA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ATA</a:t>
              </a:r>
            </a:p>
            <a:p>
              <a:r>
                <a:rPr lang="en-US" altLang="zh-CN" b="1" dirty="0"/>
                <a:t>AT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868A872-A0C8-D60A-39AF-59A21E855443}"/>
                </a:ext>
              </a:extLst>
            </p:cNvPr>
            <p:cNvSpPr txBox="1"/>
            <p:nvPr/>
          </p:nvSpPr>
          <p:spPr>
            <a:xfrm>
              <a:off x="1735934" y="4886326"/>
              <a:ext cx="80843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TAATA</a:t>
              </a:r>
            </a:p>
            <a:p>
              <a:pPr algn="r"/>
              <a:r>
                <a:rPr lang="en-US" altLang="zh-CN" b="1" dirty="0"/>
                <a:t>AATA</a:t>
              </a:r>
            </a:p>
            <a:p>
              <a:pPr algn="r"/>
              <a:r>
                <a:rPr lang="en-US" altLang="zh-CN" b="1" dirty="0">
                  <a:solidFill>
                    <a:srgbClr val="FF0000"/>
                  </a:solidFill>
                </a:rPr>
                <a:t>ATA</a:t>
              </a:r>
            </a:p>
            <a:p>
              <a:pPr algn="r"/>
              <a:r>
                <a:rPr lang="en-US" altLang="zh-CN" b="1" dirty="0"/>
                <a:t>TA</a:t>
              </a:r>
            </a:p>
            <a:p>
              <a:pPr algn="r"/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</a:p>
            <a:p>
              <a:pPr algn="r"/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9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633</Words>
  <Application>Microsoft Office PowerPoint</Application>
  <PresentationFormat>宽屏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MingLiU_HKSCS-ExtB</vt:lpstr>
      <vt:lpstr>等线</vt:lpstr>
      <vt:lpstr>等线 Light</vt:lpstr>
      <vt:lpstr>Arial</vt:lpstr>
      <vt:lpstr>Cambria Math</vt:lpstr>
      <vt:lpstr>Office 主题​​</vt:lpstr>
      <vt:lpstr>字符串哈希&amp;KMP算法</vt:lpstr>
      <vt:lpstr>P3370 【模板】字符串哈希</vt:lpstr>
      <vt:lpstr>P10468 兔子与兔子</vt:lpstr>
      <vt:lpstr>字符串匹配问题</vt:lpstr>
      <vt:lpstr>朴素做法</vt:lpstr>
      <vt:lpstr>字符串Hash做法</vt:lpstr>
      <vt:lpstr>KMP算法</vt:lpstr>
      <vt:lpstr>前置知识：前缀函数</vt:lpstr>
      <vt:lpstr>前缀函数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P3375 【模板】KMP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起 冉</dc:creator>
  <cp:lastModifiedBy>起 冉</cp:lastModifiedBy>
  <cp:revision>3</cp:revision>
  <dcterms:created xsi:type="dcterms:W3CDTF">2024-11-02T10:36:20Z</dcterms:created>
  <dcterms:modified xsi:type="dcterms:W3CDTF">2024-11-09T12:40:08Z</dcterms:modified>
</cp:coreProperties>
</file>