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67" r:id="rId19"/>
    <p:sldId id="26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5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703A-67C6-A9B9-5194-0926F39E8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988B49-08BC-C720-D1DC-BC4345D26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09683-11F7-E83A-830D-BFA82833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BA37-0F01-49E3-8BD3-E809682DF24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63CC0-B7EF-E860-22EC-AC74D855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79F63-01E0-5110-133A-F27E910A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F6CD-0944-4C96-8E82-DF7685AC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9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C6AA5-06FD-CCAB-B853-9CA50AEC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06E57B-BE13-CF90-D6F1-99ACE5A5D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BAEDF-CFCB-3B33-2025-4B45BC58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BA37-0F01-49E3-8BD3-E809682DF24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26473-A461-AEAC-63CA-16BA6506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8F08D-8B3A-5E65-49B5-4E3328E9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F6CD-0944-4C96-8E82-DF7685AC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29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7D4226-9798-1034-1F11-56DFDB60E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F95977-CB8C-7A16-1DCA-2E14AE078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141B1-9B64-F2BA-03CA-8FEA8393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BA37-0F01-49E3-8BD3-E809682DF24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AE932-83C3-FA3C-EDAE-D7CB99A3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3BE31-F9B2-4839-8EB6-9D4D4CB4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F6CD-0944-4C96-8E82-DF7685AC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1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817CA-F462-6BE3-5E13-B84C9F3E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526D7-5C4E-9B7C-6DC4-0D733382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75186-28BE-7F93-8390-0FB5B310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BA37-0F01-49E3-8BD3-E809682DF24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716F7-5294-3D21-3177-6B815C9C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807DA-F5C5-8ED2-9280-94EFAD24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F6CD-0944-4C96-8E82-DF7685AC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5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679E0-C610-3E9A-422E-D487E1B3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A9321-4024-B3AD-CEAF-2D7C8FDD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F44BC-B4CA-8395-9744-6BD04520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BA37-0F01-49E3-8BD3-E809682DF24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2CD32-7683-2D4F-E274-55F30AAB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E903E-D8EB-0A76-4C7B-E8428B2F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F6CD-0944-4C96-8E82-DF7685AC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6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2BA80-662A-77B4-980F-2E225D2A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CF28F-E296-198B-2D69-D9B9FE7ED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C13D8-4F94-C084-DEE0-23B4AB006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4D7F2-EA0F-051D-C9B7-53DEE56E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BA37-0F01-49E3-8BD3-E809682DF24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030DE7-4281-B955-4BE3-A63E463F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F26C7F-2B81-1EF9-CC75-08F0370B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F6CD-0944-4C96-8E82-DF7685AC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25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BDD9F-86BC-C60D-FC26-FCC7BF67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D66B7-7051-D901-D33C-DB92A41B8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013AB9-CD13-EAF5-1F29-49675D8F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5A685B-CA50-366A-3BFA-2A8809578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A86F33-3FE9-B143-C1BB-29A75B80E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91E1DD-F687-1D2D-E111-3D5EA175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BA37-0F01-49E3-8BD3-E809682DF24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80E672-7E37-B622-D389-FCF0030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94A7BB-AC44-7FA3-F937-742AB1C8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F6CD-0944-4C96-8E82-DF7685AC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25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4444E-FCF0-2E02-8982-3FB676D7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4DAA9E-FF04-638C-FEB5-CC624AA3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BA37-0F01-49E3-8BD3-E809682DF24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ECF24B-9A40-1CA3-B6A4-257FF4CD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1D2AD1-47FB-52FB-DA99-4FC5A0C9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F6CD-0944-4C96-8E82-DF7685AC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3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E5D62-079E-0E75-00EE-F1B5C2FD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BA37-0F01-49E3-8BD3-E809682DF24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88610C-DD38-A235-3DBC-D7CE6CA6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561D9B-A8A1-921F-5BBA-25A96BF1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F6CD-0944-4C96-8E82-DF7685AC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6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79E8B-EDA4-52CC-77FB-DD9C66CC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62584-636A-464C-219A-F59B0942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34BE28-40FE-D3F5-4CD0-E41342494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1B8BF7-319E-BC6E-D44A-D90CAC3F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BA37-0F01-49E3-8BD3-E809682DF24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BA09A-D1BB-1586-EA4F-002B9017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86996-91AB-D3F1-8406-17D69C51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F6CD-0944-4C96-8E82-DF7685AC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7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58BE7-905B-5B5D-00F4-72A8850A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CFE337-0236-2A4E-BCEC-C439BF972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69EE2A-849C-948D-4998-C754FA11C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116A1-BF36-749E-CC1B-30A58817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BA37-0F01-49E3-8BD3-E809682DF24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02884-3496-1ADF-A747-045AB496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A6A66-E6B4-E283-B46F-75C84854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F6CD-0944-4C96-8E82-DF7685AC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5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55EDD3-9DB8-85F8-A29B-E0AF7776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92C465-344A-057C-EA5E-B96A263CF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94967-B887-A3F5-F43F-4C6259C6B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4BA37-0F01-49E3-8BD3-E809682DF24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0AF9C-90F7-A984-A14E-2BD909724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ACBA3-5F4B-C1A7-C8F2-8AF9436BF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8F6CD-0944-4C96-8E82-DF7685AC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5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20507-E8BC-FE15-DA8D-9BF39A56C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60F30C-E868-B9A8-ED0A-C332FEF2B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Z" altLang="zh-CN" dirty="0"/>
              <a:t>11/10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09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B8528-6A99-27EE-4CD9-224DA894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素数的判定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5974A5-9FCB-7623-ED09-FF7D291FB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06" y="1690688"/>
            <a:ext cx="9631787" cy="4351338"/>
          </a:xfrm>
        </p:spPr>
      </p:pic>
    </p:spTree>
    <p:extLst>
      <p:ext uri="{BB962C8B-B14F-4D97-AF65-F5344CB8AC3E}">
        <p14:creationId xmlns:p14="http://schemas.microsoft.com/office/powerpoint/2010/main" val="57697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0ED82A-EAC4-7C11-FD55-0C1B7482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448540"/>
            <a:ext cx="9440592" cy="606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9618-F158-3E0C-D456-4830C604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E79906-A41B-E888-4468-18DD0295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35" y="1927225"/>
            <a:ext cx="9263529" cy="261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3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2B48E-524F-E700-A4E7-F90C3E3F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5EE773-26EE-0826-0E18-4A9DB5CC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46" y="1690688"/>
            <a:ext cx="8522908" cy="48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9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14EB1-923D-595F-0169-1313110A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2596374-AC10-C121-F7D0-A0B29F71D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6159"/>
            <a:ext cx="10515600" cy="1071869"/>
          </a:xfrm>
        </p:spPr>
      </p:pic>
    </p:spTree>
    <p:extLst>
      <p:ext uri="{BB962C8B-B14F-4D97-AF65-F5344CB8AC3E}">
        <p14:creationId xmlns:p14="http://schemas.microsoft.com/office/powerpoint/2010/main" val="104215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2C76A-AB7B-F67A-2ED1-441062AE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D1832E-F9BC-8641-CC2F-7275F4F8B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6091"/>
            <a:ext cx="10515600" cy="3895488"/>
          </a:xfrm>
        </p:spPr>
      </p:pic>
    </p:spTree>
    <p:extLst>
      <p:ext uri="{BB962C8B-B14F-4D97-AF65-F5344CB8AC3E}">
        <p14:creationId xmlns:p14="http://schemas.microsoft.com/office/powerpoint/2010/main" val="250405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22849-4D13-E3E7-A8A2-ACF4C71B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784458-1C89-E072-2D7B-B993D8F37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2" y="1690688"/>
            <a:ext cx="10952136" cy="433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0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29A37-E4EB-8848-8E27-9E5A9854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557801-73FA-A771-293F-1BA207C67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557" y="1690688"/>
            <a:ext cx="6648886" cy="3536191"/>
          </a:xfrm>
        </p:spPr>
      </p:pic>
    </p:spTree>
    <p:extLst>
      <p:ext uri="{BB962C8B-B14F-4D97-AF65-F5344CB8AC3E}">
        <p14:creationId xmlns:p14="http://schemas.microsoft.com/office/powerpoint/2010/main" val="360885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5F4BF-35B5-3B01-ED4B-23CA4ADB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  <a:r>
              <a:rPr lang="el-GR" altLang="zh-CN" dirty="0"/>
              <a:t>φ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5724FB-3F30-F1F3-8CAE-756EA9C6C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987" y="1690688"/>
            <a:ext cx="9608026" cy="4351338"/>
          </a:xfrm>
        </p:spPr>
      </p:pic>
    </p:spTree>
    <p:extLst>
      <p:ext uri="{BB962C8B-B14F-4D97-AF65-F5344CB8AC3E}">
        <p14:creationId xmlns:p14="http://schemas.microsoft.com/office/powerpoint/2010/main" val="229980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BEA0FB-24BF-20AE-EB55-35DEE25A8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07" y="966907"/>
            <a:ext cx="9406964" cy="423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7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48D1CD1-B462-5961-71F1-F40DE12B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8" y="365125"/>
            <a:ext cx="7171973" cy="24856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EB6429-9BB5-7821-D3C6-A36F7F9EB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104" y="2850776"/>
            <a:ext cx="5983427" cy="339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7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3DDF9-01E7-F7AE-691A-AC2AF632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整除的概念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B5C792-BE40-2551-A349-25257DD0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42" y="1783790"/>
            <a:ext cx="10942916" cy="235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B24AF-07DA-4603-5CC4-8221CA03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最大公因数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A2AB81-E63A-B7E6-3B81-0B6C46E1E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35" y="1864723"/>
            <a:ext cx="10787529" cy="31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6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B1DE4-D738-B7AB-8954-65FAF629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8B8CC0-703F-16CF-7715-8BCA81BA2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419" y="1565181"/>
            <a:ext cx="8967161" cy="5062485"/>
          </a:xfrm>
        </p:spPr>
      </p:pic>
    </p:spTree>
    <p:extLst>
      <p:ext uri="{BB962C8B-B14F-4D97-AF65-F5344CB8AC3E}">
        <p14:creationId xmlns:p14="http://schemas.microsoft.com/office/powerpoint/2010/main" val="125795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0756E-CA53-2247-86F0-EAF0953B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11F7BA-FB6A-3FF7-3461-E754B348F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202" y="1794249"/>
            <a:ext cx="7515595" cy="29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8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0E929-2FA1-20D0-6A9E-F1F40B59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816B02-54DA-9EE8-2789-68DEEC076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1360"/>
            <a:ext cx="10515600" cy="4339867"/>
          </a:xfrm>
        </p:spPr>
      </p:pic>
    </p:spTree>
    <p:extLst>
      <p:ext uri="{BB962C8B-B14F-4D97-AF65-F5344CB8AC3E}">
        <p14:creationId xmlns:p14="http://schemas.microsoft.com/office/powerpoint/2010/main" val="247745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8CD4B-EB46-3F22-1607-98312E2F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同余的性质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697E67A-D2D0-3A58-B148-8D803692F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751" y="1771837"/>
            <a:ext cx="8422497" cy="4351338"/>
          </a:xfrm>
        </p:spPr>
      </p:pic>
    </p:spTree>
    <p:extLst>
      <p:ext uri="{BB962C8B-B14F-4D97-AF65-F5344CB8AC3E}">
        <p14:creationId xmlns:p14="http://schemas.microsoft.com/office/powerpoint/2010/main" val="355025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2E7ED-4B0E-9AB1-D859-0ADE1820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素数及基本知识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B28D4F-C41B-6D0F-CCDB-970F7BC8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64" y="1690688"/>
            <a:ext cx="10079271" cy="41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9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35</Words>
  <Application>Microsoft Office PowerPoint</Application>
  <PresentationFormat>宽屏</PresentationFormat>
  <Paragraphs>17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数论</vt:lpstr>
      <vt:lpstr>PowerPoint 演示文稿</vt:lpstr>
      <vt:lpstr>整除的概念</vt:lpstr>
      <vt:lpstr>最大公因数</vt:lpstr>
      <vt:lpstr>欧几里得算法</vt:lpstr>
      <vt:lpstr>代码实现</vt:lpstr>
      <vt:lpstr>同余</vt:lpstr>
      <vt:lpstr>同余的性质</vt:lpstr>
      <vt:lpstr>素数及基本知识</vt:lpstr>
      <vt:lpstr>素数的判定</vt:lpstr>
      <vt:lpstr>PowerPoint 演示文稿</vt:lpstr>
      <vt:lpstr>线性筛法</vt:lpstr>
      <vt:lpstr>代码实现</vt:lpstr>
      <vt:lpstr>快速幂</vt:lpstr>
      <vt:lpstr>算法介绍</vt:lpstr>
      <vt:lpstr>算法介绍</vt:lpstr>
      <vt:lpstr>代码实现</vt:lpstr>
      <vt:lpstr>欧拉函数φ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瀚泓 邹</dc:creator>
  <cp:lastModifiedBy>瀚泓 邹</cp:lastModifiedBy>
  <cp:revision>2</cp:revision>
  <dcterms:created xsi:type="dcterms:W3CDTF">2024-11-10T09:14:58Z</dcterms:created>
  <dcterms:modified xsi:type="dcterms:W3CDTF">2024-11-10T10:24:49Z</dcterms:modified>
</cp:coreProperties>
</file>