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56" r:id="rId2"/>
    <p:sldId id="393" r:id="rId3"/>
    <p:sldId id="643" r:id="rId4"/>
    <p:sldId id="721" r:id="rId5"/>
    <p:sldId id="706" r:id="rId6"/>
    <p:sldId id="719" r:id="rId7"/>
    <p:sldId id="722" r:id="rId8"/>
    <p:sldId id="71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0DEAD-618C-4633-AF9C-459E32DFED47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B174-820C-4A87-9411-D04EFFC8A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48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1487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汇报</a:t>
            </a:r>
            <a:r>
              <a:rPr lang="en-US" altLang="zh-CN" dirty="0"/>
              <a:t>15</a:t>
            </a:r>
            <a:r>
              <a:rPr lang="zh-CN" altLang="en-US" dirty="0"/>
              <a:t>分钟，提问</a:t>
            </a:r>
            <a:r>
              <a:rPr lang="en-US" altLang="zh-CN" dirty="0"/>
              <a:t>10</a:t>
            </a:r>
            <a:r>
              <a:rPr lang="zh-CN" altLang="en-US" dirty="0"/>
              <a:t>分钟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79628-7038-46C5-BFDB-B4D01F73F67E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536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656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3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7077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D8009-B594-4DD6-7FA9-C8D1FBEA2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345BA457-788C-B838-A39E-B5B7B14817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755A3558-7BA5-E897-7EAB-E381C6F81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1E21B5A8-9639-4487-C657-916BC0A28BC3}"/>
              </a:ext>
            </a:extLst>
          </p:cNvPr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4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2846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432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3FE7E-FD8B-FF31-EAA6-2D9F022BC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BD84FF43-1F20-5C13-3ECF-D40870D0382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FF33E97B-B25B-FDF2-ECD0-C95FA2677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71F4F850-584A-042C-9F14-5A60EE351179}"/>
              </a:ext>
            </a:extLst>
          </p:cNvPr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6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9987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8CB88-6222-3D39-FD76-F38CD49C1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7A3B2AE7-87C8-056A-9207-0D469C53F8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DEE20771-044B-96AE-7A63-A2C988FE2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11CC2873-0B20-7591-BCD6-84753EACCC6A}"/>
              </a:ext>
            </a:extLst>
          </p:cNvPr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7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1890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1602C-96DF-4382-B90F-99EBFF9CC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591D6D-E2C6-4F34-8B03-63F0C94C8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14502-C347-4AE8-B68D-B91D2656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C7D46-6259-415E-B79B-D6CF4FD7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F80910-7E34-4822-A72E-BB4FE8CC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67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FAE73-AE24-4CAE-988A-B78087E9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987B9E-0689-4D94-AA79-7FA64D00D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B94E68-C32B-468E-B016-44A3F4C8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76063A-5536-4A13-B656-79FE2C5F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C01F3-DCC7-4443-8C0C-08D458B6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37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8A2638-1865-4282-A5FB-F44A0800C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6FBAAF-AB47-4946-B8EF-6504C3D2C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E972FE-D750-4C5A-9A36-A5B9E87C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4C65B5-F6F9-4ABA-AE12-8D8517A3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056EFD-AF12-4283-B13F-919123D3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061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46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92693-117A-479D-8B66-C57EDC9B8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AAD12-C164-474A-8A0D-EAD7EA948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2DC2A-9F3C-4BC1-8A78-8ED22B00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982000-A21B-49C8-9761-76F856DB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56641-C168-4A48-A893-AFB2173C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12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3AA30-961F-42E8-BF0B-CEEE48BD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78BDF8-69AD-41D2-A465-E845EFA96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1A332-21B1-41A5-AC79-72435CDAE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DFF12-9BA0-4D21-BD67-32939D48C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95B8D3-3A08-4E19-A5B5-915E6599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18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ADAB9-0691-4213-9DB3-4DA183E0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8B36AF-C4B9-43F9-A349-9D6A93304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99AD46-0D74-4745-B34A-94F8285BC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8A480E-F8AA-445B-BBEF-9DACB527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56954B-EB4C-404D-9B55-BF457905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E074A2-1962-4177-AEE2-8CDB0928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31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F73C9-BC09-4062-BD74-ED1129725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4C4389-D3DA-4757-AF31-1478EFEF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5F8A8E-DE90-49C0-9E0F-36AE37079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9BAE7C-3AA9-4B52-B3D5-F8C4865F0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E71F3A-46D8-414F-905E-8890794B2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883874-8075-4D1F-B24F-029DDD29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67416B-1525-494E-8F58-2A004298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0ABB75-9782-42EF-871F-A8956BD7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99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0082A-1BF0-45B3-9843-D739F9F2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CB825D-9897-4627-8354-1627CBAD2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41176B-E154-43DA-8C4C-10665551A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6B6755-4DF3-4672-9C27-A754A79F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03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C0DA23-6E3E-467C-9989-FDFA3E6C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7F5ED7-DDBE-42BA-84FB-C35B8D43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C1218D-BD7F-4A8D-9E5C-24A219B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FEFBF-7F74-4539-B4D3-7015B2E37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3B400-791D-49C7-9B0D-ECDDCEAE3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B44617-CF7A-48C4-A6B2-8CE22102E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AEC9F1-2FA1-4AFB-9D2B-56BFC983C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25C67E-D1C3-47F8-828D-F7AD7A81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DD0CC0-EBC4-421A-B9D0-F7C890E7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89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10E93-0F65-44F0-A89F-0B9D229D3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E199E5-B3B7-404A-A9B8-6B567CE69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72D93D-EA3D-4B2E-BA98-6576C0A1E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BD4AB4-85FD-4AF2-9C03-B22D5151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C93130-C926-4AAA-919E-59991C3B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2114FE-6650-4C16-A7FD-180516D3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22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26D428-17F6-4E90-A28D-FCD0BD23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C7B3C6-743C-4BC2-9276-9417E7EC5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DCFB04-BD98-46BC-B2EB-D6573A3B8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6984-95FF-4105-9E1C-DCBB0D38545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196D83-F497-415D-8F9B-6AD19A275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764302-5730-439F-9D75-639E54DCB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95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 idx="4294967295"/>
          </p:nvPr>
        </p:nvSpPr>
        <p:spPr>
          <a:xfrm>
            <a:off x="1703512" y="2247008"/>
            <a:ext cx="8964488" cy="1470025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并查集与最小生成树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31664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AEA3FD3-6E18-4241-8765-7CE92A60D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1937" y="5715700"/>
            <a:ext cx="2361905" cy="8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63377ED-4EB6-4666-BCBC-C46B54B96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7427"/>
            <a:ext cx="9144001" cy="2248671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34"/>
    </mc:Choice>
    <mc:Fallback xmlns="">
      <p:transition spd="slow" advTm="230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279048" y="2778774"/>
            <a:ext cx="18934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080808"/>
                </a:solidFill>
                <a:latin typeface="+mj-ea"/>
                <a:ea typeface="+mj-ea"/>
              </a:rPr>
              <a:t>SECTION 1</a:t>
            </a:r>
          </a:p>
          <a:p>
            <a:pPr marL="0" lvl="1" algn="ctr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并查集</a:t>
            </a:r>
            <a:endParaRPr lang="en-US" altLang="zh-CN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5159896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1896" y="4086982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+mj-ea"/>
                <a:ea typeface="+mj-ea"/>
              </a:rPr>
              <a:t>PART 01</a:t>
            </a:r>
            <a:endParaRPr lang="zh-CN" altLang="en-US" sz="1600" dirty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647730" y="2564908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3868338" y="2778774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rgbClr val="C00000"/>
                </a:solidFill>
                <a:latin typeface="+mj-ea"/>
                <a:ea typeface="+mj-ea"/>
              </a:rPr>
              <a:t>01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15784C8-EEAB-45C0-B999-B1956735A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并查集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9159DA2-85AF-4B7A-F7DB-EF2914BBEFEC}"/>
              </a:ext>
            </a:extLst>
          </p:cNvPr>
          <p:cNvSpPr txBox="1"/>
          <p:nvPr/>
        </p:nvSpPr>
        <p:spPr>
          <a:xfrm>
            <a:off x="1919537" y="2122098"/>
            <a:ext cx="13372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引入：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Acwing</a:t>
            </a:r>
            <a:r>
              <a:rPr lang="en-US" altLang="zh-CN" dirty="0"/>
              <a:t> 836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P3367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0682F-0084-5A17-2311-8A9692325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07FEB623-1E84-AB52-562A-944749E5FE8B}"/>
              </a:ext>
            </a:extLst>
          </p:cNvPr>
          <p:cNvSpPr/>
          <p:nvPr/>
        </p:nvSpPr>
        <p:spPr>
          <a:xfrm>
            <a:off x="1919537" y="188641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并查集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EF1ADA3F-CAA5-147F-6419-4CDF22C5C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4A8F780B-CE1F-1E25-97A0-9F2DB33BE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8D0DB06-8A7A-0D11-2216-39EE58229ABF}"/>
              </a:ext>
            </a:extLst>
          </p:cNvPr>
          <p:cNvSpPr txBox="1"/>
          <p:nvPr/>
        </p:nvSpPr>
        <p:spPr>
          <a:xfrm>
            <a:off x="1630392" y="1863306"/>
            <a:ext cx="7427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种类并查集：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P1892</a:t>
            </a:r>
          </a:p>
          <a:p>
            <a:endParaRPr lang="en-US" altLang="zh-CN" dirty="0"/>
          </a:p>
          <a:p>
            <a:r>
              <a:rPr lang="en-US" altLang="zh-CN" dirty="0"/>
              <a:t>P2024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20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478453" y="2916499"/>
            <a:ext cx="24929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080808"/>
                </a:solidFill>
                <a:latin typeface="+mj-ea"/>
                <a:ea typeface="+mj-ea"/>
              </a:rPr>
              <a:t>SECTION 2</a:t>
            </a:r>
          </a:p>
          <a:p>
            <a:pPr marL="0" lvl="1" algn="ctr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最小生成树</a:t>
            </a:r>
            <a:endParaRPr lang="en-US" altLang="zh-CN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5159896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1896" y="4086982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+mj-ea"/>
                <a:ea typeface="+mj-ea"/>
              </a:rPr>
              <a:t>PART 02</a:t>
            </a:r>
            <a:endParaRPr lang="zh-CN" altLang="en-US" sz="1600" dirty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647730" y="2564908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3868338" y="2778774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rgbClr val="C00000"/>
                </a:solidFill>
                <a:latin typeface="+mj-ea"/>
                <a:ea typeface="+mj-ea"/>
              </a:rPr>
              <a:t>02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15784C8-EEAB-45C0-B999-B1956735A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E0407-D800-4BBF-FF79-9C936A43E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0297541B-B7A6-0129-0840-EBEB0B8F9628}"/>
              </a:ext>
            </a:extLst>
          </p:cNvPr>
          <p:cNvSpPr/>
          <p:nvPr/>
        </p:nvSpPr>
        <p:spPr>
          <a:xfrm>
            <a:off x="1919537" y="188641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最小生成树</a:t>
            </a:r>
            <a:endParaRPr lang="en-US" altLang="zh-CN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A7D2A2CC-6E39-5788-B675-BE1BF757B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41C3D1DD-4893-9791-7D89-29FD4B6D0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6D700A0-078A-8277-6C18-CEA88A31A014}"/>
              </a:ext>
            </a:extLst>
          </p:cNvPr>
          <p:cNvSpPr txBox="1"/>
          <p:nvPr/>
        </p:nvSpPr>
        <p:spPr>
          <a:xfrm>
            <a:off x="1524000" y="1673525"/>
            <a:ext cx="86724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P3366</a:t>
            </a:r>
          </a:p>
          <a:p>
            <a:endParaRPr lang="en-US" altLang="zh-CN" dirty="0"/>
          </a:p>
          <a:p>
            <a:r>
              <a:rPr lang="en-US" altLang="zh-CN" dirty="0" err="1"/>
              <a:t>Prim:acwing</a:t>
            </a:r>
            <a:r>
              <a:rPr lang="en-US" altLang="zh-CN" dirty="0"/>
              <a:t> 858</a:t>
            </a:r>
          </a:p>
          <a:p>
            <a:endParaRPr lang="en-US" altLang="zh-CN" dirty="0"/>
          </a:p>
          <a:p>
            <a:r>
              <a:rPr lang="en-US" altLang="zh-CN" dirty="0" err="1"/>
              <a:t>Kruskal:acwing</a:t>
            </a:r>
            <a:r>
              <a:rPr lang="en-US" altLang="zh-CN" dirty="0"/>
              <a:t> 859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209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41006-BBD8-F9D5-97A9-7300CCEB4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C2BE6D0A-4F59-C6A9-AE69-555D504E2572}"/>
              </a:ext>
            </a:extLst>
          </p:cNvPr>
          <p:cNvSpPr/>
          <p:nvPr/>
        </p:nvSpPr>
        <p:spPr>
          <a:xfrm>
            <a:off x="1919537" y="18864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题单</a:t>
            </a:r>
            <a:endParaRPr lang="en-US" altLang="zh-CN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4D63B24F-442F-0CBB-F403-88132548E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E89C06EA-D934-2295-0315-1FF194669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DC2D088-8ECA-4B1D-3FBE-D628EF7BAE28}"/>
              </a:ext>
            </a:extLst>
          </p:cNvPr>
          <p:cNvSpPr txBox="1"/>
          <p:nvPr/>
        </p:nvSpPr>
        <p:spPr>
          <a:xfrm>
            <a:off x="1699404" y="1673525"/>
            <a:ext cx="7625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https://vjudge.net/contest/674774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9069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DC8BBAF-4C92-73AC-5396-388355EBD934}"/>
              </a:ext>
            </a:extLst>
          </p:cNvPr>
          <p:cNvSpPr txBox="1"/>
          <p:nvPr/>
        </p:nvSpPr>
        <p:spPr>
          <a:xfrm>
            <a:off x="4976943" y="2767280"/>
            <a:ext cx="22381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/>
              <a:t>END</a:t>
            </a:r>
            <a:endParaRPr lang="zh-CN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43435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78</Words>
  <Application>Microsoft Office PowerPoint</Application>
  <PresentationFormat>宽屏</PresentationFormat>
  <Paragraphs>42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Times New Roman</vt:lpstr>
      <vt:lpstr>Office 主题​​</vt:lpstr>
      <vt:lpstr>并查集与最小生成树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俊杰</dc:creator>
  <cp:lastModifiedBy>south river</cp:lastModifiedBy>
  <cp:revision>29</cp:revision>
  <dcterms:created xsi:type="dcterms:W3CDTF">2020-03-24T12:06:16Z</dcterms:created>
  <dcterms:modified xsi:type="dcterms:W3CDTF">2024-11-23T10:57:08Z</dcterms:modified>
</cp:coreProperties>
</file>