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579F-2D16-436F-9F3C-B966ABF2F89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932B-C539-46EA-A2F2-9F64B4A95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54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579F-2D16-436F-9F3C-B966ABF2F89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932B-C539-46EA-A2F2-9F64B4A95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82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579F-2D16-436F-9F3C-B966ABF2F89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932B-C539-46EA-A2F2-9F64B4A95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057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579F-2D16-436F-9F3C-B966ABF2F89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932B-C539-46EA-A2F2-9F64B4A95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785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579F-2D16-436F-9F3C-B966ABF2F89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932B-C539-46EA-A2F2-9F64B4A95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32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579F-2D16-436F-9F3C-B966ABF2F89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932B-C539-46EA-A2F2-9F64B4A95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080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579F-2D16-436F-9F3C-B966ABF2F89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932B-C539-46EA-A2F2-9F64B4A95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545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579F-2D16-436F-9F3C-B966ABF2F89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932B-C539-46EA-A2F2-9F64B4A95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217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579F-2D16-436F-9F3C-B966ABF2F89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932B-C539-46EA-A2F2-9F64B4A95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64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579F-2D16-436F-9F3C-B966ABF2F89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932B-C539-46EA-A2F2-9F64B4A95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040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579F-2D16-436F-9F3C-B966ABF2F89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932B-C539-46EA-A2F2-9F64B4A95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77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579F-2D16-436F-9F3C-B966ABF2F89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932B-C539-46EA-A2F2-9F64B4A95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59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0608" y="463639"/>
            <a:ext cx="11423561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 de Unidad 3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sz="3600" b="1" dirty="0" smtClean="0">
                <a:solidFill>
                  <a:srgbClr val="33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Alumno: </a:t>
            </a:r>
            <a:r>
              <a:rPr lang="es-MX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Hernández Ramírez Alma Karen.</a:t>
            </a: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3600" b="1" dirty="0" smtClean="0">
                <a:solidFill>
                  <a:srgbClr val="33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Docente: </a:t>
            </a:r>
            <a:r>
              <a:rPr lang="es-MX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Carlos Arturo Espinoza Galicia.</a:t>
            </a: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3600" b="1" dirty="0" smtClean="0">
                <a:solidFill>
                  <a:srgbClr val="33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Materia: </a:t>
            </a:r>
            <a:r>
              <a:rPr lang="es-MX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Programación Orientada a Objetos.</a:t>
            </a: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3600" b="1" dirty="0" smtClean="0">
                <a:solidFill>
                  <a:srgbClr val="33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Semestre: </a:t>
            </a:r>
            <a:r>
              <a:rPr lang="es-MX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Segundo.</a:t>
            </a: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3600" b="1" dirty="0" smtClean="0">
                <a:solidFill>
                  <a:srgbClr val="33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Grupo: </a:t>
            </a:r>
            <a:r>
              <a:rPr lang="es-MX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Único.</a:t>
            </a:r>
            <a:endParaRPr lang="es-MX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88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/>
          <a:srcRect b="56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0"/>
          <p:cNvPicPr>
            <a:picLocks noChangeAspect="1"/>
          </p:cNvPicPr>
          <p:nvPr/>
        </p:nvPicPr>
        <p:blipFill rotWithShape="1">
          <a:blip r:embed="rId2"/>
          <a:srcRect b="508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52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508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5271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33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Karen Hernàndez Ramìrez</dc:creator>
  <cp:lastModifiedBy>Karen Hernàndez Ramìrez</cp:lastModifiedBy>
  <cp:revision>9</cp:revision>
  <dcterms:created xsi:type="dcterms:W3CDTF">2018-03-09T14:13:00Z</dcterms:created>
  <dcterms:modified xsi:type="dcterms:W3CDTF">2018-03-09T15:36:27Z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