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1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86" r:id="rId3"/>
    <p:sldId id="266" r:id="rId4"/>
    <p:sldId id="329" r:id="rId5"/>
    <p:sldId id="330" r:id="rId6"/>
    <p:sldId id="331" r:id="rId7"/>
    <p:sldId id="344" r:id="rId8"/>
    <p:sldId id="353" r:id="rId9"/>
    <p:sldId id="333" r:id="rId10"/>
    <p:sldId id="360" r:id="rId11"/>
    <p:sldId id="361" r:id="rId12"/>
    <p:sldId id="291" r:id="rId13"/>
    <p:sldId id="293" r:id="rId14"/>
    <p:sldId id="355" r:id="rId15"/>
    <p:sldId id="362" r:id="rId16"/>
    <p:sldId id="359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Fira Sans" panose="020B0503050000020004" pitchFamily="34" charset="0"/>
      <p:regular r:id="rId20"/>
      <p:bold r:id="rId21"/>
      <p:italic r:id="rId22"/>
      <p:boldItalic r:id="rId23"/>
    </p:embeddedFont>
    <p:embeddedFont>
      <p:font typeface="Fira Sans Extra Condensed" panose="020B0503050000020004" pitchFamily="3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BD24"/>
    <a:srgbClr val="C60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4"/>
    <p:restoredTop sz="94669"/>
  </p:normalViewPr>
  <p:slideViewPr>
    <p:cSldViewPr snapToGrid="0">
      <p:cViewPr varScale="1">
        <p:scale>
          <a:sx n="138" d="100"/>
          <a:sy n="138" d="100"/>
        </p:scale>
        <p:origin x="672" y="12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" name="Google Shape;4752;g97db6c72cf_1_4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3" name="Google Shape;4753;g97db6c72cf_1_4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0636b2eb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0636b2eb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9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0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0636b2eb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0636b2eb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5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0636b2eb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0636b2eb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0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635100" y="411475"/>
            <a:ext cx="5051700" cy="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841300" y="1167850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503050000020004"/>
              <a:buNone/>
              <a:defRPr sz="3000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503050000020004"/>
              <a:buNone/>
              <a:defRPr sz="3000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503050000020004"/>
              <a:buNone/>
              <a:defRPr sz="3000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503050000020004"/>
              <a:buNone/>
              <a:defRPr sz="3000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503050000020004"/>
              <a:buNone/>
              <a:defRPr sz="3000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503050000020004"/>
              <a:buNone/>
              <a:defRPr sz="3000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503050000020004"/>
              <a:buNone/>
              <a:defRPr sz="3000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503050000020004"/>
              <a:buNone/>
              <a:defRPr sz="3000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503050000020004"/>
              <a:buNone/>
              <a:defRPr sz="3000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●"/>
              <a:def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34.122.185.185:850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34.122.185.185:8501/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5" name="Google Shape;4755;p57"/>
          <p:cNvSpPr txBox="1">
            <a:spLocks noGrp="1"/>
          </p:cNvSpPr>
          <p:nvPr>
            <p:ph type="title"/>
          </p:nvPr>
        </p:nvSpPr>
        <p:spPr>
          <a:xfrm>
            <a:off x="2949429" y="1706262"/>
            <a:ext cx="6076197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C60B2B"/>
                </a:solidFill>
              </a:rPr>
              <a:t>Home Loan Default </a:t>
            </a:r>
            <a:br>
              <a:rPr lang="en-US" sz="4000" dirty="0">
                <a:solidFill>
                  <a:srgbClr val="C60B2B"/>
                </a:solidFill>
              </a:rPr>
            </a:br>
            <a:r>
              <a:rPr lang="en-US" sz="4000" dirty="0">
                <a:solidFill>
                  <a:srgbClr val="C60B2B"/>
                </a:solidFill>
              </a:rPr>
              <a:t>Detector</a:t>
            </a:r>
            <a:endParaRPr lang="en-GB" sz="4000" dirty="0">
              <a:solidFill>
                <a:srgbClr val="C60B2B"/>
              </a:solidFill>
            </a:endParaRPr>
          </a:p>
        </p:txBody>
      </p:sp>
      <p:sp>
        <p:nvSpPr>
          <p:cNvPr id="4756" name="Google Shape;4756;p57"/>
          <p:cNvSpPr/>
          <p:nvPr/>
        </p:nvSpPr>
        <p:spPr>
          <a:xfrm>
            <a:off x="1283972" y="2897451"/>
            <a:ext cx="1485396" cy="1438150"/>
          </a:xfrm>
          <a:custGeom>
            <a:avLst/>
            <a:gdLst/>
            <a:ahLst/>
            <a:cxnLst/>
            <a:rect l="l" t="t" r="r" b="b"/>
            <a:pathLst>
              <a:path w="25592" h="25591" extrusionOk="0">
                <a:moveTo>
                  <a:pt x="12973" y="0"/>
                </a:moveTo>
                <a:cubicBezTo>
                  <a:pt x="12937" y="0"/>
                  <a:pt x="12906" y="30"/>
                  <a:pt x="12906" y="66"/>
                </a:cubicBezTo>
                <a:cubicBezTo>
                  <a:pt x="12906" y="101"/>
                  <a:pt x="12936" y="132"/>
                  <a:pt x="12972" y="132"/>
                </a:cubicBezTo>
                <a:lnTo>
                  <a:pt x="13104" y="134"/>
                </a:lnTo>
                <a:lnTo>
                  <a:pt x="13105" y="134"/>
                </a:lnTo>
                <a:cubicBezTo>
                  <a:pt x="13141" y="134"/>
                  <a:pt x="13170" y="107"/>
                  <a:pt x="13171" y="71"/>
                </a:cubicBezTo>
                <a:cubicBezTo>
                  <a:pt x="13172" y="34"/>
                  <a:pt x="13145" y="4"/>
                  <a:pt x="13108" y="3"/>
                </a:cubicBezTo>
                <a:lnTo>
                  <a:pt x="12975" y="0"/>
                </a:lnTo>
                <a:close/>
                <a:moveTo>
                  <a:pt x="12310" y="9"/>
                </a:moveTo>
                <a:lnTo>
                  <a:pt x="12178" y="15"/>
                </a:lnTo>
                <a:cubicBezTo>
                  <a:pt x="12142" y="16"/>
                  <a:pt x="12114" y="48"/>
                  <a:pt x="12115" y="84"/>
                </a:cubicBezTo>
                <a:cubicBezTo>
                  <a:pt x="12118" y="118"/>
                  <a:pt x="12147" y="146"/>
                  <a:pt x="12182" y="146"/>
                </a:cubicBezTo>
                <a:cubicBezTo>
                  <a:pt x="12183" y="146"/>
                  <a:pt x="12184" y="146"/>
                  <a:pt x="12183" y="148"/>
                </a:cubicBezTo>
                <a:lnTo>
                  <a:pt x="12315" y="142"/>
                </a:lnTo>
                <a:cubicBezTo>
                  <a:pt x="12352" y="141"/>
                  <a:pt x="12380" y="111"/>
                  <a:pt x="12378" y="74"/>
                </a:cubicBezTo>
                <a:cubicBezTo>
                  <a:pt x="12377" y="36"/>
                  <a:pt x="12350" y="12"/>
                  <a:pt x="12310" y="9"/>
                </a:cubicBezTo>
                <a:close/>
                <a:moveTo>
                  <a:pt x="13766" y="36"/>
                </a:moveTo>
                <a:cubicBezTo>
                  <a:pt x="13735" y="36"/>
                  <a:pt x="13700" y="61"/>
                  <a:pt x="13697" y="97"/>
                </a:cubicBezTo>
                <a:cubicBezTo>
                  <a:pt x="13695" y="133"/>
                  <a:pt x="13723" y="166"/>
                  <a:pt x="13759" y="168"/>
                </a:cubicBezTo>
                <a:lnTo>
                  <a:pt x="13890" y="178"/>
                </a:lnTo>
                <a:lnTo>
                  <a:pt x="13896" y="178"/>
                </a:lnTo>
                <a:cubicBezTo>
                  <a:pt x="13931" y="178"/>
                  <a:pt x="13958" y="153"/>
                  <a:pt x="13959" y="118"/>
                </a:cubicBezTo>
                <a:cubicBezTo>
                  <a:pt x="13962" y="81"/>
                  <a:pt x="13936" y="49"/>
                  <a:pt x="13900" y="46"/>
                </a:cubicBezTo>
                <a:lnTo>
                  <a:pt x="13768" y="36"/>
                </a:lnTo>
                <a:cubicBezTo>
                  <a:pt x="13767" y="36"/>
                  <a:pt x="13767" y="36"/>
                  <a:pt x="13766" y="36"/>
                </a:cubicBezTo>
                <a:close/>
                <a:moveTo>
                  <a:pt x="11525" y="61"/>
                </a:moveTo>
                <a:cubicBezTo>
                  <a:pt x="11523" y="61"/>
                  <a:pt x="11520" y="61"/>
                  <a:pt x="11518" y="62"/>
                </a:cubicBezTo>
                <a:lnTo>
                  <a:pt x="11386" y="76"/>
                </a:lnTo>
                <a:cubicBezTo>
                  <a:pt x="11349" y="80"/>
                  <a:pt x="11324" y="113"/>
                  <a:pt x="11328" y="149"/>
                </a:cubicBezTo>
                <a:cubicBezTo>
                  <a:pt x="11331" y="182"/>
                  <a:pt x="11359" y="208"/>
                  <a:pt x="11392" y="208"/>
                </a:cubicBezTo>
                <a:cubicBezTo>
                  <a:pt x="11395" y="208"/>
                  <a:pt x="11398" y="208"/>
                  <a:pt x="11400" y="207"/>
                </a:cubicBezTo>
                <a:lnTo>
                  <a:pt x="11531" y="193"/>
                </a:lnTo>
                <a:cubicBezTo>
                  <a:pt x="11567" y="189"/>
                  <a:pt x="11594" y="157"/>
                  <a:pt x="11590" y="121"/>
                </a:cubicBezTo>
                <a:cubicBezTo>
                  <a:pt x="11587" y="87"/>
                  <a:pt x="11558" y="61"/>
                  <a:pt x="11525" y="61"/>
                </a:cubicBezTo>
                <a:close/>
                <a:moveTo>
                  <a:pt x="14551" y="119"/>
                </a:moveTo>
                <a:cubicBezTo>
                  <a:pt x="14519" y="119"/>
                  <a:pt x="14490" y="143"/>
                  <a:pt x="14485" y="176"/>
                </a:cubicBezTo>
                <a:cubicBezTo>
                  <a:pt x="14480" y="211"/>
                  <a:pt x="14506" y="245"/>
                  <a:pt x="14541" y="250"/>
                </a:cubicBezTo>
                <a:lnTo>
                  <a:pt x="14672" y="269"/>
                </a:lnTo>
                <a:cubicBezTo>
                  <a:pt x="14675" y="270"/>
                  <a:pt x="14679" y="270"/>
                  <a:pt x="14683" y="270"/>
                </a:cubicBezTo>
                <a:cubicBezTo>
                  <a:pt x="14714" y="270"/>
                  <a:pt x="14742" y="248"/>
                  <a:pt x="14745" y="214"/>
                </a:cubicBezTo>
                <a:cubicBezTo>
                  <a:pt x="14751" y="177"/>
                  <a:pt x="14726" y="143"/>
                  <a:pt x="14690" y="138"/>
                </a:cubicBezTo>
                <a:lnTo>
                  <a:pt x="14560" y="120"/>
                </a:lnTo>
                <a:cubicBezTo>
                  <a:pt x="14557" y="119"/>
                  <a:pt x="14554" y="119"/>
                  <a:pt x="14551" y="119"/>
                </a:cubicBezTo>
                <a:close/>
                <a:moveTo>
                  <a:pt x="10739" y="165"/>
                </a:moveTo>
                <a:cubicBezTo>
                  <a:pt x="10735" y="165"/>
                  <a:pt x="10731" y="165"/>
                  <a:pt x="10727" y="166"/>
                </a:cubicBezTo>
                <a:lnTo>
                  <a:pt x="10597" y="187"/>
                </a:lnTo>
                <a:cubicBezTo>
                  <a:pt x="10561" y="194"/>
                  <a:pt x="10537" y="228"/>
                  <a:pt x="10544" y="264"/>
                </a:cubicBezTo>
                <a:cubicBezTo>
                  <a:pt x="10550" y="296"/>
                  <a:pt x="10577" y="319"/>
                  <a:pt x="10608" y="319"/>
                </a:cubicBezTo>
                <a:cubicBezTo>
                  <a:pt x="10612" y="319"/>
                  <a:pt x="10617" y="319"/>
                  <a:pt x="10619" y="317"/>
                </a:cubicBezTo>
                <a:lnTo>
                  <a:pt x="10747" y="296"/>
                </a:lnTo>
                <a:cubicBezTo>
                  <a:pt x="10785" y="291"/>
                  <a:pt x="10810" y="256"/>
                  <a:pt x="10803" y="220"/>
                </a:cubicBezTo>
                <a:cubicBezTo>
                  <a:pt x="10798" y="188"/>
                  <a:pt x="10770" y="165"/>
                  <a:pt x="10739" y="165"/>
                </a:cubicBezTo>
                <a:close/>
                <a:moveTo>
                  <a:pt x="15331" y="252"/>
                </a:moveTo>
                <a:cubicBezTo>
                  <a:pt x="15301" y="252"/>
                  <a:pt x="15275" y="274"/>
                  <a:pt x="15268" y="305"/>
                </a:cubicBezTo>
                <a:cubicBezTo>
                  <a:pt x="15260" y="341"/>
                  <a:pt x="15283" y="375"/>
                  <a:pt x="15319" y="383"/>
                </a:cubicBezTo>
                <a:lnTo>
                  <a:pt x="15447" y="409"/>
                </a:lnTo>
                <a:cubicBezTo>
                  <a:pt x="15452" y="412"/>
                  <a:pt x="15456" y="412"/>
                  <a:pt x="15461" y="412"/>
                </a:cubicBezTo>
                <a:cubicBezTo>
                  <a:pt x="15492" y="412"/>
                  <a:pt x="15519" y="389"/>
                  <a:pt x="15527" y="358"/>
                </a:cubicBezTo>
                <a:cubicBezTo>
                  <a:pt x="15534" y="322"/>
                  <a:pt x="15511" y="288"/>
                  <a:pt x="15476" y="281"/>
                </a:cubicBezTo>
                <a:lnTo>
                  <a:pt x="15346" y="254"/>
                </a:lnTo>
                <a:cubicBezTo>
                  <a:pt x="15341" y="253"/>
                  <a:pt x="15336" y="252"/>
                  <a:pt x="15331" y="252"/>
                </a:cubicBezTo>
                <a:close/>
                <a:moveTo>
                  <a:pt x="9961" y="315"/>
                </a:moveTo>
                <a:cubicBezTo>
                  <a:pt x="9957" y="315"/>
                  <a:pt x="9952" y="315"/>
                  <a:pt x="9947" y="316"/>
                </a:cubicBezTo>
                <a:lnTo>
                  <a:pt x="9818" y="347"/>
                </a:lnTo>
                <a:cubicBezTo>
                  <a:pt x="9783" y="355"/>
                  <a:pt x="9761" y="391"/>
                  <a:pt x="9769" y="427"/>
                </a:cubicBezTo>
                <a:cubicBezTo>
                  <a:pt x="9776" y="458"/>
                  <a:pt x="9804" y="478"/>
                  <a:pt x="9834" y="478"/>
                </a:cubicBezTo>
                <a:cubicBezTo>
                  <a:pt x="9839" y="478"/>
                  <a:pt x="9844" y="478"/>
                  <a:pt x="9849" y="475"/>
                </a:cubicBezTo>
                <a:lnTo>
                  <a:pt x="9977" y="445"/>
                </a:lnTo>
                <a:cubicBezTo>
                  <a:pt x="10013" y="437"/>
                  <a:pt x="10034" y="402"/>
                  <a:pt x="10027" y="366"/>
                </a:cubicBezTo>
                <a:cubicBezTo>
                  <a:pt x="10019" y="335"/>
                  <a:pt x="9992" y="315"/>
                  <a:pt x="9961" y="315"/>
                </a:cubicBezTo>
                <a:close/>
                <a:moveTo>
                  <a:pt x="16102" y="433"/>
                </a:moveTo>
                <a:cubicBezTo>
                  <a:pt x="16072" y="433"/>
                  <a:pt x="16045" y="453"/>
                  <a:pt x="16038" y="483"/>
                </a:cubicBezTo>
                <a:cubicBezTo>
                  <a:pt x="16029" y="517"/>
                  <a:pt x="16050" y="554"/>
                  <a:pt x="16085" y="563"/>
                </a:cubicBezTo>
                <a:lnTo>
                  <a:pt x="16212" y="598"/>
                </a:lnTo>
                <a:cubicBezTo>
                  <a:pt x="16218" y="599"/>
                  <a:pt x="16224" y="601"/>
                  <a:pt x="16230" y="601"/>
                </a:cubicBezTo>
                <a:cubicBezTo>
                  <a:pt x="16259" y="601"/>
                  <a:pt x="16285" y="581"/>
                  <a:pt x="16292" y="552"/>
                </a:cubicBezTo>
                <a:cubicBezTo>
                  <a:pt x="16301" y="516"/>
                  <a:pt x="16282" y="480"/>
                  <a:pt x="16246" y="470"/>
                </a:cubicBezTo>
                <a:cubicBezTo>
                  <a:pt x="16204" y="459"/>
                  <a:pt x="16161" y="446"/>
                  <a:pt x="16118" y="435"/>
                </a:cubicBezTo>
                <a:cubicBezTo>
                  <a:pt x="16113" y="434"/>
                  <a:pt x="16108" y="433"/>
                  <a:pt x="16102" y="433"/>
                </a:cubicBezTo>
                <a:close/>
                <a:moveTo>
                  <a:pt x="9195" y="516"/>
                </a:moveTo>
                <a:cubicBezTo>
                  <a:pt x="9189" y="516"/>
                  <a:pt x="9184" y="516"/>
                  <a:pt x="9178" y="518"/>
                </a:cubicBezTo>
                <a:lnTo>
                  <a:pt x="9051" y="557"/>
                </a:lnTo>
                <a:cubicBezTo>
                  <a:pt x="9016" y="567"/>
                  <a:pt x="8997" y="604"/>
                  <a:pt x="9007" y="639"/>
                </a:cubicBezTo>
                <a:cubicBezTo>
                  <a:pt x="9015" y="668"/>
                  <a:pt x="9042" y="686"/>
                  <a:pt x="9070" y="686"/>
                </a:cubicBezTo>
                <a:cubicBezTo>
                  <a:pt x="9077" y="686"/>
                  <a:pt x="9083" y="685"/>
                  <a:pt x="9089" y="682"/>
                </a:cubicBezTo>
                <a:cubicBezTo>
                  <a:pt x="9130" y="669"/>
                  <a:pt x="9173" y="658"/>
                  <a:pt x="9215" y="645"/>
                </a:cubicBezTo>
                <a:cubicBezTo>
                  <a:pt x="9250" y="635"/>
                  <a:pt x="9270" y="598"/>
                  <a:pt x="9260" y="563"/>
                </a:cubicBezTo>
                <a:cubicBezTo>
                  <a:pt x="9251" y="534"/>
                  <a:pt x="9224" y="516"/>
                  <a:pt x="9195" y="516"/>
                </a:cubicBezTo>
                <a:close/>
                <a:moveTo>
                  <a:pt x="16863" y="662"/>
                </a:moveTo>
                <a:cubicBezTo>
                  <a:pt x="16835" y="662"/>
                  <a:pt x="16809" y="680"/>
                  <a:pt x="16799" y="708"/>
                </a:cubicBezTo>
                <a:cubicBezTo>
                  <a:pt x="16786" y="742"/>
                  <a:pt x="16806" y="780"/>
                  <a:pt x="16840" y="791"/>
                </a:cubicBezTo>
                <a:cubicBezTo>
                  <a:pt x="16880" y="805"/>
                  <a:pt x="16923" y="819"/>
                  <a:pt x="16964" y="833"/>
                </a:cubicBezTo>
                <a:cubicBezTo>
                  <a:pt x="16972" y="836"/>
                  <a:pt x="16978" y="837"/>
                  <a:pt x="16986" y="837"/>
                </a:cubicBezTo>
                <a:cubicBezTo>
                  <a:pt x="17012" y="837"/>
                  <a:pt x="17038" y="821"/>
                  <a:pt x="17049" y="793"/>
                </a:cubicBezTo>
                <a:cubicBezTo>
                  <a:pt x="17062" y="759"/>
                  <a:pt x="17043" y="721"/>
                  <a:pt x="17008" y="709"/>
                </a:cubicBezTo>
                <a:cubicBezTo>
                  <a:pt x="16966" y="694"/>
                  <a:pt x="16924" y="680"/>
                  <a:pt x="16883" y="665"/>
                </a:cubicBezTo>
                <a:cubicBezTo>
                  <a:pt x="16876" y="663"/>
                  <a:pt x="16869" y="662"/>
                  <a:pt x="16863" y="662"/>
                </a:cubicBezTo>
                <a:close/>
                <a:moveTo>
                  <a:pt x="8444" y="764"/>
                </a:moveTo>
                <a:cubicBezTo>
                  <a:pt x="8437" y="764"/>
                  <a:pt x="8429" y="765"/>
                  <a:pt x="8422" y="768"/>
                </a:cubicBezTo>
                <a:lnTo>
                  <a:pt x="8297" y="814"/>
                </a:lnTo>
                <a:cubicBezTo>
                  <a:pt x="8263" y="827"/>
                  <a:pt x="8246" y="864"/>
                  <a:pt x="8259" y="899"/>
                </a:cubicBezTo>
                <a:cubicBezTo>
                  <a:pt x="8268" y="924"/>
                  <a:pt x="8294" y="940"/>
                  <a:pt x="8320" y="940"/>
                </a:cubicBezTo>
                <a:cubicBezTo>
                  <a:pt x="8329" y="940"/>
                  <a:pt x="8336" y="939"/>
                  <a:pt x="8343" y="938"/>
                </a:cubicBezTo>
                <a:lnTo>
                  <a:pt x="8466" y="892"/>
                </a:lnTo>
                <a:cubicBezTo>
                  <a:pt x="8501" y="879"/>
                  <a:pt x="8519" y="842"/>
                  <a:pt x="8506" y="807"/>
                </a:cubicBezTo>
                <a:cubicBezTo>
                  <a:pt x="8496" y="780"/>
                  <a:pt x="8471" y="764"/>
                  <a:pt x="8444" y="764"/>
                </a:cubicBezTo>
                <a:close/>
                <a:moveTo>
                  <a:pt x="17604" y="940"/>
                </a:moveTo>
                <a:cubicBezTo>
                  <a:pt x="17578" y="940"/>
                  <a:pt x="17554" y="955"/>
                  <a:pt x="17543" y="981"/>
                </a:cubicBezTo>
                <a:cubicBezTo>
                  <a:pt x="17529" y="1015"/>
                  <a:pt x="17546" y="1053"/>
                  <a:pt x="17579" y="1067"/>
                </a:cubicBezTo>
                <a:cubicBezTo>
                  <a:pt x="17620" y="1083"/>
                  <a:pt x="17660" y="1100"/>
                  <a:pt x="17701" y="1118"/>
                </a:cubicBezTo>
                <a:cubicBezTo>
                  <a:pt x="17708" y="1121"/>
                  <a:pt x="17717" y="1123"/>
                  <a:pt x="17727" y="1123"/>
                </a:cubicBezTo>
                <a:cubicBezTo>
                  <a:pt x="17752" y="1123"/>
                  <a:pt x="17776" y="1106"/>
                  <a:pt x="17788" y="1084"/>
                </a:cubicBezTo>
                <a:cubicBezTo>
                  <a:pt x="17801" y="1049"/>
                  <a:pt x="17785" y="1011"/>
                  <a:pt x="17752" y="997"/>
                </a:cubicBezTo>
                <a:cubicBezTo>
                  <a:pt x="17710" y="979"/>
                  <a:pt x="17670" y="962"/>
                  <a:pt x="17629" y="946"/>
                </a:cubicBezTo>
                <a:cubicBezTo>
                  <a:pt x="17621" y="942"/>
                  <a:pt x="17612" y="940"/>
                  <a:pt x="17604" y="940"/>
                </a:cubicBezTo>
                <a:close/>
                <a:moveTo>
                  <a:pt x="7710" y="1055"/>
                </a:moveTo>
                <a:cubicBezTo>
                  <a:pt x="7701" y="1055"/>
                  <a:pt x="7692" y="1057"/>
                  <a:pt x="7684" y="1060"/>
                </a:cubicBezTo>
                <a:lnTo>
                  <a:pt x="7563" y="1114"/>
                </a:lnTo>
                <a:cubicBezTo>
                  <a:pt x="7531" y="1130"/>
                  <a:pt x="7515" y="1168"/>
                  <a:pt x="7531" y="1201"/>
                </a:cubicBezTo>
                <a:cubicBezTo>
                  <a:pt x="7541" y="1227"/>
                  <a:pt x="7564" y="1241"/>
                  <a:pt x="7590" y="1241"/>
                </a:cubicBezTo>
                <a:cubicBezTo>
                  <a:pt x="7599" y="1241"/>
                  <a:pt x="7608" y="1240"/>
                  <a:pt x="7615" y="1234"/>
                </a:cubicBezTo>
                <a:lnTo>
                  <a:pt x="7736" y="1182"/>
                </a:lnTo>
                <a:cubicBezTo>
                  <a:pt x="7769" y="1169"/>
                  <a:pt x="7784" y="1129"/>
                  <a:pt x="7771" y="1095"/>
                </a:cubicBezTo>
                <a:cubicBezTo>
                  <a:pt x="7760" y="1069"/>
                  <a:pt x="7736" y="1055"/>
                  <a:pt x="7710" y="1055"/>
                </a:cubicBezTo>
                <a:close/>
                <a:moveTo>
                  <a:pt x="18329" y="1263"/>
                </a:moveTo>
                <a:cubicBezTo>
                  <a:pt x="18305" y="1263"/>
                  <a:pt x="18281" y="1276"/>
                  <a:pt x="18270" y="1300"/>
                </a:cubicBezTo>
                <a:cubicBezTo>
                  <a:pt x="18255" y="1333"/>
                  <a:pt x="18267" y="1372"/>
                  <a:pt x="18301" y="1388"/>
                </a:cubicBezTo>
                <a:cubicBezTo>
                  <a:pt x="18340" y="1407"/>
                  <a:pt x="18378" y="1427"/>
                  <a:pt x="18418" y="1446"/>
                </a:cubicBezTo>
                <a:cubicBezTo>
                  <a:pt x="18426" y="1449"/>
                  <a:pt x="18438" y="1452"/>
                  <a:pt x="18448" y="1452"/>
                </a:cubicBezTo>
                <a:cubicBezTo>
                  <a:pt x="18472" y="1452"/>
                  <a:pt x="18495" y="1438"/>
                  <a:pt x="18506" y="1416"/>
                </a:cubicBezTo>
                <a:cubicBezTo>
                  <a:pt x="18523" y="1385"/>
                  <a:pt x="18510" y="1345"/>
                  <a:pt x="18477" y="1328"/>
                </a:cubicBezTo>
                <a:cubicBezTo>
                  <a:pt x="18438" y="1308"/>
                  <a:pt x="18398" y="1288"/>
                  <a:pt x="18358" y="1269"/>
                </a:cubicBezTo>
                <a:cubicBezTo>
                  <a:pt x="18349" y="1265"/>
                  <a:pt x="18339" y="1263"/>
                  <a:pt x="18329" y="1263"/>
                </a:cubicBezTo>
                <a:close/>
                <a:moveTo>
                  <a:pt x="6998" y="1393"/>
                </a:moveTo>
                <a:cubicBezTo>
                  <a:pt x="6988" y="1393"/>
                  <a:pt x="6977" y="1395"/>
                  <a:pt x="6967" y="1400"/>
                </a:cubicBezTo>
                <a:cubicBezTo>
                  <a:pt x="6928" y="1420"/>
                  <a:pt x="6889" y="1441"/>
                  <a:pt x="6850" y="1461"/>
                </a:cubicBezTo>
                <a:cubicBezTo>
                  <a:pt x="6816" y="1479"/>
                  <a:pt x="6805" y="1519"/>
                  <a:pt x="6822" y="1550"/>
                </a:cubicBezTo>
                <a:cubicBezTo>
                  <a:pt x="6833" y="1574"/>
                  <a:pt x="6856" y="1586"/>
                  <a:pt x="6881" y="1586"/>
                </a:cubicBezTo>
                <a:cubicBezTo>
                  <a:pt x="6891" y="1586"/>
                  <a:pt x="6901" y="1584"/>
                  <a:pt x="6912" y="1576"/>
                </a:cubicBezTo>
                <a:cubicBezTo>
                  <a:pt x="6949" y="1555"/>
                  <a:pt x="6989" y="1535"/>
                  <a:pt x="7027" y="1517"/>
                </a:cubicBezTo>
                <a:cubicBezTo>
                  <a:pt x="7060" y="1501"/>
                  <a:pt x="7072" y="1460"/>
                  <a:pt x="7056" y="1428"/>
                </a:cubicBezTo>
                <a:cubicBezTo>
                  <a:pt x="7045" y="1405"/>
                  <a:pt x="7022" y="1393"/>
                  <a:pt x="6998" y="1393"/>
                </a:cubicBezTo>
                <a:close/>
                <a:moveTo>
                  <a:pt x="19032" y="1629"/>
                </a:moveTo>
                <a:cubicBezTo>
                  <a:pt x="19008" y="1629"/>
                  <a:pt x="18985" y="1641"/>
                  <a:pt x="18973" y="1663"/>
                </a:cubicBezTo>
                <a:cubicBezTo>
                  <a:pt x="18955" y="1695"/>
                  <a:pt x="18967" y="1734"/>
                  <a:pt x="18998" y="1753"/>
                </a:cubicBezTo>
                <a:cubicBezTo>
                  <a:pt x="19037" y="1774"/>
                  <a:pt x="19074" y="1796"/>
                  <a:pt x="19113" y="1818"/>
                </a:cubicBezTo>
                <a:cubicBezTo>
                  <a:pt x="19123" y="1825"/>
                  <a:pt x="19135" y="1827"/>
                  <a:pt x="19146" y="1827"/>
                </a:cubicBezTo>
                <a:cubicBezTo>
                  <a:pt x="19168" y="1827"/>
                  <a:pt x="19191" y="1814"/>
                  <a:pt x="19202" y="1795"/>
                </a:cubicBezTo>
                <a:cubicBezTo>
                  <a:pt x="19220" y="1763"/>
                  <a:pt x="19210" y="1722"/>
                  <a:pt x="19178" y="1704"/>
                </a:cubicBezTo>
                <a:cubicBezTo>
                  <a:pt x="19140" y="1681"/>
                  <a:pt x="19101" y="1660"/>
                  <a:pt x="19063" y="1637"/>
                </a:cubicBezTo>
                <a:cubicBezTo>
                  <a:pt x="19053" y="1632"/>
                  <a:pt x="19042" y="1629"/>
                  <a:pt x="19032" y="1629"/>
                </a:cubicBezTo>
                <a:close/>
                <a:moveTo>
                  <a:pt x="6306" y="1776"/>
                </a:moveTo>
                <a:cubicBezTo>
                  <a:pt x="6294" y="1776"/>
                  <a:pt x="6283" y="1779"/>
                  <a:pt x="6272" y="1786"/>
                </a:cubicBezTo>
                <a:lnTo>
                  <a:pt x="6157" y="1853"/>
                </a:lnTo>
                <a:cubicBezTo>
                  <a:pt x="6127" y="1873"/>
                  <a:pt x="6117" y="1914"/>
                  <a:pt x="6136" y="1944"/>
                </a:cubicBezTo>
                <a:cubicBezTo>
                  <a:pt x="6149" y="1965"/>
                  <a:pt x="6171" y="1976"/>
                  <a:pt x="6192" y="1976"/>
                </a:cubicBezTo>
                <a:cubicBezTo>
                  <a:pt x="6203" y="1976"/>
                  <a:pt x="6216" y="1973"/>
                  <a:pt x="6227" y="1968"/>
                </a:cubicBezTo>
                <a:lnTo>
                  <a:pt x="6340" y="1899"/>
                </a:lnTo>
                <a:cubicBezTo>
                  <a:pt x="6371" y="1881"/>
                  <a:pt x="6382" y="1841"/>
                  <a:pt x="6362" y="1809"/>
                </a:cubicBezTo>
                <a:cubicBezTo>
                  <a:pt x="6350" y="1788"/>
                  <a:pt x="6328" y="1776"/>
                  <a:pt x="6306" y="1776"/>
                </a:cubicBezTo>
                <a:close/>
                <a:moveTo>
                  <a:pt x="19709" y="2040"/>
                </a:moveTo>
                <a:cubicBezTo>
                  <a:pt x="19688" y="2040"/>
                  <a:pt x="19666" y="2051"/>
                  <a:pt x="19653" y="2070"/>
                </a:cubicBezTo>
                <a:cubicBezTo>
                  <a:pt x="19633" y="2100"/>
                  <a:pt x="19642" y="2141"/>
                  <a:pt x="19673" y="2161"/>
                </a:cubicBezTo>
                <a:lnTo>
                  <a:pt x="19783" y="2233"/>
                </a:lnTo>
                <a:cubicBezTo>
                  <a:pt x="19794" y="2240"/>
                  <a:pt x="19807" y="2244"/>
                  <a:pt x="19820" y="2244"/>
                </a:cubicBezTo>
                <a:cubicBezTo>
                  <a:pt x="19842" y="2244"/>
                  <a:pt x="19862" y="2232"/>
                  <a:pt x="19875" y="2215"/>
                </a:cubicBezTo>
                <a:cubicBezTo>
                  <a:pt x="19894" y="2185"/>
                  <a:pt x="19887" y="2144"/>
                  <a:pt x="19856" y="2123"/>
                </a:cubicBezTo>
                <a:lnTo>
                  <a:pt x="19744" y="2051"/>
                </a:lnTo>
                <a:cubicBezTo>
                  <a:pt x="19734" y="2044"/>
                  <a:pt x="19721" y="2040"/>
                  <a:pt x="19709" y="2040"/>
                </a:cubicBezTo>
                <a:close/>
                <a:moveTo>
                  <a:pt x="5638" y="2200"/>
                </a:moveTo>
                <a:cubicBezTo>
                  <a:pt x="5625" y="2200"/>
                  <a:pt x="5613" y="2204"/>
                  <a:pt x="5602" y="2211"/>
                </a:cubicBezTo>
                <a:lnTo>
                  <a:pt x="5492" y="2287"/>
                </a:lnTo>
                <a:cubicBezTo>
                  <a:pt x="5462" y="2307"/>
                  <a:pt x="5456" y="2350"/>
                  <a:pt x="5476" y="2379"/>
                </a:cubicBezTo>
                <a:cubicBezTo>
                  <a:pt x="5489" y="2398"/>
                  <a:pt x="5510" y="2408"/>
                  <a:pt x="5530" y="2408"/>
                </a:cubicBezTo>
                <a:cubicBezTo>
                  <a:pt x="5543" y="2408"/>
                  <a:pt x="5556" y="2404"/>
                  <a:pt x="5568" y="2395"/>
                </a:cubicBezTo>
                <a:lnTo>
                  <a:pt x="5676" y="2322"/>
                </a:lnTo>
                <a:cubicBezTo>
                  <a:pt x="5706" y="2301"/>
                  <a:pt x="5714" y="2260"/>
                  <a:pt x="5694" y="2230"/>
                </a:cubicBezTo>
                <a:cubicBezTo>
                  <a:pt x="5681" y="2210"/>
                  <a:pt x="5659" y="2200"/>
                  <a:pt x="5638" y="2200"/>
                </a:cubicBezTo>
                <a:close/>
                <a:moveTo>
                  <a:pt x="20360" y="2490"/>
                </a:moveTo>
                <a:cubicBezTo>
                  <a:pt x="20340" y="2490"/>
                  <a:pt x="20320" y="2499"/>
                  <a:pt x="20307" y="2517"/>
                </a:cubicBezTo>
                <a:cubicBezTo>
                  <a:pt x="20286" y="2547"/>
                  <a:pt x="20292" y="2588"/>
                  <a:pt x="20321" y="2609"/>
                </a:cubicBezTo>
                <a:lnTo>
                  <a:pt x="20426" y="2689"/>
                </a:lnTo>
                <a:cubicBezTo>
                  <a:pt x="20438" y="2698"/>
                  <a:pt x="20451" y="2701"/>
                  <a:pt x="20466" y="2701"/>
                </a:cubicBezTo>
                <a:cubicBezTo>
                  <a:pt x="20486" y="2701"/>
                  <a:pt x="20506" y="2692"/>
                  <a:pt x="20518" y="2675"/>
                </a:cubicBezTo>
                <a:cubicBezTo>
                  <a:pt x="20539" y="2646"/>
                  <a:pt x="20535" y="2604"/>
                  <a:pt x="20506" y="2583"/>
                </a:cubicBezTo>
                <a:lnTo>
                  <a:pt x="20399" y="2503"/>
                </a:lnTo>
                <a:cubicBezTo>
                  <a:pt x="20387" y="2494"/>
                  <a:pt x="20374" y="2490"/>
                  <a:pt x="20360" y="2490"/>
                </a:cubicBezTo>
                <a:close/>
                <a:moveTo>
                  <a:pt x="4999" y="2664"/>
                </a:moveTo>
                <a:cubicBezTo>
                  <a:pt x="4984" y="2664"/>
                  <a:pt x="4970" y="2669"/>
                  <a:pt x="4958" y="2679"/>
                </a:cubicBezTo>
                <a:cubicBezTo>
                  <a:pt x="4923" y="2705"/>
                  <a:pt x="4889" y="2734"/>
                  <a:pt x="4855" y="2761"/>
                </a:cubicBezTo>
                <a:cubicBezTo>
                  <a:pt x="4826" y="2783"/>
                  <a:pt x="4821" y="2825"/>
                  <a:pt x="4845" y="2854"/>
                </a:cubicBezTo>
                <a:cubicBezTo>
                  <a:pt x="4857" y="2870"/>
                  <a:pt x="4876" y="2879"/>
                  <a:pt x="4896" y="2879"/>
                </a:cubicBezTo>
                <a:cubicBezTo>
                  <a:pt x="4909" y="2879"/>
                  <a:pt x="4923" y="2874"/>
                  <a:pt x="4935" y="2863"/>
                </a:cubicBezTo>
                <a:lnTo>
                  <a:pt x="5039" y="2782"/>
                </a:lnTo>
                <a:cubicBezTo>
                  <a:pt x="5067" y="2761"/>
                  <a:pt x="5073" y="2719"/>
                  <a:pt x="5050" y="2690"/>
                </a:cubicBezTo>
                <a:cubicBezTo>
                  <a:pt x="5038" y="2673"/>
                  <a:pt x="5018" y="2664"/>
                  <a:pt x="4999" y="2664"/>
                </a:cubicBezTo>
                <a:close/>
                <a:moveTo>
                  <a:pt x="20981" y="2980"/>
                </a:moveTo>
                <a:cubicBezTo>
                  <a:pt x="20963" y="2980"/>
                  <a:pt x="20944" y="2988"/>
                  <a:pt x="20931" y="3003"/>
                </a:cubicBezTo>
                <a:cubicBezTo>
                  <a:pt x="20907" y="3032"/>
                  <a:pt x="20911" y="3074"/>
                  <a:pt x="20939" y="3096"/>
                </a:cubicBezTo>
                <a:lnTo>
                  <a:pt x="21039" y="3182"/>
                </a:lnTo>
                <a:cubicBezTo>
                  <a:pt x="21052" y="3193"/>
                  <a:pt x="21067" y="3198"/>
                  <a:pt x="21083" y="3198"/>
                </a:cubicBezTo>
                <a:cubicBezTo>
                  <a:pt x="21101" y="3198"/>
                  <a:pt x="21120" y="3190"/>
                  <a:pt x="21134" y="3175"/>
                </a:cubicBezTo>
                <a:cubicBezTo>
                  <a:pt x="21156" y="3146"/>
                  <a:pt x="21153" y="3106"/>
                  <a:pt x="21126" y="3081"/>
                </a:cubicBezTo>
                <a:lnTo>
                  <a:pt x="21024" y="2996"/>
                </a:lnTo>
                <a:cubicBezTo>
                  <a:pt x="21012" y="2985"/>
                  <a:pt x="20997" y="2980"/>
                  <a:pt x="20981" y="2980"/>
                </a:cubicBezTo>
                <a:close/>
                <a:moveTo>
                  <a:pt x="4390" y="3170"/>
                </a:moveTo>
                <a:cubicBezTo>
                  <a:pt x="4375" y="3170"/>
                  <a:pt x="4359" y="3175"/>
                  <a:pt x="4346" y="3186"/>
                </a:cubicBezTo>
                <a:lnTo>
                  <a:pt x="4247" y="3274"/>
                </a:lnTo>
                <a:cubicBezTo>
                  <a:pt x="4221" y="3299"/>
                  <a:pt x="4217" y="3341"/>
                  <a:pt x="4242" y="3367"/>
                </a:cubicBezTo>
                <a:cubicBezTo>
                  <a:pt x="4254" y="3382"/>
                  <a:pt x="4273" y="3390"/>
                  <a:pt x="4290" y="3390"/>
                </a:cubicBezTo>
                <a:cubicBezTo>
                  <a:pt x="4305" y="3390"/>
                  <a:pt x="4323" y="3385"/>
                  <a:pt x="4335" y="3373"/>
                </a:cubicBezTo>
                <a:cubicBezTo>
                  <a:pt x="4369" y="3344"/>
                  <a:pt x="4401" y="3314"/>
                  <a:pt x="4433" y="3286"/>
                </a:cubicBezTo>
                <a:cubicBezTo>
                  <a:pt x="4462" y="3262"/>
                  <a:pt x="4464" y="3220"/>
                  <a:pt x="4441" y="3193"/>
                </a:cubicBezTo>
                <a:cubicBezTo>
                  <a:pt x="4427" y="3178"/>
                  <a:pt x="4409" y="3170"/>
                  <a:pt x="4390" y="3170"/>
                </a:cubicBezTo>
                <a:close/>
                <a:moveTo>
                  <a:pt x="21572" y="3509"/>
                </a:moveTo>
                <a:cubicBezTo>
                  <a:pt x="21555" y="3509"/>
                  <a:pt x="21538" y="3516"/>
                  <a:pt x="21525" y="3529"/>
                </a:cubicBezTo>
                <a:cubicBezTo>
                  <a:pt x="21500" y="3556"/>
                  <a:pt x="21500" y="3597"/>
                  <a:pt x="21528" y="3622"/>
                </a:cubicBezTo>
                <a:cubicBezTo>
                  <a:pt x="21559" y="3652"/>
                  <a:pt x="21591" y="3683"/>
                  <a:pt x="21622" y="3713"/>
                </a:cubicBezTo>
                <a:cubicBezTo>
                  <a:pt x="21635" y="3727"/>
                  <a:pt x="21652" y="3733"/>
                  <a:pt x="21668" y="3733"/>
                </a:cubicBezTo>
                <a:cubicBezTo>
                  <a:pt x="21684" y="3733"/>
                  <a:pt x="21701" y="3727"/>
                  <a:pt x="21715" y="3712"/>
                </a:cubicBezTo>
                <a:cubicBezTo>
                  <a:pt x="21741" y="3687"/>
                  <a:pt x="21740" y="3645"/>
                  <a:pt x="21714" y="3619"/>
                </a:cubicBezTo>
                <a:lnTo>
                  <a:pt x="21618" y="3527"/>
                </a:lnTo>
                <a:cubicBezTo>
                  <a:pt x="21605" y="3515"/>
                  <a:pt x="21589" y="3509"/>
                  <a:pt x="21572" y="3509"/>
                </a:cubicBezTo>
                <a:close/>
                <a:moveTo>
                  <a:pt x="3810" y="3711"/>
                </a:moveTo>
                <a:cubicBezTo>
                  <a:pt x="3793" y="3711"/>
                  <a:pt x="3776" y="3717"/>
                  <a:pt x="3763" y="3730"/>
                </a:cubicBezTo>
                <a:cubicBezTo>
                  <a:pt x="3732" y="3762"/>
                  <a:pt x="3701" y="3793"/>
                  <a:pt x="3670" y="3825"/>
                </a:cubicBezTo>
                <a:cubicBezTo>
                  <a:pt x="3645" y="3850"/>
                  <a:pt x="3646" y="3892"/>
                  <a:pt x="3671" y="3918"/>
                </a:cubicBezTo>
                <a:cubicBezTo>
                  <a:pt x="3684" y="3931"/>
                  <a:pt x="3701" y="3937"/>
                  <a:pt x="3717" y="3937"/>
                </a:cubicBezTo>
                <a:cubicBezTo>
                  <a:pt x="3736" y="3937"/>
                  <a:pt x="3752" y="3931"/>
                  <a:pt x="3765" y="3917"/>
                </a:cubicBezTo>
                <a:cubicBezTo>
                  <a:pt x="3796" y="3885"/>
                  <a:pt x="3827" y="3855"/>
                  <a:pt x="3857" y="3824"/>
                </a:cubicBezTo>
                <a:cubicBezTo>
                  <a:pt x="3883" y="3798"/>
                  <a:pt x="3883" y="3755"/>
                  <a:pt x="3857" y="3730"/>
                </a:cubicBezTo>
                <a:cubicBezTo>
                  <a:pt x="3845" y="3717"/>
                  <a:pt x="3827" y="3711"/>
                  <a:pt x="3810" y="3711"/>
                </a:cubicBezTo>
                <a:close/>
                <a:moveTo>
                  <a:pt x="22130" y="4073"/>
                </a:moveTo>
                <a:cubicBezTo>
                  <a:pt x="22114" y="4073"/>
                  <a:pt x="22098" y="4079"/>
                  <a:pt x="22085" y="4091"/>
                </a:cubicBezTo>
                <a:cubicBezTo>
                  <a:pt x="22058" y="4115"/>
                  <a:pt x="22057" y="4157"/>
                  <a:pt x="22081" y="4184"/>
                </a:cubicBezTo>
                <a:lnTo>
                  <a:pt x="22169" y="4280"/>
                </a:lnTo>
                <a:cubicBezTo>
                  <a:pt x="22183" y="4295"/>
                  <a:pt x="22200" y="4302"/>
                  <a:pt x="22218" y="4302"/>
                </a:cubicBezTo>
                <a:cubicBezTo>
                  <a:pt x="22234" y="4302"/>
                  <a:pt x="22249" y="4296"/>
                  <a:pt x="22262" y="4285"/>
                </a:cubicBezTo>
                <a:cubicBezTo>
                  <a:pt x="22290" y="4261"/>
                  <a:pt x="22292" y="4219"/>
                  <a:pt x="22268" y="4192"/>
                </a:cubicBezTo>
                <a:cubicBezTo>
                  <a:pt x="22239" y="4159"/>
                  <a:pt x="22209" y="4127"/>
                  <a:pt x="22179" y="4095"/>
                </a:cubicBezTo>
                <a:cubicBezTo>
                  <a:pt x="22165" y="4080"/>
                  <a:pt x="22147" y="4073"/>
                  <a:pt x="22130" y="4073"/>
                </a:cubicBezTo>
                <a:close/>
                <a:moveTo>
                  <a:pt x="3266" y="4288"/>
                </a:moveTo>
                <a:cubicBezTo>
                  <a:pt x="3248" y="4288"/>
                  <a:pt x="3230" y="4295"/>
                  <a:pt x="3218" y="4310"/>
                </a:cubicBezTo>
                <a:cubicBezTo>
                  <a:pt x="3189" y="4343"/>
                  <a:pt x="3160" y="4376"/>
                  <a:pt x="3131" y="4409"/>
                </a:cubicBezTo>
                <a:cubicBezTo>
                  <a:pt x="3106" y="4438"/>
                  <a:pt x="3110" y="4479"/>
                  <a:pt x="3137" y="4502"/>
                </a:cubicBezTo>
                <a:cubicBezTo>
                  <a:pt x="3149" y="4514"/>
                  <a:pt x="3165" y="4520"/>
                  <a:pt x="3180" y="4520"/>
                </a:cubicBezTo>
                <a:cubicBezTo>
                  <a:pt x="3199" y="4520"/>
                  <a:pt x="3218" y="4510"/>
                  <a:pt x="3229" y="4496"/>
                </a:cubicBezTo>
                <a:cubicBezTo>
                  <a:pt x="3259" y="4463"/>
                  <a:pt x="3286" y="4431"/>
                  <a:pt x="3316" y="4398"/>
                </a:cubicBezTo>
                <a:cubicBezTo>
                  <a:pt x="3341" y="4371"/>
                  <a:pt x="3338" y="4328"/>
                  <a:pt x="3311" y="4305"/>
                </a:cubicBezTo>
                <a:cubicBezTo>
                  <a:pt x="3298" y="4293"/>
                  <a:pt x="3282" y="4288"/>
                  <a:pt x="3266" y="4288"/>
                </a:cubicBezTo>
                <a:close/>
                <a:moveTo>
                  <a:pt x="22648" y="4668"/>
                </a:moveTo>
                <a:cubicBezTo>
                  <a:pt x="22633" y="4668"/>
                  <a:pt x="22618" y="4673"/>
                  <a:pt x="22605" y="4683"/>
                </a:cubicBezTo>
                <a:cubicBezTo>
                  <a:pt x="22578" y="4706"/>
                  <a:pt x="22573" y="4748"/>
                  <a:pt x="22596" y="4776"/>
                </a:cubicBezTo>
                <a:cubicBezTo>
                  <a:pt x="22625" y="4811"/>
                  <a:pt x="22652" y="4844"/>
                  <a:pt x="22680" y="4879"/>
                </a:cubicBezTo>
                <a:cubicBezTo>
                  <a:pt x="22692" y="4894"/>
                  <a:pt x="22712" y="4903"/>
                  <a:pt x="22731" y="4903"/>
                </a:cubicBezTo>
                <a:cubicBezTo>
                  <a:pt x="22746" y="4903"/>
                  <a:pt x="22761" y="4898"/>
                  <a:pt x="22772" y="4888"/>
                </a:cubicBezTo>
                <a:cubicBezTo>
                  <a:pt x="22800" y="4864"/>
                  <a:pt x="22805" y="4822"/>
                  <a:pt x="22782" y="4794"/>
                </a:cubicBezTo>
                <a:cubicBezTo>
                  <a:pt x="22755" y="4761"/>
                  <a:pt x="22727" y="4726"/>
                  <a:pt x="22698" y="4692"/>
                </a:cubicBezTo>
                <a:cubicBezTo>
                  <a:pt x="22685" y="4676"/>
                  <a:pt x="22667" y="4668"/>
                  <a:pt x="22648" y="4668"/>
                </a:cubicBezTo>
                <a:close/>
                <a:moveTo>
                  <a:pt x="2761" y="4895"/>
                </a:moveTo>
                <a:cubicBezTo>
                  <a:pt x="2741" y="4895"/>
                  <a:pt x="2722" y="4904"/>
                  <a:pt x="2708" y="4921"/>
                </a:cubicBezTo>
                <a:cubicBezTo>
                  <a:pt x="2682" y="4955"/>
                  <a:pt x="2655" y="4991"/>
                  <a:pt x="2627" y="5025"/>
                </a:cubicBezTo>
                <a:cubicBezTo>
                  <a:pt x="2606" y="5054"/>
                  <a:pt x="2611" y="5096"/>
                  <a:pt x="2641" y="5118"/>
                </a:cubicBezTo>
                <a:cubicBezTo>
                  <a:pt x="2652" y="5128"/>
                  <a:pt x="2666" y="5131"/>
                  <a:pt x="2681" y="5131"/>
                </a:cubicBezTo>
                <a:cubicBezTo>
                  <a:pt x="2701" y="5131"/>
                  <a:pt x="2720" y="5124"/>
                  <a:pt x="2733" y="5106"/>
                </a:cubicBezTo>
                <a:lnTo>
                  <a:pt x="2814" y="5003"/>
                </a:lnTo>
                <a:cubicBezTo>
                  <a:pt x="2836" y="4973"/>
                  <a:pt x="2830" y="4932"/>
                  <a:pt x="2801" y="4909"/>
                </a:cubicBezTo>
                <a:cubicBezTo>
                  <a:pt x="2789" y="4899"/>
                  <a:pt x="2775" y="4895"/>
                  <a:pt x="2761" y="4895"/>
                </a:cubicBezTo>
                <a:close/>
                <a:moveTo>
                  <a:pt x="23130" y="5295"/>
                </a:moveTo>
                <a:cubicBezTo>
                  <a:pt x="23116" y="5295"/>
                  <a:pt x="23103" y="5300"/>
                  <a:pt x="23091" y="5308"/>
                </a:cubicBezTo>
                <a:cubicBezTo>
                  <a:pt x="23063" y="5330"/>
                  <a:pt x="23054" y="5371"/>
                  <a:pt x="23076" y="5401"/>
                </a:cubicBezTo>
                <a:cubicBezTo>
                  <a:pt x="23101" y="5434"/>
                  <a:pt x="23127" y="5471"/>
                  <a:pt x="23153" y="5506"/>
                </a:cubicBezTo>
                <a:cubicBezTo>
                  <a:pt x="23166" y="5524"/>
                  <a:pt x="23186" y="5535"/>
                  <a:pt x="23207" y="5535"/>
                </a:cubicBezTo>
                <a:cubicBezTo>
                  <a:pt x="23221" y="5535"/>
                  <a:pt x="23233" y="5531"/>
                  <a:pt x="23245" y="5523"/>
                </a:cubicBezTo>
                <a:cubicBezTo>
                  <a:pt x="23274" y="5503"/>
                  <a:pt x="23280" y="5460"/>
                  <a:pt x="23260" y="5431"/>
                </a:cubicBezTo>
                <a:lnTo>
                  <a:pt x="23183" y="5324"/>
                </a:lnTo>
                <a:cubicBezTo>
                  <a:pt x="23170" y="5305"/>
                  <a:pt x="23150" y="5295"/>
                  <a:pt x="23130" y="5295"/>
                </a:cubicBezTo>
                <a:close/>
                <a:moveTo>
                  <a:pt x="2292" y="5534"/>
                </a:moveTo>
                <a:cubicBezTo>
                  <a:pt x="2271" y="5534"/>
                  <a:pt x="2250" y="5544"/>
                  <a:pt x="2238" y="5562"/>
                </a:cubicBezTo>
                <a:cubicBezTo>
                  <a:pt x="2213" y="5599"/>
                  <a:pt x="2187" y="5636"/>
                  <a:pt x="2164" y="5673"/>
                </a:cubicBezTo>
                <a:cubicBezTo>
                  <a:pt x="2143" y="5703"/>
                  <a:pt x="2151" y="5744"/>
                  <a:pt x="2181" y="5765"/>
                </a:cubicBezTo>
                <a:cubicBezTo>
                  <a:pt x="2193" y="5773"/>
                  <a:pt x="2206" y="5776"/>
                  <a:pt x="2218" y="5776"/>
                </a:cubicBezTo>
                <a:cubicBezTo>
                  <a:pt x="2241" y="5776"/>
                  <a:pt x="2261" y="5766"/>
                  <a:pt x="2272" y="5747"/>
                </a:cubicBezTo>
                <a:cubicBezTo>
                  <a:pt x="2297" y="5710"/>
                  <a:pt x="2323" y="5674"/>
                  <a:pt x="2346" y="5638"/>
                </a:cubicBezTo>
                <a:cubicBezTo>
                  <a:pt x="2367" y="5607"/>
                  <a:pt x="2360" y="5566"/>
                  <a:pt x="2330" y="5546"/>
                </a:cubicBezTo>
                <a:cubicBezTo>
                  <a:pt x="2318" y="5538"/>
                  <a:pt x="2305" y="5534"/>
                  <a:pt x="2292" y="5534"/>
                </a:cubicBezTo>
                <a:close/>
                <a:moveTo>
                  <a:pt x="23573" y="5953"/>
                </a:moveTo>
                <a:cubicBezTo>
                  <a:pt x="23561" y="5953"/>
                  <a:pt x="23549" y="5956"/>
                  <a:pt x="23538" y="5963"/>
                </a:cubicBezTo>
                <a:cubicBezTo>
                  <a:pt x="23508" y="5983"/>
                  <a:pt x="23498" y="6024"/>
                  <a:pt x="23518" y="6054"/>
                </a:cubicBezTo>
                <a:lnTo>
                  <a:pt x="23586" y="6165"/>
                </a:lnTo>
                <a:cubicBezTo>
                  <a:pt x="23600" y="6184"/>
                  <a:pt x="23621" y="6196"/>
                  <a:pt x="23643" y="6196"/>
                </a:cubicBezTo>
                <a:cubicBezTo>
                  <a:pt x="23654" y="6196"/>
                  <a:pt x="23667" y="6193"/>
                  <a:pt x="23677" y="6187"/>
                </a:cubicBezTo>
                <a:cubicBezTo>
                  <a:pt x="23709" y="6168"/>
                  <a:pt x="23718" y="6127"/>
                  <a:pt x="23699" y="6096"/>
                </a:cubicBezTo>
                <a:lnTo>
                  <a:pt x="23628" y="5984"/>
                </a:lnTo>
                <a:cubicBezTo>
                  <a:pt x="23617" y="5964"/>
                  <a:pt x="23595" y="5953"/>
                  <a:pt x="23573" y="5953"/>
                </a:cubicBezTo>
                <a:close/>
                <a:moveTo>
                  <a:pt x="1865" y="6202"/>
                </a:moveTo>
                <a:cubicBezTo>
                  <a:pt x="1842" y="6202"/>
                  <a:pt x="1821" y="6213"/>
                  <a:pt x="1808" y="6234"/>
                </a:cubicBezTo>
                <a:cubicBezTo>
                  <a:pt x="1785" y="6271"/>
                  <a:pt x="1762" y="6309"/>
                  <a:pt x="1740" y="6348"/>
                </a:cubicBezTo>
                <a:cubicBezTo>
                  <a:pt x="1722" y="6380"/>
                  <a:pt x="1732" y="6421"/>
                  <a:pt x="1765" y="6439"/>
                </a:cubicBezTo>
                <a:cubicBezTo>
                  <a:pt x="1774" y="6445"/>
                  <a:pt x="1786" y="6448"/>
                  <a:pt x="1798" y="6448"/>
                </a:cubicBezTo>
                <a:cubicBezTo>
                  <a:pt x="1821" y="6448"/>
                  <a:pt x="1843" y="6436"/>
                  <a:pt x="1855" y="6415"/>
                </a:cubicBezTo>
                <a:cubicBezTo>
                  <a:pt x="1877" y="6378"/>
                  <a:pt x="1899" y="6339"/>
                  <a:pt x="1921" y="6302"/>
                </a:cubicBezTo>
                <a:cubicBezTo>
                  <a:pt x="1940" y="6270"/>
                  <a:pt x="1930" y="6230"/>
                  <a:pt x="1899" y="6211"/>
                </a:cubicBezTo>
                <a:cubicBezTo>
                  <a:pt x="1888" y="6205"/>
                  <a:pt x="1876" y="6202"/>
                  <a:pt x="1865" y="6202"/>
                </a:cubicBezTo>
                <a:close/>
                <a:moveTo>
                  <a:pt x="23972" y="6634"/>
                </a:moveTo>
                <a:cubicBezTo>
                  <a:pt x="23961" y="6634"/>
                  <a:pt x="23951" y="6636"/>
                  <a:pt x="23940" y="6642"/>
                </a:cubicBezTo>
                <a:cubicBezTo>
                  <a:pt x="23909" y="6660"/>
                  <a:pt x="23897" y="6700"/>
                  <a:pt x="23915" y="6732"/>
                </a:cubicBezTo>
                <a:lnTo>
                  <a:pt x="23977" y="6846"/>
                </a:lnTo>
                <a:cubicBezTo>
                  <a:pt x="23990" y="6869"/>
                  <a:pt x="24012" y="6881"/>
                  <a:pt x="24036" y="6881"/>
                </a:cubicBezTo>
                <a:cubicBezTo>
                  <a:pt x="24047" y="6881"/>
                  <a:pt x="24057" y="6879"/>
                  <a:pt x="24066" y="6874"/>
                </a:cubicBezTo>
                <a:cubicBezTo>
                  <a:pt x="24098" y="6856"/>
                  <a:pt x="24110" y="6816"/>
                  <a:pt x="24093" y="6784"/>
                </a:cubicBezTo>
                <a:lnTo>
                  <a:pt x="24030" y="6667"/>
                </a:lnTo>
                <a:cubicBezTo>
                  <a:pt x="24018" y="6646"/>
                  <a:pt x="23995" y="6634"/>
                  <a:pt x="23972" y="6634"/>
                </a:cubicBezTo>
                <a:close/>
                <a:moveTo>
                  <a:pt x="1479" y="6893"/>
                </a:moveTo>
                <a:cubicBezTo>
                  <a:pt x="1455" y="6893"/>
                  <a:pt x="1432" y="6906"/>
                  <a:pt x="1420" y="6929"/>
                </a:cubicBezTo>
                <a:cubicBezTo>
                  <a:pt x="1400" y="6968"/>
                  <a:pt x="1380" y="7008"/>
                  <a:pt x="1360" y="7048"/>
                </a:cubicBezTo>
                <a:cubicBezTo>
                  <a:pt x="1343" y="7080"/>
                  <a:pt x="1358" y="7120"/>
                  <a:pt x="1389" y="7136"/>
                </a:cubicBezTo>
                <a:cubicBezTo>
                  <a:pt x="1399" y="7141"/>
                  <a:pt x="1409" y="7143"/>
                  <a:pt x="1419" y="7143"/>
                </a:cubicBezTo>
                <a:cubicBezTo>
                  <a:pt x="1444" y="7143"/>
                  <a:pt x="1466" y="7131"/>
                  <a:pt x="1477" y="7108"/>
                </a:cubicBezTo>
                <a:cubicBezTo>
                  <a:pt x="1498" y="7068"/>
                  <a:pt x="1517" y="7028"/>
                  <a:pt x="1538" y="6990"/>
                </a:cubicBezTo>
                <a:cubicBezTo>
                  <a:pt x="1554" y="6957"/>
                  <a:pt x="1542" y="6917"/>
                  <a:pt x="1510" y="6901"/>
                </a:cubicBezTo>
                <a:cubicBezTo>
                  <a:pt x="1500" y="6896"/>
                  <a:pt x="1489" y="6893"/>
                  <a:pt x="1479" y="6893"/>
                </a:cubicBezTo>
                <a:close/>
                <a:moveTo>
                  <a:pt x="24331" y="7337"/>
                </a:moveTo>
                <a:cubicBezTo>
                  <a:pt x="24322" y="7337"/>
                  <a:pt x="24312" y="7339"/>
                  <a:pt x="24303" y="7344"/>
                </a:cubicBezTo>
                <a:cubicBezTo>
                  <a:pt x="24270" y="7359"/>
                  <a:pt x="24256" y="7398"/>
                  <a:pt x="24271" y="7432"/>
                </a:cubicBezTo>
                <a:cubicBezTo>
                  <a:pt x="24290" y="7472"/>
                  <a:pt x="24308" y="7510"/>
                  <a:pt x="24326" y="7550"/>
                </a:cubicBezTo>
                <a:cubicBezTo>
                  <a:pt x="24337" y="7575"/>
                  <a:pt x="24360" y="7589"/>
                  <a:pt x="24386" y="7589"/>
                </a:cubicBezTo>
                <a:cubicBezTo>
                  <a:pt x="24395" y="7589"/>
                  <a:pt x="24404" y="7587"/>
                  <a:pt x="24412" y="7582"/>
                </a:cubicBezTo>
                <a:cubicBezTo>
                  <a:pt x="24446" y="7569"/>
                  <a:pt x="24461" y="7529"/>
                  <a:pt x="24446" y="7495"/>
                </a:cubicBezTo>
                <a:cubicBezTo>
                  <a:pt x="24427" y="7454"/>
                  <a:pt x="24410" y="7415"/>
                  <a:pt x="24391" y="7375"/>
                </a:cubicBezTo>
                <a:cubicBezTo>
                  <a:pt x="24380" y="7351"/>
                  <a:pt x="24356" y="7337"/>
                  <a:pt x="24331" y="7337"/>
                </a:cubicBezTo>
                <a:close/>
                <a:moveTo>
                  <a:pt x="1138" y="7610"/>
                </a:moveTo>
                <a:cubicBezTo>
                  <a:pt x="1113" y="7610"/>
                  <a:pt x="1089" y="7624"/>
                  <a:pt x="1077" y="7649"/>
                </a:cubicBezTo>
                <a:cubicBezTo>
                  <a:pt x="1060" y="7689"/>
                  <a:pt x="1044" y="7730"/>
                  <a:pt x="1025" y="7771"/>
                </a:cubicBezTo>
                <a:cubicBezTo>
                  <a:pt x="1010" y="7806"/>
                  <a:pt x="1026" y="7845"/>
                  <a:pt x="1060" y="7858"/>
                </a:cubicBezTo>
                <a:cubicBezTo>
                  <a:pt x="1067" y="7862"/>
                  <a:pt x="1076" y="7863"/>
                  <a:pt x="1086" y="7863"/>
                </a:cubicBezTo>
                <a:cubicBezTo>
                  <a:pt x="1111" y="7863"/>
                  <a:pt x="1136" y="7848"/>
                  <a:pt x="1146" y="7822"/>
                </a:cubicBezTo>
                <a:cubicBezTo>
                  <a:pt x="1163" y="7783"/>
                  <a:pt x="1180" y="7743"/>
                  <a:pt x="1198" y="7703"/>
                </a:cubicBezTo>
                <a:cubicBezTo>
                  <a:pt x="1213" y="7669"/>
                  <a:pt x="1198" y="7630"/>
                  <a:pt x="1164" y="7616"/>
                </a:cubicBezTo>
                <a:cubicBezTo>
                  <a:pt x="1156" y="7612"/>
                  <a:pt x="1146" y="7610"/>
                  <a:pt x="1138" y="7610"/>
                </a:cubicBezTo>
                <a:close/>
                <a:moveTo>
                  <a:pt x="24644" y="8062"/>
                </a:moveTo>
                <a:cubicBezTo>
                  <a:pt x="24636" y="8062"/>
                  <a:pt x="24627" y="8064"/>
                  <a:pt x="24619" y="8067"/>
                </a:cubicBezTo>
                <a:cubicBezTo>
                  <a:pt x="24585" y="8080"/>
                  <a:pt x="24569" y="8118"/>
                  <a:pt x="24582" y="8153"/>
                </a:cubicBezTo>
                <a:lnTo>
                  <a:pt x="24629" y="8276"/>
                </a:lnTo>
                <a:cubicBezTo>
                  <a:pt x="24639" y="8301"/>
                  <a:pt x="24664" y="8318"/>
                  <a:pt x="24690" y="8318"/>
                </a:cubicBezTo>
                <a:cubicBezTo>
                  <a:pt x="24698" y="8318"/>
                  <a:pt x="24707" y="8317"/>
                  <a:pt x="24715" y="8314"/>
                </a:cubicBezTo>
                <a:cubicBezTo>
                  <a:pt x="24749" y="8300"/>
                  <a:pt x="24766" y="8262"/>
                  <a:pt x="24753" y="8229"/>
                </a:cubicBezTo>
                <a:lnTo>
                  <a:pt x="24705" y="8104"/>
                </a:lnTo>
                <a:cubicBezTo>
                  <a:pt x="24695" y="8078"/>
                  <a:pt x="24670" y="8062"/>
                  <a:pt x="24644" y="8062"/>
                </a:cubicBezTo>
                <a:close/>
                <a:moveTo>
                  <a:pt x="842" y="8346"/>
                </a:moveTo>
                <a:cubicBezTo>
                  <a:pt x="815" y="8346"/>
                  <a:pt x="790" y="8362"/>
                  <a:pt x="780" y="8389"/>
                </a:cubicBezTo>
                <a:cubicBezTo>
                  <a:pt x="764" y="8431"/>
                  <a:pt x="750" y="8472"/>
                  <a:pt x="735" y="8515"/>
                </a:cubicBezTo>
                <a:cubicBezTo>
                  <a:pt x="722" y="8549"/>
                  <a:pt x="740" y="8588"/>
                  <a:pt x="774" y="8599"/>
                </a:cubicBezTo>
                <a:cubicBezTo>
                  <a:pt x="781" y="8601"/>
                  <a:pt x="789" y="8603"/>
                  <a:pt x="796" y="8603"/>
                </a:cubicBezTo>
                <a:cubicBezTo>
                  <a:pt x="824" y="8603"/>
                  <a:pt x="849" y="8585"/>
                  <a:pt x="859" y="8558"/>
                </a:cubicBezTo>
                <a:cubicBezTo>
                  <a:pt x="873" y="8516"/>
                  <a:pt x="888" y="8475"/>
                  <a:pt x="903" y="8434"/>
                </a:cubicBezTo>
                <a:cubicBezTo>
                  <a:pt x="916" y="8401"/>
                  <a:pt x="898" y="8363"/>
                  <a:pt x="865" y="8349"/>
                </a:cubicBezTo>
                <a:cubicBezTo>
                  <a:pt x="857" y="8347"/>
                  <a:pt x="850" y="8346"/>
                  <a:pt x="842" y="8346"/>
                </a:cubicBezTo>
                <a:close/>
                <a:moveTo>
                  <a:pt x="24912" y="8808"/>
                </a:moveTo>
                <a:cubicBezTo>
                  <a:pt x="24905" y="8808"/>
                  <a:pt x="24897" y="8809"/>
                  <a:pt x="24890" y="8812"/>
                </a:cubicBezTo>
                <a:cubicBezTo>
                  <a:pt x="24855" y="8823"/>
                  <a:pt x="24836" y="8860"/>
                  <a:pt x="24847" y="8895"/>
                </a:cubicBezTo>
                <a:cubicBezTo>
                  <a:pt x="24860" y="8937"/>
                  <a:pt x="24875" y="8978"/>
                  <a:pt x="24887" y="9020"/>
                </a:cubicBezTo>
                <a:cubicBezTo>
                  <a:pt x="24896" y="9048"/>
                  <a:pt x="24922" y="9066"/>
                  <a:pt x="24949" y="9066"/>
                </a:cubicBezTo>
                <a:cubicBezTo>
                  <a:pt x="24956" y="9066"/>
                  <a:pt x="24963" y="9065"/>
                  <a:pt x="24969" y="9064"/>
                </a:cubicBezTo>
                <a:cubicBezTo>
                  <a:pt x="25004" y="9052"/>
                  <a:pt x="25023" y="9014"/>
                  <a:pt x="25013" y="8981"/>
                </a:cubicBezTo>
                <a:cubicBezTo>
                  <a:pt x="24999" y="8938"/>
                  <a:pt x="24987" y="8896"/>
                  <a:pt x="24973" y="8854"/>
                </a:cubicBezTo>
                <a:cubicBezTo>
                  <a:pt x="24964" y="8826"/>
                  <a:pt x="24939" y="8808"/>
                  <a:pt x="24912" y="8808"/>
                </a:cubicBezTo>
                <a:close/>
                <a:moveTo>
                  <a:pt x="592" y="9097"/>
                </a:moveTo>
                <a:cubicBezTo>
                  <a:pt x="564" y="9097"/>
                  <a:pt x="537" y="9116"/>
                  <a:pt x="529" y="9143"/>
                </a:cubicBezTo>
                <a:lnTo>
                  <a:pt x="492" y="9271"/>
                </a:lnTo>
                <a:cubicBezTo>
                  <a:pt x="482" y="9307"/>
                  <a:pt x="502" y="9343"/>
                  <a:pt x="537" y="9353"/>
                </a:cubicBezTo>
                <a:cubicBezTo>
                  <a:pt x="543" y="9355"/>
                  <a:pt x="548" y="9356"/>
                  <a:pt x="554" y="9356"/>
                </a:cubicBezTo>
                <a:cubicBezTo>
                  <a:pt x="584" y="9356"/>
                  <a:pt x="610" y="9337"/>
                  <a:pt x="619" y="9307"/>
                </a:cubicBezTo>
                <a:lnTo>
                  <a:pt x="656" y="9181"/>
                </a:lnTo>
                <a:cubicBezTo>
                  <a:pt x="666" y="9146"/>
                  <a:pt x="646" y="9110"/>
                  <a:pt x="611" y="9099"/>
                </a:cubicBezTo>
                <a:cubicBezTo>
                  <a:pt x="605" y="9098"/>
                  <a:pt x="598" y="9097"/>
                  <a:pt x="592" y="9097"/>
                </a:cubicBezTo>
                <a:close/>
                <a:moveTo>
                  <a:pt x="25132" y="9568"/>
                </a:moveTo>
                <a:cubicBezTo>
                  <a:pt x="25126" y="9568"/>
                  <a:pt x="25120" y="9568"/>
                  <a:pt x="25114" y="9570"/>
                </a:cubicBezTo>
                <a:cubicBezTo>
                  <a:pt x="25079" y="9579"/>
                  <a:pt x="25058" y="9615"/>
                  <a:pt x="25066" y="9651"/>
                </a:cubicBezTo>
                <a:lnTo>
                  <a:pt x="25099" y="9779"/>
                </a:lnTo>
                <a:cubicBezTo>
                  <a:pt x="25106" y="9807"/>
                  <a:pt x="25132" y="9828"/>
                  <a:pt x="25162" y="9828"/>
                </a:cubicBezTo>
                <a:cubicBezTo>
                  <a:pt x="25167" y="9828"/>
                  <a:pt x="25172" y="9828"/>
                  <a:pt x="25177" y="9826"/>
                </a:cubicBezTo>
                <a:cubicBezTo>
                  <a:pt x="25213" y="9818"/>
                  <a:pt x="25235" y="9782"/>
                  <a:pt x="25227" y="9746"/>
                </a:cubicBezTo>
                <a:lnTo>
                  <a:pt x="25194" y="9617"/>
                </a:lnTo>
                <a:cubicBezTo>
                  <a:pt x="25187" y="9588"/>
                  <a:pt x="25161" y="9568"/>
                  <a:pt x="25132" y="9568"/>
                </a:cubicBezTo>
                <a:close/>
                <a:moveTo>
                  <a:pt x="390" y="9862"/>
                </a:moveTo>
                <a:cubicBezTo>
                  <a:pt x="360" y="9862"/>
                  <a:pt x="333" y="9883"/>
                  <a:pt x="327" y="9914"/>
                </a:cubicBezTo>
                <a:lnTo>
                  <a:pt x="298" y="10043"/>
                </a:lnTo>
                <a:cubicBezTo>
                  <a:pt x="289" y="10079"/>
                  <a:pt x="312" y="10114"/>
                  <a:pt x="348" y="10123"/>
                </a:cubicBezTo>
                <a:cubicBezTo>
                  <a:pt x="353" y="10124"/>
                  <a:pt x="356" y="10124"/>
                  <a:pt x="361" y="10124"/>
                </a:cubicBezTo>
                <a:cubicBezTo>
                  <a:pt x="392" y="10124"/>
                  <a:pt x="419" y="10103"/>
                  <a:pt x="428" y="10071"/>
                </a:cubicBezTo>
                <a:lnTo>
                  <a:pt x="456" y="9944"/>
                </a:lnTo>
                <a:cubicBezTo>
                  <a:pt x="463" y="9908"/>
                  <a:pt x="442" y="9872"/>
                  <a:pt x="406" y="9864"/>
                </a:cubicBezTo>
                <a:cubicBezTo>
                  <a:pt x="401" y="9862"/>
                  <a:pt x="396" y="9862"/>
                  <a:pt x="390" y="9862"/>
                </a:cubicBezTo>
                <a:close/>
                <a:moveTo>
                  <a:pt x="25301" y="10342"/>
                </a:moveTo>
                <a:cubicBezTo>
                  <a:pt x="25297" y="10342"/>
                  <a:pt x="25293" y="10342"/>
                  <a:pt x="25289" y="10343"/>
                </a:cubicBezTo>
                <a:cubicBezTo>
                  <a:pt x="25253" y="10349"/>
                  <a:pt x="25230" y="10384"/>
                  <a:pt x="25237" y="10419"/>
                </a:cubicBezTo>
                <a:cubicBezTo>
                  <a:pt x="25245" y="10462"/>
                  <a:pt x="25253" y="10505"/>
                  <a:pt x="25260" y="10548"/>
                </a:cubicBezTo>
                <a:cubicBezTo>
                  <a:pt x="25268" y="10580"/>
                  <a:pt x="25294" y="10603"/>
                  <a:pt x="25326" y="10603"/>
                </a:cubicBezTo>
                <a:cubicBezTo>
                  <a:pt x="25330" y="10603"/>
                  <a:pt x="25333" y="10603"/>
                  <a:pt x="25336" y="10602"/>
                </a:cubicBezTo>
                <a:cubicBezTo>
                  <a:pt x="25372" y="10595"/>
                  <a:pt x="25396" y="10562"/>
                  <a:pt x="25390" y="10526"/>
                </a:cubicBezTo>
                <a:cubicBezTo>
                  <a:pt x="25382" y="10482"/>
                  <a:pt x="25373" y="10439"/>
                  <a:pt x="25366" y="10395"/>
                </a:cubicBezTo>
                <a:cubicBezTo>
                  <a:pt x="25360" y="10363"/>
                  <a:pt x="25332" y="10342"/>
                  <a:pt x="25301" y="10342"/>
                </a:cubicBezTo>
                <a:close/>
                <a:moveTo>
                  <a:pt x="236" y="10639"/>
                </a:moveTo>
                <a:cubicBezTo>
                  <a:pt x="204" y="10639"/>
                  <a:pt x="176" y="10663"/>
                  <a:pt x="171" y="10696"/>
                </a:cubicBezTo>
                <a:lnTo>
                  <a:pt x="150" y="10826"/>
                </a:lnTo>
                <a:cubicBezTo>
                  <a:pt x="144" y="10861"/>
                  <a:pt x="170" y="10896"/>
                  <a:pt x="206" y="10901"/>
                </a:cubicBezTo>
                <a:cubicBezTo>
                  <a:pt x="210" y="10902"/>
                  <a:pt x="212" y="10902"/>
                  <a:pt x="216" y="10902"/>
                </a:cubicBezTo>
                <a:cubicBezTo>
                  <a:pt x="248" y="10902"/>
                  <a:pt x="276" y="10878"/>
                  <a:pt x="281" y="10845"/>
                </a:cubicBezTo>
                <a:lnTo>
                  <a:pt x="302" y="10716"/>
                </a:lnTo>
                <a:cubicBezTo>
                  <a:pt x="306" y="10680"/>
                  <a:pt x="282" y="10646"/>
                  <a:pt x="246" y="10640"/>
                </a:cubicBezTo>
                <a:cubicBezTo>
                  <a:pt x="243" y="10640"/>
                  <a:pt x="239" y="10639"/>
                  <a:pt x="236" y="10639"/>
                </a:cubicBezTo>
                <a:close/>
                <a:moveTo>
                  <a:pt x="25427" y="11122"/>
                </a:moveTo>
                <a:cubicBezTo>
                  <a:pt x="25424" y="11122"/>
                  <a:pt x="25421" y="11122"/>
                  <a:pt x="25418" y="11122"/>
                </a:cubicBezTo>
                <a:cubicBezTo>
                  <a:pt x="25381" y="11127"/>
                  <a:pt x="25356" y="11161"/>
                  <a:pt x="25361" y="11197"/>
                </a:cubicBezTo>
                <a:lnTo>
                  <a:pt x="25376" y="11327"/>
                </a:lnTo>
                <a:cubicBezTo>
                  <a:pt x="25380" y="11362"/>
                  <a:pt x="25408" y="11386"/>
                  <a:pt x="25441" y="11386"/>
                </a:cubicBezTo>
                <a:cubicBezTo>
                  <a:pt x="25444" y="11386"/>
                  <a:pt x="25447" y="11386"/>
                  <a:pt x="25452" y="11385"/>
                </a:cubicBezTo>
                <a:cubicBezTo>
                  <a:pt x="25488" y="11381"/>
                  <a:pt x="25513" y="11347"/>
                  <a:pt x="25509" y="11312"/>
                </a:cubicBezTo>
                <a:cubicBezTo>
                  <a:pt x="25503" y="11269"/>
                  <a:pt x="25498" y="11224"/>
                  <a:pt x="25493" y="11181"/>
                </a:cubicBezTo>
                <a:cubicBezTo>
                  <a:pt x="25487" y="11146"/>
                  <a:pt x="25459" y="11122"/>
                  <a:pt x="25427" y="11122"/>
                </a:cubicBezTo>
                <a:close/>
                <a:moveTo>
                  <a:pt x="129" y="11426"/>
                </a:moveTo>
                <a:cubicBezTo>
                  <a:pt x="97" y="11426"/>
                  <a:pt x="69" y="11452"/>
                  <a:pt x="66" y="11484"/>
                </a:cubicBezTo>
                <a:lnTo>
                  <a:pt x="53" y="11616"/>
                </a:lnTo>
                <a:cubicBezTo>
                  <a:pt x="51" y="11652"/>
                  <a:pt x="78" y="11684"/>
                  <a:pt x="113" y="11688"/>
                </a:cubicBezTo>
                <a:lnTo>
                  <a:pt x="120" y="11688"/>
                </a:lnTo>
                <a:cubicBezTo>
                  <a:pt x="153" y="11688"/>
                  <a:pt x="182" y="11662"/>
                  <a:pt x="184" y="11628"/>
                </a:cubicBezTo>
                <a:lnTo>
                  <a:pt x="196" y="11498"/>
                </a:lnTo>
                <a:cubicBezTo>
                  <a:pt x="200" y="11462"/>
                  <a:pt x="174" y="11429"/>
                  <a:pt x="138" y="11426"/>
                </a:cubicBezTo>
                <a:cubicBezTo>
                  <a:pt x="135" y="11426"/>
                  <a:pt x="132" y="11426"/>
                  <a:pt x="129" y="11426"/>
                </a:cubicBezTo>
                <a:close/>
                <a:moveTo>
                  <a:pt x="25503" y="11912"/>
                </a:moveTo>
                <a:cubicBezTo>
                  <a:pt x="25500" y="11912"/>
                  <a:pt x="25497" y="11912"/>
                  <a:pt x="25495" y="11912"/>
                </a:cubicBezTo>
                <a:cubicBezTo>
                  <a:pt x="25459" y="11914"/>
                  <a:pt x="25431" y="11946"/>
                  <a:pt x="25433" y="11982"/>
                </a:cubicBezTo>
                <a:lnTo>
                  <a:pt x="25441" y="12113"/>
                </a:lnTo>
                <a:cubicBezTo>
                  <a:pt x="25444" y="12149"/>
                  <a:pt x="25473" y="12175"/>
                  <a:pt x="25508" y="12175"/>
                </a:cubicBezTo>
                <a:lnTo>
                  <a:pt x="25510" y="12175"/>
                </a:lnTo>
                <a:cubicBezTo>
                  <a:pt x="25547" y="12174"/>
                  <a:pt x="25576" y="12141"/>
                  <a:pt x="25572" y="12106"/>
                </a:cubicBezTo>
                <a:cubicBezTo>
                  <a:pt x="25570" y="12062"/>
                  <a:pt x="25567" y="12017"/>
                  <a:pt x="25565" y="11974"/>
                </a:cubicBezTo>
                <a:cubicBezTo>
                  <a:pt x="25562" y="11940"/>
                  <a:pt x="25535" y="11912"/>
                  <a:pt x="25503" y="11912"/>
                </a:cubicBezTo>
                <a:close/>
                <a:moveTo>
                  <a:pt x="80" y="12214"/>
                </a:moveTo>
                <a:cubicBezTo>
                  <a:pt x="46" y="12214"/>
                  <a:pt x="12" y="12242"/>
                  <a:pt x="11" y="12277"/>
                </a:cubicBezTo>
                <a:lnTo>
                  <a:pt x="6" y="12410"/>
                </a:lnTo>
                <a:cubicBezTo>
                  <a:pt x="5" y="12446"/>
                  <a:pt x="33" y="12477"/>
                  <a:pt x="69" y="12478"/>
                </a:cubicBezTo>
                <a:lnTo>
                  <a:pt x="73" y="12478"/>
                </a:lnTo>
                <a:cubicBezTo>
                  <a:pt x="108" y="12478"/>
                  <a:pt x="138" y="12449"/>
                  <a:pt x="139" y="12415"/>
                </a:cubicBezTo>
                <a:lnTo>
                  <a:pt x="144" y="12283"/>
                </a:lnTo>
                <a:cubicBezTo>
                  <a:pt x="145" y="12246"/>
                  <a:pt x="118" y="12215"/>
                  <a:pt x="80" y="12214"/>
                </a:cubicBezTo>
                <a:close/>
                <a:moveTo>
                  <a:pt x="25525" y="12703"/>
                </a:moveTo>
                <a:cubicBezTo>
                  <a:pt x="25489" y="12703"/>
                  <a:pt x="25459" y="12733"/>
                  <a:pt x="25459" y="12770"/>
                </a:cubicBezTo>
                <a:lnTo>
                  <a:pt x="25458" y="12927"/>
                </a:lnTo>
                <a:cubicBezTo>
                  <a:pt x="25458" y="12963"/>
                  <a:pt x="25488" y="12994"/>
                  <a:pt x="25524" y="12994"/>
                </a:cubicBezTo>
                <a:cubicBezTo>
                  <a:pt x="25561" y="12994"/>
                  <a:pt x="25591" y="12964"/>
                  <a:pt x="25592" y="12928"/>
                </a:cubicBezTo>
                <a:lnTo>
                  <a:pt x="25592" y="12770"/>
                </a:lnTo>
                <a:cubicBezTo>
                  <a:pt x="25592" y="12733"/>
                  <a:pt x="25562" y="12703"/>
                  <a:pt x="25525" y="12703"/>
                </a:cubicBezTo>
                <a:close/>
                <a:moveTo>
                  <a:pt x="70" y="13005"/>
                </a:moveTo>
                <a:cubicBezTo>
                  <a:pt x="69" y="13005"/>
                  <a:pt x="68" y="13005"/>
                  <a:pt x="67" y="13005"/>
                </a:cubicBezTo>
                <a:cubicBezTo>
                  <a:pt x="31" y="13007"/>
                  <a:pt x="1" y="13036"/>
                  <a:pt x="2" y="13073"/>
                </a:cubicBezTo>
                <a:cubicBezTo>
                  <a:pt x="3" y="13116"/>
                  <a:pt x="5" y="13161"/>
                  <a:pt x="6" y="13204"/>
                </a:cubicBezTo>
                <a:cubicBezTo>
                  <a:pt x="7" y="13240"/>
                  <a:pt x="37" y="13269"/>
                  <a:pt x="73" y="13269"/>
                </a:cubicBezTo>
                <a:lnTo>
                  <a:pt x="75" y="13269"/>
                </a:lnTo>
                <a:cubicBezTo>
                  <a:pt x="112" y="13268"/>
                  <a:pt x="140" y="13238"/>
                  <a:pt x="139" y="13201"/>
                </a:cubicBezTo>
                <a:lnTo>
                  <a:pt x="135" y="13070"/>
                </a:lnTo>
                <a:cubicBezTo>
                  <a:pt x="134" y="13034"/>
                  <a:pt x="110" y="13005"/>
                  <a:pt x="70" y="13005"/>
                </a:cubicBezTo>
                <a:close/>
                <a:moveTo>
                  <a:pt x="25498" y="13521"/>
                </a:moveTo>
                <a:cubicBezTo>
                  <a:pt x="25464" y="13521"/>
                  <a:pt x="25437" y="13549"/>
                  <a:pt x="25434" y="13583"/>
                </a:cubicBezTo>
                <a:lnTo>
                  <a:pt x="25426" y="13714"/>
                </a:lnTo>
                <a:cubicBezTo>
                  <a:pt x="25423" y="13750"/>
                  <a:pt x="25452" y="13782"/>
                  <a:pt x="25488" y="13785"/>
                </a:cubicBezTo>
                <a:lnTo>
                  <a:pt x="25493" y="13785"/>
                </a:lnTo>
                <a:cubicBezTo>
                  <a:pt x="25526" y="13785"/>
                  <a:pt x="25556" y="13757"/>
                  <a:pt x="25557" y="13724"/>
                </a:cubicBezTo>
                <a:lnTo>
                  <a:pt x="25566" y="13592"/>
                </a:lnTo>
                <a:cubicBezTo>
                  <a:pt x="25569" y="13555"/>
                  <a:pt x="25542" y="13525"/>
                  <a:pt x="25505" y="13522"/>
                </a:cubicBezTo>
                <a:cubicBezTo>
                  <a:pt x="25503" y="13521"/>
                  <a:pt x="25500" y="13521"/>
                  <a:pt x="25498" y="13521"/>
                </a:cubicBezTo>
                <a:close/>
                <a:moveTo>
                  <a:pt x="112" y="13795"/>
                </a:moveTo>
                <a:cubicBezTo>
                  <a:pt x="110" y="13795"/>
                  <a:pt x="108" y="13796"/>
                  <a:pt x="105" y="13796"/>
                </a:cubicBezTo>
                <a:cubicBezTo>
                  <a:pt x="69" y="13800"/>
                  <a:pt x="43" y="13832"/>
                  <a:pt x="46" y="13867"/>
                </a:cubicBezTo>
                <a:cubicBezTo>
                  <a:pt x="49" y="13910"/>
                  <a:pt x="53" y="13955"/>
                  <a:pt x="57" y="13998"/>
                </a:cubicBezTo>
                <a:cubicBezTo>
                  <a:pt x="59" y="14033"/>
                  <a:pt x="89" y="14059"/>
                  <a:pt x="123" y="14059"/>
                </a:cubicBezTo>
                <a:cubicBezTo>
                  <a:pt x="124" y="14059"/>
                  <a:pt x="126" y="14059"/>
                  <a:pt x="129" y="14058"/>
                </a:cubicBezTo>
                <a:cubicBezTo>
                  <a:pt x="166" y="14056"/>
                  <a:pt x="192" y="14022"/>
                  <a:pt x="188" y="13986"/>
                </a:cubicBezTo>
                <a:lnTo>
                  <a:pt x="177" y="13856"/>
                </a:lnTo>
                <a:cubicBezTo>
                  <a:pt x="174" y="13822"/>
                  <a:pt x="144" y="13795"/>
                  <a:pt x="112" y="13795"/>
                </a:cubicBezTo>
                <a:close/>
                <a:moveTo>
                  <a:pt x="25428" y="14307"/>
                </a:moveTo>
                <a:cubicBezTo>
                  <a:pt x="25395" y="14307"/>
                  <a:pt x="25366" y="14332"/>
                  <a:pt x="25363" y="14365"/>
                </a:cubicBezTo>
                <a:lnTo>
                  <a:pt x="25346" y="14496"/>
                </a:lnTo>
                <a:cubicBezTo>
                  <a:pt x="25341" y="14532"/>
                  <a:pt x="25367" y="14564"/>
                  <a:pt x="25403" y="14569"/>
                </a:cubicBezTo>
                <a:cubicBezTo>
                  <a:pt x="25406" y="14570"/>
                  <a:pt x="25409" y="14570"/>
                  <a:pt x="25412" y="14570"/>
                </a:cubicBezTo>
                <a:cubicBezTo>
                  <a:pt x="25444" y="14570"/>
                  <a:pt x="25472" y="14548"/>
                  <a:pt x="25478" y="14513"/>
                </a:cubicBezTo>
                <a:lnTo>
                  <a:pt x="25495" y="14381"/>
                </a:lnTo>
                <a:cubicBezTo>
                  <a:pt x="25499" y="14344"/>
                  <a:pt x="25473" y="14313"/>
                  <a:pt x="25437" y="14307"/>
                </a:cubicBezTo>
                <a:cubicBezTo>
                  <a:pt x="25434" y="14307"/>
                  <a:pt x="25431" y="14307"/>
                  <a:pt x="25428" y="14307"/>
                </a:cubicBezTo>
                <a:close/>
                <a:moveTo>
                  <a:pt x="199" y="14582"/>
                </a:moveTo>
                <a:cubicBezTo>
                  <a:pt x="196" y="14582"/>
                  <a:pt x="193" y="14582"/>
                  <a:pt x="190" y="14583"/>
                </a:cubicBezTo>
                <a:cubicBezTo>
                  <a:pt x="154" y="14588"/>
                  <a:pt x="129" y="14621"/>
                  <a:pt x="134" y="14656"/>
                </a:cubicBezTo>
                <a:cubicBezTo>
                  <a:pt x="141" y="14701"/>
                  <a:pt x="148" y="14744"/>
                  <a:pt x="154" y="14788"/>
                </a:cubicBezTo>
                <a:cubicBezTo>
                  <a:pt x="160" y="14821"/>
                  <a:pt x="187" y="14845"/>
                  <a:pt x="220" y="14845"/>
                </a:cubicBezTo>
                <a:cubicBezTo>
                  <a:pt x="223" y="14845"/>
                  <a:pt x="227" y="14845"/>
                  <a:pt x="230" y="14844"/>
                </a:cubicBezTo>
                <a:cubicBezTo>
                  <a:pt x="266" y="14838"/>
                  <a:pt x="289" y="14804"/>
                  <a:pt x="284" y="14768"/>
                </a:cubicBezTo>
                <a:cubicBezTo>
                  <a:pt x="278" y="14726"/>
                  <a:pt x="272" y="14682"/>
                  <a:pt x="266" y="14639"/>
                </a:cubicBezTo>
                <a:cubicBezTo>
                  <a:pt x="259" y="14605"/>
                  <a:pt x="229" y="14582"/>
                  <a:pt x="199" y="14582"/>
                </a:cubicBezTo>
                <a:close/>
                <a:moveTo>
                  <a:pt x="25303" y="15090"/>
                </a:moveTo>
                <a:cubicBezTo>
                  <a:pt x="25273" y="15090"/>
                  <a:pt x="25245" y="15112"/>
                  <a:pt x="25240" y="15143"/>
                </a:cubicBezTo>
                <a:lnTo>
                  <a:pt x="25216" y="15273"/>
                </a:lnTo>
                <a:cubicBezTo>
                  <a:pt x="25209" y="15309"/>
                  <a:pt x="25233" y="15343"/>
                  <a:pt x="25269" y="15351"/>
                </a:cubicBezTo>
                <a:cubicBezTo>
                  <a:pt x="25273" y="15352"/>
                  <a:pt x="25278" y="15352"/>
                  <a:pt x="25281" y="15352"/>
                </a:cubicBezTo>
                <a:cubicBezTo>
                  <a:pt x="25312" y="15352"/>
                  <a:pt x="25340" y="15331"/>
                  <a:pt x="25344" y="15299"/>
                </a:cubicBezTo>
                <a:lnTo>
                  <a:pt x="25370" y="15168"/>
                </a:lnTo>
                <a:cubicBezTo>
                  <a:pt x="25376" y="15132"/>
                  <a:pt x="25352" y="15097"/>
                  <a:pt x="25317" y="15091"/>
                </a:cubicBezTo>
                <a:cubicBezTo>
                  <a:pt x="25312" y="15090"/>
                  <a:pt x="25308" y="15090"/>
                  <a:pt x="25303" y="15090"/>
                </a:cubicBezTo>
                <a:close/>
                <a:moveTo>
                  <a:pt x="338" y="15362"/>
                </a:moveTo>
                <a:cubicBezTo>
                  <a:pt x="334" y="15362"/>
                  <a:pt x="330" y="15362"/>
                  <a:pt x="325" y="15363"/>
                </a:cubicBezTo>
                <a:cubicBezTo>
                  <a:pt x="289" y="15372"/>
                  <a:pt x="267" y="15406"/>
                  <a:pt x="274" y="15442"/>
                </a:cubicBezTo>
                <a:cubicBezTo>
                  <a:pt x="283" y="15484"/>
                  <a:pt x="294" y="15527"/>
                  <a:pt x="303" y="15571"/>
                </a:cubicBezTo>
                <a:cubicBezTo>
                  <a:pt x="309" y="15602"/>
                  <a:pt x="336" y="15622"/>
                  <a:pt x="366" y="15622"/>
                </a:cubicBezTo>
                <a:lnTo>
                  <a:pt x="382" y="15622"/>
                </a:lnTo>
                <a:cubicBezTo>
                  <a:pt x="417" y="15613"/>
                  <a:pt x="440" y="15578"/>
                  <a:pt x="432" y="15542"/>
                </a:cubicBezTo>
                <a:cubicBezTo>
                  <a:pt x="421" y="15500"/>
                  <a:pt x="412" y="15456"/>
                  <a:pt x="404" y="15415"/>
                </a:cubicBezTo>
                <a:cubicBezTo>
                  <a:pt x="397" y="15383"/>
                  <a:pt x="369" y="15362"/>
                  <a:pt x="338" y="15362"/>
                </a:cubicBezTo>
                <a:close/>
                <a:moveTo>
                  <a:pt x="25136" y="15864"/>
                </a:moveTo>
                <a:cubicBezTo>
                  <a:pt x="25106" y="15864"/>
                  <a:pt x="25080" y="15884"/>
                  <a:pt x="25073" y="15914"/>
                </a:cubicBezTo>
                <a:lnTo>
                  <a:pt x="25039" y="16041"/>
                </a:lnTo>
                <a:cubicBezTo>
                  <a:pt x="25030" y="16074"/>
                  <a:pt x="25051" y="16111"/>
                  <a:pt x="25086" y="16121"/>
                </a:cubicBezTo>
                <a:cubicBezTo>
                  <a:pt x="25092" y="16122"/>
                  <a:pt x="25099" y="16124"/>
                  <a:pt x="25103" y="16124"/>
                </a:cubicBezTo>
                <a:cubicBezTo>
                  <a:pt x="25132" y="16124"/>
                  <a:pt x="25160" y="16104"/>
                  <a:pt x="25167" y="16074"/>
                </a:cubicBezTo>
                <a:cubicBezTo>
                  <a:pt x="25179" y="16033"/>
                  <a:pt x="25191" y="15991"/>
                  <a:pt x="25201" y="15947"/>
                </a:cubicBezTo>
                <a:cubicBezTo>
                  <a:pt x="25209" y="15911"/>
                  <a:pt x="25189" y="15875"/>
                  <a:pt x="25153" y="15866"/>
                </a:cubicBezTo>
                <a:cubicBezTo>
                  <a:pt x="25147" y="15864"/>
                  <a:pt x="25141" y="15864"/>
                  <a:pt x="25136" y="15864"/>
                </a:cubicBezTo>
                <a:close/>
                <a:moveTo>
                  <a:pt x="527" y="16131"/>
                </a:moveTo>
                <a:cubicBezTo>
                  <a:pt x="521" y="16131"/>
                  <a:pt x="515" y="16132"/>
                  <a:pt x="508" y="16134"/>
                </a:cubicBezTo>
                <a:cubicBezTo>
                  <a:pt x="473" y="16143"/>
                  <a:pt x="452" y="16180"/>
                  <a:pt x="462" y="16215"/>
                </a:cubicBezTo>
                <a:cubicBezTo>
                  <a:pt x="474" y="16258"/>
                  <a:pt x="486" y="16300"/>
                  <a:pt x="498" y="16343"/>
                </a:cubicBezTo>
                <a:cubicBezTo>
                  <a:pt x="507" y="16370"/>
                  <a:pt x="534" y="16390"/>
                  <a:pt x="563" y="16390"/>
                </a:cubicBezTo>
                <a:cubicBezTo>
                  <a:pt x="568" y="16390"/>
                  <a:pt x="574" y="16390"/>
                  <a:pt x="581" y="16389"/>
                </a:cubicBezTo>
                <a:cubicBezTo>
                  <a:pt x="616" y="16378"/>
                  <a:pt x="636" y="16341"/>
                  <a:pt x="626" y="16307"/>
                </a:cubicBezTo>
                <a:lnTo>
                  <a:pt x="590" y="16180"/>
                </a:lnTo>
                <a:cubicBezTo>
                  <a:pt x="582" y="16151"/>
                  <a:pt x="556" y="16131"/>
                  <a:pt x="527" y="16131"/>
                </a:cubicBezTo>
                <a:close/>
                <a:moveTo>
                  <a:pt x="24917" y="16625"/>
                </a:moveTo>
                <a:cubicBezTo>
                  <a:pt x="24889" y="16625"/>
                  <a:pt x="24864" y="16643"/>
                  <a:pt x="24855" y="16671"/>
                </a:cubicBezTo>
                <a:lnTo>
                  <a:pt x="24814" y="16796"/>
                </a:lnTo>
                <a:cubicBezTo>
                  <a:pt x="24803" y="16831"/>
                  <a:pt x="24821" y="16867"/>
                  <a:pt x="24856" y="16880"/>
                </a:cubicBezTo>
                <a:cubicBezTo>
                  <a:pt x="24862" y="16882"/>
                  <a:pt x="24871" y="16883"/>
                  <a:pt x="24877" y="16883"/>
                </a:cubicBezTo>
                <a:cubicBezTo>
                  <a:pt x="24905" y="16883"/>
                  <a:pt x="24931" y="16865"/>
                  <a:pt x="24939" y="16839"/>
                </a:cubicBezTo>
                <a:lnTo>
                  <a:pt x="24980" y="16712"/>
                </a:lnTo>
                <a:cubicBezTo>
                  <a:pt x="24992" y="16677"/>
                  <a:pt x="24973" y="16640"/>
                  <a:pt x="24938" y="16629"/>
                </a:cubicBezTo>
                <a:cubicBezTo>
                  <a:pt x="24931" y="16627"/>
                  <a:pt x="24924" y="16625"/>
                  <a:pt x="24917" y="16625"/>
                </a:cubicBezTo>
                <a:close/>
                <a:moveTo>
                  <a:pt x="761" y="16886"/>
                </a:moveTo>
                <a:cubicBezTo>
                  <a:pt x="753" y="16886"/>
                  <a:pt x="746" y="16887"/>
                  <a:pt x="739" y="16890"/>
                </a:cubicBezTo>
                <a:cubicBezTo>
                  <a:pt x="704" y="16902"/>
                  <a:pt x="686" y="16939"/>
                  <a:pt x="698" y="16974"/>
                </a:cubicBezTo>
                <a:cubicBezTo>
                  <a:pt x="712" y="17016"/>
                  <a:pt x="726" y="17057"/>
                  <a:pt x="742" y="17100"/>
                </a:cubicBezTo>
                <a:cubicBezTo>
                  <a:pt x="752" y="17126"/>
                  <a:pt x="778" y="17143"/>
                  <a:pt x="804" y="17143"/>
                </a:cubicBezTo>
                <a:cubicBezTo>
                  <a:pt x="811" y="17143"/>
                  <a:pt x="819" y="17142"/>
                  <a:pt x="827" y="17139"/>
                </a:cubicBezTo>
                <a:cubicBezTo>
                  <a:pt x="861" y="17126"/>
                  <a:pt x="879" y="17089"/>
                  <a:pt x="867" y="17055"/>
                </a:cubicBezTo>
                <a:cubicBezTo>
                  <a:pt x="851" y="17014"/>
                  <a:pt x="837" y="16972"/>
                  <a:pt x="823" y="16931"/>
                </a:cubicBezTo>
                <a:cubicBezTo>
                  <a:pt x="813" y="16903"/>
                  <a:pt x="788" y="16886"/>
                  <a:pt x="761" y="16886"/>
                </a:cubicBezTo>
                <a:close/>
                <a:moveTo>
                  <a:pt x="24650" y="17372"/>
                </a:moveTo>
                <a:cubicBezTo>
                  <a:pt x="24624" y="17372"/>
                  <a:pt x="24600" y="17388"/>
                  <a:pt x="24590" y="17414"/>
                </a:cubicBezTo>
                <a:cubicBezTo>
                  <a:pt x="24575" y="17455"/>
                  <a:pt x="24558" y="17496"/>
                  <a:pt x="24542" y="17537"/>
                </a:cubicBezTo>
                <a:cubicBezTo>
                  <a:pt x="24529" y="17570"/>
                  <a:pt x="24546" y="17608"/>
                  <a:pt x="24579" y="17623"/>
                </a:cubicBezTo>
                <a:cubicBezTo>
                  <a:pt x="24587" y="17627"/>
                  <a:pt x="24595" y="17628"/>
                  <a:pt x="24603" y="17628"/>
                </a:cubicBezTo>
                <a:cubicBezTo>
                  <a:pt x="24629" y="17628"/>
                  <a:pt x="24654" y="17612"/>
                  <a:pt x="24664" y="17587"/>
                </a:cubicBezTo>
                <a:cubicBezTo>
                  <a:pt x="24680" y="17546"/>
                  <a:pt x="24697" y="17504"/>
                  <a:pt x="24713" y="17463"/>
                </a:cubicBezTo>
                <a:cubicBezTo>
                  <a:pt x="24727" y="17428"/>
                  <a:pt x="24711" y="17389"/>
                  <a:pt x="24676" y="17377"/>
                </a:cubicBezTo>
                <a:cubicBezTo>
                  <a:pt x="24668" y="17373"/>
                  <a:pt x="24659" y="17372"/>
                  <a:pt x="24650" y="17372"/>
                </a:cubicBezTo>
                <a:close/>
                <a:moveTo>
                  <a:pt x="1043" y="17625"/>
                </a:moveTo>
                <a:cubicBezTo>
                  <a:pt x="1034" y="17625"/>
                  <a:pt x="1026" y="17626"/>
                  <a:pt x="1018" y="17630"/>
                </a:cubicBezTo>
                <a:cubicBezTo>
                  <a:pt x="983" y="17644"/>
                  <a:pt x="968" y="17684"/>
                  <a:pt x="982" y="17717"/>
                </a:cubicBezTo>
                <a:lnTo>
                  <a:pt x="1033" y="17838"/>
                </a:lnTo>
                <a:cubicBezTo>
                  <a:pt x="1044" y="17863"/>
                  <a:pt x="1067" y="17878"/>
                  <a:pt x="1093" y="17878"/>
                </a:cubicBezTo>
                <a:cubicBezTo>
                  <a:pt x="1102" y="17878"/>
                  <a:pt x="1111" y="17875"/>
                  <a:pt x="1121" y="17873"/>
                </a:cubicBezTo>
                <a:cubicBezTo>
                  <a:pt x="1154" y="17859"/>
                  <a:pt x="1169" y="17819"/>
                  <a:pt x="1156" y="17786"/>
                </a:cubicBezTo>
                <a:lnTo>
                  <a:pt x="1105" y="17666"/>
                </a:lnTo>
                <a:cubicBezTo>
                  <a:pt x="1094" y="17640"/>
                  <a:pt x="1069" y="17625"/>
                  <a:pt x="1043" y="17625"/>
                </a:cubicBezTo>
                <a:close/>
                <a:moveTo>
                  <a:pt x="24339" y="18101"/>
                </a:moveTo>
                <a:cubicBezTo>
                  <a:pt x="24315" y="18101"/>
                  <a:pt x="24291" y="18115"/>
                  <a:pt x="24280" y="18139"/>
                </a:cubicBezTo>
                <a:cubicBezTo>
                  <a:pt x="24261" y="18179"/>
                  <a:pt x="24242" y="18218"/>
                  <a:pt x="24224" y="18258"/>
                </a:cubicBezTo>
                <a:cubicBezTo>
                  <a:pt x="24206" y="18292"/>
                  <a:pt x="24221" y="18331"/>
                  <a:pt x="24255" y="18346"/>
                </a:cubicBezTo>
                <a:cubicBezTo>
                  <a:pt x="24263" y="18350"/>
                  <a:pt x="24272" y="18353"/>
                  <a:pt x="24282" y="18353"/>
                </a:cubicBezTo>
                <a:cubicBezTo>
                  <a:pt x="24307" y="18353"/>
                  <a:pt x="24331" y="18339"/>
                  <a:pt x="24343" y="18315"/>
                </a:cubicBezTo>
                <a:cubicBezTo>
                  <a:pt x="24361" y="18276"/>
                  <a:pt x="24380" y="18235"/>
                  <a:pt x="24400" y="18196"/>
                </a:cubicBezTo>
                <a:cubicBezTo>
                  <a:pt x="24415" y="18162"/>
                  <a:pt x="24401" y="18123"/>
                  <a:pt x="24368" y="18108"/>
                </a:cubicBezTo>
                <a:cubicBezTo>
                  <a:pt x="24359" y="18103"/>
                  <a:pt x="24349" y="18101"/>
                  <a:pt x="24339" y="18101"/>
                </a:cubicBezTo>
                <a:close/>
                <a:moveTo>
                  <a:pt x="1368" y="18345"/>
                </a:moveTo>
                <a:cubicBezTo>
                  <a:pt x="1359" y="18345"/>
                  <a:pt x="1349" y="18347"/>
                  <a:pt x="1340" y="18351"/>
                </a:cubicBezTo>
                <a:cubicBezTo>
                  <a:pt x="1307" y="18368"/>
                  <a:pt x="1292" y="18406"/>
                  <a:pt x="1310" y="18440"/>
                </a:cubicBezTo>
                <a:cubicBezTo>
                  <a:pt x="1328" y="18479"/>
                  <a:pt x="1347" y="18519"/>
                  <a:pt x="1368" y="18559"/>
                </a:cubicBezTo>
                <a:cubicBezTo>
                  <a:pt x="1379" y="18581"/>
                  <a:pt x="1403" y="18595"/>
                  <a:pt x="1427" y="18595"/>
                </a:cubicBezTo>
                <a:cubicBezTo>
                  <a:pt x="1437" y="18595"/>
                  <a:pt x="1448" y="18592"/>
                  <a:pt x="1458" y="18586"/>
                </a:cubicBezTo>
                <a:cubicBezTo>
                  <a:pt x="1491" y="18571"/>
                  <a:pt x="1504" y="18532"/>
                  <a:pt x="1487" y="18498"/>
                </a:cubicBezTo>
                <a:cubicBezTo>
                  <a:pt x="1466" y="18461"/>
                  <a:pt x="1448" y="18422"/>
                  <a:pt x="1428" y="18382"/>
                </a:cubicBezTo>
                <a:cubicBezTo>
                  <a:pt x="1417" y="18358"/>
                  <a:pt x="1393" y="18345"/>
                  <a:pt x="1368" y="18345"/>
                </a:cubicBezTo>
                <a:close/>
                <a:moveTo>
                  <a:pt x="23983" y="18809"/>
                </a:moveTo>
                <a:cubicBezTo>
                  <a:pt x="23959" y="18809"/>
                  <a:pt x="23936" y="18821"/>
                  <a:pt x="23924" y="18843"/>
                </a:cubicBezTo>
                <a:cubicBezTo>
                  <a:pt x="23903" y="18882"/>
                  <a:pt x="23882" y="18920"/>
                  <a:pt x="23861" y="18959"/>
                </a:cubicBezTo>
                <a:cubicBezTo>
                  <a:pt x="23842" y="18991"/>
                  <a:pt x="23853" y="19030"/>
                  <a:pt x="23886" y="19048"/>
                </a:cubicBezTo>
                <a:cubicBezTo>
                  <a:pt x="23896" y="19055"/>
                  <a:pt x="23907" y="19057"/>
                  <a:pt x="23918" y="19057"/>
                </a:cubicBezTo>
                <a:cubicBezTo>
                  <a:pt x="23940" y="19057"/>
                  <a:pt x="23964" y="19045"/>
                  <a:pt x="23976" y="19022"/>
                </a:cubicBezTo>
                <a:cubicBezTo>
                  <a:pt x="23999" y="18984"/>
                  <a:pt x="24019" y="18945"/>
                  <a:pt x="24041" y="18907"/>
                </a:cubicBezTo>
                <a:cubicBezTo>
                  <a:pt x="24057" y="18874"/>
                  <a:pt x="24046" y="18835"/>
                  <a:pt x="24014" y="18817"/>
                </a:cubicBezTo>
                <a:cubicBezTo>
                  <a:pt x="24004" y="18812"/>
                  <a:pt x="23993" y="18809"/>
                  <a:pt x="23983" y="18809"/>
                </a:cubicBezTo>
                <a:close/>
                <a:moveTo>
                  <a:pt x="1738" y="19042"/>
                </a:moveTo>
                <a:cubicBezTo>
                  <a:pt x="1727" y="19042"/>
                  <a:pt x="1716" y="19045"/>
                  <a:pt x="1706" y="19051"/>
                </a:cubicBezTo>
                <a:cubicBezTo>
                  <a:pt x="1674" y="19068"/>
                  <a:pt x="1664" y="19108"/>
                  <a:pt x="1681" y="19140"/>
                </a:cubicBezTo>
                <a:lnTo>
                  <a:pt x="1748" y="19255"/>
                </a:lnTo>
                <a:cubicBezTo>
                  <a:pt x="1761" y="19276"/>
                  <a:pt x="1782" y="19287"/>
                  <a:pt x="1806" y="19287"/>
                </a:cubicBezTo>
                <a:cubicBezTo>
                  <a:pt x="1817" y="19287"/>
                  <a:pt x="1828" y="19285"/>
                  <a:pt x="1839" y="19280"/>
                </a:cubicBezTo>
                <a:cubicBezTo>
                  <a:pt x="1869" y="19261"/>
                  <a:pt x="1880" y="19221"/>
                  <a:pt x="1862" y="19189"/>
                </a:cubicBezTo>
                <a:lnTo>
                  <a:pt x="1797" y="19075"/>
                </a:lnTo>
                <a:cubicBezTo>
                  <a:pt x="1784" y="19054"/>
                  <a:pt x="1761" y="19042"/>
                  <a:pt x="1738" y="19042"/>
                </a:cubicBezTo>
                <a:close/>
                <a:moveTo>
                  <a:pt x="23582" y="19494"/>
                </a:moveTo>
                <a:cubicBezTo>
                  <a:pt x="23559" y="19494"/>
                  <a:pt x="23538" y="19504"/>
                  <a:pt x="23525" y="19524"/>
                </a:cubicBezTo>
                <a:lnTo>
                  <a:pt x="23454" y="19635"/>
                </a:lnTo>
                <a:cubicBezTo>
                  <a:pt x="23435" y="19666"/>
                  <a:pt x="23444" y="19707"/>
                  <a:pt x="23475" y="19726"/>
                </a:cubicBezTo>
                <a:cubicBezTo>
                  <a:pt x="23487" y="19732"/>
                  <a:pt x="23498" y="19736"/>
                  <a:pt x="23511" y="19736"/>
                </a:cubicBezTo>
                <a:cubicBezTo>
                  <a:pt x="23533" y="19736"/>
                  <a:pt x="23554" y="19726"/>
                  <a:pt x="23565" y="19707"/>
                </a:cubicBezTo>
                <a:lnTo>
                  <a:pt x="23637" y="19594"/>
                </a:lnTo>
                <a:cubicBezTo>
                  <a:pt x="23656" y="19564"/>
                  <a:pt x="23647" y="19523"/>
                  <a:pt x="23616" y="19503"/>
                </a:cubicBezTo>
                <a:cubicBezTo>
                  <a:pt x="23605" y="19497"/>
                  <a:pt x="23593" y="19494"/>
                  <a:pt x="23582" y="19494"/>
                </a:cubicBezTo>
                <a:close/>
                <a:moveTo>
                  <a:pt x="2154" y="19714"/>
                </a:moveTo>
                <a:cubicBezTo>
                  <a:pt x="2142" y="19714"/>
                  <a:pt x="2129" y="19718"/>
                  <a:pt x="2118" y="19725"/>
                </a:cubicBezTo>
                <a:cubicBezTo>
                  <a:pt x="2087" y="19746"/>
                  <a:pt x="2078" y="19787"/>
                  <a:pt x="2098" y="19817"/>
                </a:cubicBezTo>
                <a:lnTo>
                  <a:pt x="2171" y="19927"/>
                </a:lnTo>
                <a:cubicBezTo>
                  <a:pt x="2183" y="19946"/>
                  <a:pt x="2205" y="19956"/>
                  <a:pt x="2226" y="19956"/>
                </a:cubicBezTo>
                <a:cubicBezTo>
                  <a:pt x="2239" y="19956"/>
                  <a:pt x="2252" y="19954"/>
                  <a:pt x="2264" y="19945"/>
                </a:cubicBezTo>
                <a:cubicBezTo>
                  <a:pt x="2295" y="19925"/>
                  <a:pt x="2303" y="19884"/>
                  <a:pt x="2283" y="19853"/>
                </a:cubicBezTo>
                <a:lnTo>
                  <a:pt x="2209" y="19745"/>
                </a:lnTo>
                <a:cubicBezTo>
                  <a:pt x="2197" y="19725"/>
                  <a:pt x="2175" y="19714"/>
                  <a:pt x="2154" y="19714"/>
                </a:cubicBezTo>
                <a:close/>
                <a:moveTo>
                  <a:pt x="23140" y="20152"/>
                </a:moveTo>
                <a:cubicBezTo>
                  <a:pt x="23119" y="20152"/>
                  <a:pt x="23098" y="20161"/>
                  <a:pt x="23085" y="20180"/>
                </a:cubicBezTo>
                <a:lnTo>
                  <a:pt x="23008" y="20285"/>
                </a:lnTo>
                <a:cubicBezTo>
                  <a:pt x="22987" y="20315"/>
                  <a:pt x="22993" y="20355"/>
                  <a:pt x="23023" y="20377"/>
                </a:cubicBezTo>
                <a:cubicBezTo>
                  <a:pt x="23034" y="20386"/>
                  <a:pt x="23046" y="20390"/>
                  <a:pt x="23061" y="20390"/>
                </a:cubicBezTo>
                <a:cubicBezTo>
                  <a:pt x="23081" y="20390"/>
                  <a:pt x="23101" y="20380"/>
                  <a:pt x="23115" y="20364"/>
                </a:cubicBezTo>
                <a:lnTo>
                  <a:pt x="23193" y="20256"/>
                </a:lnTo>
                <a:cubicBezTo>
                  <a:pt x="23213" y="20227"/>
                  <a:pt x="23207" y="20186"/>
                  <a:pt x="23177" y="20163"/>
                </a:cubicBezTo>
                <a:cubicBezTo>
                  <a:pt x="23166" y="20156"/>
                  <a:pt x="23153" y="20152"/>
                  <a:pt x="23140" y="20152"/>
                </a:cubicBezTo>
                <a:close/>
                <a:moveTo>
                  <a:pt x="2607" y="20363"/>
                </a:moveTo>
                <a:cubicBezTo>
                  <a:pt x="2594" y="20363"/>
                  <a:pt x="2580" y="20367"/>
                  <a:pt x="2568" y="20376"/>
                </a:cubicBezTo>
                <a:cubicBezTo>
                  <a:pt x="2539" y="20397"/>
                  <a:pt x="2533" y="20438"/>
                  <a:pt x="2555" y="20468"/>
                </a:cubicBezTo>
                <a:cubicBezTo>
                  <a:pt x="2581" y="20504"/>
                  <a:pt x="2609" y="20540"/>
                  <a:pt x="2636" y="20574"/>
                </a:cubicBezTo>
                <a:cubicBezTo>
                  <a:pt x="2648" y="20591"/>
                  <a:pt x="2668" y="20600"/>
                  <a:pt x="2688" y="20600"/>
                </a:cubicBezTo>
                <a:cubicBezTo>
                  <a:pt x="2702" y="20600"/>
                  <a:pt x="2716" y="20595"/>
                  <a:pt x="2728" y="20585"/>
                </a:cubicBezTo>
                <a:cubicBezTo>
                  <a:pt x="2755" y="20563"/>
                  <a:pt x="2760" y="20522"/>
                  <a:pt x="2739" y="20493"/>
                </a:cubicBezTo>
                <a:cubicBezTo>
                  <a:pt x="2712" y="20458"/>
                  <a:pt x="2686" y="20423"/>
                  <a:pt x="2660" y="20389"/>
                </a:cubicBezTo>
                <a:cubicBezTo>
                  <a:pt x="2647" y="20372"/>
                  <a:pt x="2627" y="20363"/>
                  <a:pt x="2607" y="20363"/>
                </a:cubicBezTo>
                <a:close/>
                <a:moveTo>
                  <a:pt x="22657" y="20779"/>
                </a:moveTo>
                <a:cubicBezTo>
                  <a:pt x="22638" y="20779"/>
                  <a:pt x="22618" y="20788"/>
                  <a:pt x="22605" y="20804"/>
                </a:cubicBezTo>
                <a:lnTo>
                  <a:pt x="22522" y="20904"/>
                </a:lnTo>
                <a:cubicBezTo>
                  <a:pt x="22500" y="20933"/>
                  <a:pt x="22503" y="20975"/>
                  <a:pt x="22532" y="20998"/>
                </a:cubicBezTo>
                <a:cubicBezTo>
                  <a:pt x="22544" y="21008"/>
                  <a:pt x="22558" y="21013"/>
                  <a:pt x="22573" y="21013"/>
                </a:cubicBezTo>
                <a:cubicBezTo>
                  <a:pt x="22592" y="21013"/>
                  <a:pt x="22610" y="21005"/>
                  <a:pt x="22624" y="20990"/>
                </a:cubicBezTo>
                <a:lnTo>
                  <a:pt x="22708" y="20888"/>
                </a:lnTo>
                <a:cubicBezTo>
                  <a:pt x="22731" y="20860"/>
                  <a:pt x="22727" y="20817"/>
                  <a:pt x="22699" y="20794"/>
                </a:cubicBezTo>
                <a:cubicBezTo>
                  <a:pt x="22687" y="20784"/>
                  <a:pt x="22672" y="20779"/>
                  <a:pt x="22657" y="20779"/>
                </a:cubicBezTo>
                <a:close/>
                <a:moveTo>
                  <a:pt x="3102" y="20980"/>
                </a:moveTo>
                <a:cubicBezTo>
                  <a:pt x="3087" y="20980"/>
                  <a:pt x="3072" y="20985"/>
                  <a:pt x="3059" y="20995"/>
                </a:cubicBezTo>
                <a:cubicBezTo>
                  <a:pt x="3031" y="21020"/>
                  <a:pt x="3028" y="21060"/>
                  <a:pt x="3051" y="21088"/>
                </a:cubicBezTo>
                <a:cubicBezTo>
                  <a:pt x="3081" y="21123"/>
                  <a:pt x="3108" y="21157"/>
                  <a:pt x="3138" y="21189"/>
                </a:cubicBezTo>
                <a:cubicBezTo>
                  <a:pt x="3151" y="21205"/>
                  <a:pt x="3170" y="21213"/>
                  <a:pt x="3188" y="21213"/>
                </a:cubicBezTo>
                <a:cubicBezTo>
                  <a:pt x="3204" y="21213"/>
                  <a:pt x="3219" y="21208"/>
                  <a:pt x="3231" y="21196"/>
                </a:cubicBezTo>
                <a:cubicBezTo>
                  <a:pt x="3260" y="21172"/>
                  <a:pt x="3262" y="21129"/>
                  <a:pt x="3238" y="21102"/>
                </a:cubicBezTo>
                <a:cubicBezTo>
                  <a:pt x="3209" y="21070"/>
                  <a:pt x="3180" y="21036"/>
                  <a:pt x="3152" y="21003"/>
                </a:cubicBezTo>
                <a:cubicBezTo>
                  <a:pt x="3139" y="20987"/>
                  <a:pt x="3120" y="20980"/>
                  <a:pt x="3102" y="20980"/>
                </a:cubicBezTo>
                <a:close/>
                <a:moveTo>
                  <a:pt x="22140" y="21377"/>
                </a:moveTo>
                <a:cubicBezTo>
                  <a:pt x="22122" y="21377"/>
                  <a:pt x="22104" y="21384"/>
                  <a:pt x="22091" y="21398"/>
                </a:cubicBezTo>
                <a:lnTo>
                  <a:pt x="22000" y="21494"/>
                </a:lnTo>
                <a:cubicBezTo>
                  <a:pt x="21975" y="21521"/>
                  <a:pt x="21976" y="21562"/>
                  <a:pt x="22004" y="21587"/>
                </a:cubicBezTo>
                <a:cubicBezTo>
                  <a:pt x="22016" y="21599"/>
                  <a:pt x="22031" y="21605"/>
                  <a:pt x="22048" y="21605"/>
                </a:cubicBezTo>
                <a:cubicBezTo>
                  <a:pt x="22065" y="21605"/>
                  <a:pt x="22082" y="21598"/>
                  <a:pt x="22097" y="21584"/>
                </a:cubicBezTo>
                <a:lnTo>
                  <a:pt x="22188" y="21487"/>
                </a:lnTo>
                <a:cubicBezTo>
                  <a:pt x="22211" y="21461"/>
                  <a:pt x="22210" y="21419"/>
                  <a:pt x="22184" y="21394"/>
                </a:cubicBezTo>
                <a:cubicBezTo>
                  <a:pt x="22171" y="21382"/>
                  <a:pt x="22155" y="21377"/>
                  <a:pt x="22140" y="21377"/>
                </a:cubicBezTo>
                <a:close/>
                <a:moveTo>
                  <a:pt x="3634" y="21568"/>
                </a:moveTo>
                <a:cubicBezTo>
                  <a:pt x="3617" y="21568"/>
                  <a:pt x="3601" y="21574"/>
                  <a:pt x="3588" y="21586"/>
                </a:cubicBezTo>
                <a:cubicBezTo>
                  <a:pt x="3563" y="21612"/>
                  <a:pt x="3562" y="21654"/>
                  <a:pt x="3587" y="21680"/>
                </a:cubicBezTo>
                <a:cubicBezTo>
                  <a:pt x="3618" y="21711"/>
                  <a:pt x="3649" y="21742"/>
                  <a:pt x="3679" y="21774"/>
                </a:cubicBezTo>
                <a:cubicBezTo>
                  <a:pt x="3692" y="21787"/>
                  <a:pt x="3710" y="21793"/>
                  <a:pt x="3726" y="21793"/>
                </a:cubicBezTo>
                <a:cubicBezTo>
                  <a:pt x="3743" y="21793"/>
                  <a:pt x="3760" y="21787"/>
                  <a:pt x="3772" y="21776"/>
                </a:cubicBezTo>
                <a:cubicBezTo>
                  <a:pt x="3799" y="21750"/>
                  <a:pt x="3799" y="21707"/>
                  <a:pt x="3773" y="21682"/>
                </a:cubicBezTo>
                <a:cubicBezTo>
                  <a:pt x="3743" y="21650"/>
                  <a:pt x="3712" y="21619"/>
                  <a:pt x="3681" y="21587"/>
                </a:cubicBezTo>
                <a:cubicBezTo>
                  <a:pt x="3668" y="21574"/>
                  <a:pt x="3651" y="21568"/>
                  <a:pt x="3634" y="21568"/>
                </a:cubicBezTo>
                <a:close/>
                <a:moveTo>
                  <a:pt x="21582" y="21941"/>
                </a:moveTo>
                <a:cubicBezTo>
                  <a:pt x="21566" y="21941"/>
                  <a:pt x="21549" y="21947"/>
                  <a:pt x="21536" y="21960"/>
                </a:cubicBezTo>
                <a:lnTo>
                  <a:pt x="21441" y="22049"/>
                </a:lnTo>
                <a:cubicBezTo>
                  <a:pt x="21415" y="22073"/>
                  <a:pt x="21413" y="22115"/>
                  <a:pt x="21438" y="22142"/>
                </a:cubicBezTo>
                <a:cubicBezTo>
                  <a:pt x="21451" y="22156"/>
                  <a:pt x="21468" y="22162"/>
                  <a:pt x="21487" y="22162"/>
                </a:cubicBezTo>
                <a:cubicBezTo>
                  <a:pt x="21502" y="22162"/>
                  <a:pt x="21519" y="22156"/>
                  <a:pt x="21531" y="22146"/>
                </a:cubicBezTo>
                <a:lnTo>
                  <a:pt x="21627" y="22055"/>
                </a:lnTo>
                <a:cubicBezTo>
                  <a:pt x="21654" y="22029"/>
                  <a:pt x="21656" y="21989"/>
                  <a:pt x="21630" y="21962"/>
                </a:cubicBezTo>
                <a:cubicBezTo>
                  <a:pt x="21617" y="21948"/>
                  <a:pt x="21600" y="21941"/>
                  <a:pt x="21582" y="21941"/>
                </a:cubicBezTo>
                <a:close/>
                <a:moveTo>
                  <a:pt x="4201" y="22119"/>
                </a:moveTo>
                <a:cubicBezTo>
                  <a:pt x="4183" y="22119"/>
                  <a:pt x="4165" y="22126"/>
                  <a:pt x="4152" y="22140"/>
                </a:cubicBezTo>
                <a:cubicBezTo>
                  <a:pt x="4128" y="22167"/>
                  <a:pt x="4129" y="22208"/>
                  <a:pt x="4156" y="22233"/>
                </a:cubicBezTo>
                <a:cubicBezTo>
                  <a:pt x="4190" y="22264"/>
                  <a:pt x="4222" y="22293"/>
                  <a:pt x="4254" y="22323"/>
                </a:cubicBezTo>
                <a:cubicBezTo>
                  <a:pt x="4267" y="22334"/>
                  <a:pt x="4283" y="22339"/>
                  <a:pt x="4298" y="22339"/>
                </a:cubicBezTo>
                <a:cubicBezTo>
                  <a:pt x="4316" y="22339"/>
                  <a:pt x="4335" y="22331"/>
                  <a:pt x="4348" y="22318"/>
                </a:cubicBezTo>
                <a:cubicBezTo>
                  <a:pt x="4372" y="22290"/>
                  <a:pt x="4370" y="22248"/>
                  <a:pt x="4343" y="22224"/>
                </a:cubicBezTo>
                <a:cubicBezTo>
                  <a:pt x="4311" y="22195"/>
                  <a:pt x="4278" y="22166"/>
                  <a:pt x="4246" y="22136"/>
                </a:cubicBezTo>
                <a:cubicBezTo>
                  <a:pt x="4233" y="22124"/>
                  <a:pt x="4217" y="22119"/>
                  <a:pt x="4201" y="22119"/>
                </a:cubicBezTo>
                <a:close/>
                <a:moveTo>
                  <a:pt x="20993" y="22466"/>
                </a:moveTo>
                <a:cubicBezTo>
                  <a:pt x="20978" y="22466"/>
                  <a:pt x="20963" y="22472"/>
                  <a:pt x="20951" y="22483"/>
                </a:cubicBezTo>
                <a:lnTo>
                  <a:pt x="20849" y="22567"/>
                </a:lnTo>
                <a:cubicBezTo>
                  <a:pt x="20822" y="22590"/>
                  <a:pt x="20818" y="22632"/>
                  <a:pt x="20840" y="22661"/>
                </a:cubicBezTo>
                <a:cubicBezTo>
                  <a:pt x="20853" y="22677"/>
                  <a:pt x="20873" y="22684"/>
                  <a:pt x="20891" y="22684"/>
                </a:cubicBezTo>
                <a:cubicBezTo>
                  <a:pt x="20906" y="22684"/>
                  <a:pt x="20921" y="22679"/>
                  <a:pt x="20935" y="22668"/>
                </a:cubicBezTo>
                <a:lnTo>
                  <a:pt x="21036" y="22584"/>
                </a:lnTo>
                <a:cubicBezTo>
                  <a:pt x="21064" y="22559"/>
                  <a:pt x="21067" y="22519"/>
                  <a:pt x="21044" y="22490"/>
                </a:cubicBezTo>
                <a:cubicBezTo>
                  <a:pt x="21030" y="22475"/>
                  <a:pt x="21012" y="22466"/>
                  <a:pt x="20993" y="22466"/>
                </a:cubicBezTo>
                <a:close/>
                <a:moveTo>
                  <a:pt x="4802" y="22634"/>
                </a:moveTo>
                <a:cubicBezTo>
                  <a:pt x="4782" y="22634"/>
                  <a:pt x="4763" y="22643"/>
                  <a:pt x="4750" y="22659"/>
                </a:cubicBezTo>
                <a:cubicBezTo>
                  <a:pt x="4727" y="22688"/>
                  <a:pt x="4732" y="22729"/>
                  <a:pt x="4760" y="22753"/>
                </a:cubicBezTo>
                <a:lnTo>
                  <a:pt x="4863" y="22836"/>
                </a:lnTo>
                <a:cubicBezTo>
                  <a:pt x="4875" y="22845"/>
                  <a:pt x="4891" y="22850"/>
                  <a:pt x="4904" y="22850"/>
                </a:cubicBezTo>
                <a:cubicBezTo>
                  <a:pt x="4923" y="22850"/>
                  <a:pt x="4943" y="22841"/>
                  <a:pt x="4955" y="22824"/>
                </a:cubicBezTo>
                <a:cubicBezTo>
                  <a:pt x="4979" y="22795"/>
                  <a:pt x="4974" y="22754"/>
                  <a:pt x="4945" y="22730"/>
                </a:cubicBezTo>
                <a:lnTo>
                  <a:pt x="4843" y="22648"/>
                </a:lnTo>
                <a:cubicBezTo>
                  <a:pt x="4831" y="22639"/>
                  <a:pt x="4816" y="22634"/>
                  <a:pt x="4802" y="22634"/>
                </a:cubicBezTo>
                <a:close/>
                <a:moveTo>
                  <a:pt x="20372" y="22959"/>
                </a:moveTo>
                <a:cubicBezTo>
                  <a:pt x="20358" y="22959"/>
                  <a:pt x="20345" y="22963"/>
                  <a:pt x="20333" y="22972"/>
                </a:cubicBezTo>
                <a:cubicBezTo>
                  <a:pt x="20298" y="22999"/>
                  <a:pt x="20264" y="23025"/>
                  <a:pt x="20228" y="23051"/>
                </a:cubicBezTo>
                <a:cubicBezTo>
                  <a:pt x="20198" y="23072"/>
                  <a:pt x="20190" y="23113"/>
                  <a:pt x="20213" y="23143"/>
                </a:cubicBezTo>
                <a:cubicBezTo>
                  <a:pt x="20225" y="23160"/>
                  <a:pt x="20246" y="23169"/>
                  <a:pt x="20266" y="23169"/>
                </a:cubicBezTo>
                <a:cubicBezTo>
                  <a:pt x="20279" y="23169"/>
                  <a:pt x="20293" y="23165"/>
                  <a:pt x="20303" y="23157"/>
                </a:cubicBezTo>
                <a:cubicBezTo>
                  <a:pt x="20339" y="23131"/>
                  <a:pt x="20375" y="23106"/>
                  <a:pt x="20410" y="23078"/>
                </a:cubicBezTo>
                <a:cubicBezTo>
                  <a:pt x="20440" y="23057"/>
                  <a:pt x="20446" y="23016"/>
                  <a:pt x="20425" y="22986"/>
                </a:cubicBezTo>
                <a:cubicBezTo>
                  <a:pt x="20412" y="22968"/>
                  <a:pt x="20392" y="22959"/>
                  <a:pt x="20372" y="22959"/>
                </a:cubicBezTo>
                <a:close/>
                <a:moveTo>
                  <a:pt x="5431" y="23114"/>
                </a:moveTo>
                <a:cubicBezTo>
                  <a:pt x="5411" y="23114"/>
                  <a:pt x="5391" y="23124"/>
                  <a:pt x="5378" y="23142"/>
                </a:cubicBezTo>
                <a:cubicBezTo>
                  <a:pt x="5356" y="23170"/>
                  <a:pt x="5363" y="23211"/>
                  <a:pt x="5393" y="23234"/>
                </a:cubicBezTo>
                <a:lnTo>
                  <a:pt x="5502" y="23310"/>
                </a:lnTo>
                <a:cubicBezTo>
                  <a:pt x="5515" y="23318"/>
                  <a:pt x="5527" y="23322"/>
                  <a:pt x="5540" y="23322"/>
                </a:cubicBezTo>
                <a:cubicBezTo>
                  <a:pt x="5561" y="23322"/>
                  <a:pt x="5582" y="23311"/>
                  <a:pt x="5594" y="23293"/>
                </a:cubicBezTo>
                <a:cubicBezTo>
                  <a:pt x="5614" y="23264"/>
                  <a:pt x="5607" y="23221"/>
                  <a:pt x="5577" y="23201"/>
                </a:cubicBezTo>
                <a:lnTo>
                  <a:pt x="5470" y="23126"/>
                </a:lnTo>
                <a:cubicBezTo>
                  <a:pt x="5458" y="23118"/>
                  <a:pt x="5445" y="23114"/>
                  <a:pt x="5431" y="23114"/>
                </a:cubicBezTo>
                <a:close/>
                <a:moveTo>
                  <a:pt x="19723" y="23412"/>
                </a:moveTo>
                <a:cubicBezTo>
                  <a:pt x="19710" y="23412"/>
                  <a:pt x="19697" y="23415"/>
                  <a:pt x="19686" y="23423"/>
                </a:cubicBezTo>
                <a:lnTo>
                  <a:pt x="19576" y="23493"/>
                </a:lnTo>
                <a:cubicBezTo>
                  <a:pt x="19545" y="23512"/>
                  <a:pt x="19536" y="23553"/>
                  <a:pt x="19555" y="23584"/>
                </a:cubicBezTo>
                <a:cubicBezTo>
                  <a:pt x="19568" y="23604"/>
                  <a:pt x="19590" y="23614"/>
                  <a:pt x="19611" y="23614"/>
                </a:cubicBezTo>
                <a:cubicBezTo>
                  <a:pt x="19625" y="23614"/>
                  <a:pt x="19636" y="23610"/>
                  <a:pt x="19646" y="23604"/>
                </a:cubicBezTo>
                <a:lnTo>
                  <a:pt x="19758" y="23532"/>
                </a:lnTo>
                <a:cubicBezTo>
                  <a:pt x="19788" y="23513"/>
                  <a:pt x="19797" y="23472"/>
                  <a:pt x="19776" y="23441"/>
                </a:cubicBezTo>
                <a:cubicBezTo>
                  <a:pt x="19765" y="23422"/>
                  <a:pt x="19744" y="23412"/>
                  <a:pt x="19723" y="23412"/>
                </a:cubicBezTo>
                <a:close/>
                <a:moveTo>
                  <a:pt x="6092" y="23554"/>
                </a:moveTo>
                <a:cubicBezTo>
                  <a:pt x="6070" y="23554"/>
                  <a:pt x="6049" y="23565"/>
                  <a:pt x="6037" y="23585"/>
                </a:cubicBezTo>
                <a:cubicBezTo>
                  <a:pt x="6017" y="23615"/>
                  <a:pt x="6028" y="23656"/>
                  <a:pt x="6058" y="23676"/>
                </a:cubicBezTo>
                <a:lnTo>
                  <a:pt x="6171" y="23745"/>
                </a:lnTo>
                <a:cubicBezTo>
                  <a:pt x="6182" y="23751"/>
                  <a:pt x="6193" y="23754"/>
                  <a:pt x="6206" y="23754"/>
                </a:cubicBezTo>
                <a:cubicBezTo>
                  <a:pt x="6227" y="23754"/>
                  <a:pt x="6249" y="23742"/>
                  <a:pt x="6262" y="23723"/>
                </a:cubicBezTo>
                <a:cubicBezTo>
                  <a:pt x="6280" y="23692"/>
                  <a:pt x="6270" y="23651"/>
                  <a:pt x="6239" y="23632"/>
                </a:cubicBezTo>
                <a:lnTo>
                  <a:pt x="6127" y="23563"/>
                </a:lnTo>
                <a:cubicBezTo>
                  <a:pt x="6116" y="23557"/>
                  <a:pt x="6104" y="23554"/>
                  <a:pt x="6092" y="23554"/>
                </a:cubicBezTo>
                <a:close/>
                <a:moveTo>
                  <a:pt x="19045" y="23821"/>
                </a:moveTo>
                <a:cubicBezTo>
                  <a:pt x="19034" y="23821"/>
                  <a:pt x="19023" y="23824"/>
                  <a:pt x="19013" y="23829"/>
                </a:cubicBezTo>
                <a:cubicBezTo>
                  <a:pt x="18976" y="23851"/>
                  <a:pt x="18937" y="23873"/>
                  <a:pt x="18899" y="23894"/>
                </a:cubicBezTo>
                <a:cubicBezTo>
                  <a:pt x="18867" y="23911"/>
                  <a:pt x="18855" y="23951"/>
                  <a:pt x="18874" y="23983"/>
                </a:cubicBezTo>
                <a:cubicBezTo>
                  <a:pt x="18885" y="24004"/>
                  <a:pt x="18908" y="24017"/>
                  <a:pt x="18931" y="24017"/>
                </a:cubicBezTo>
                <a:cubicBezTo>
                  <a:pt x="18942" y="24017"/>
                  <a:pt x="18954" y="24014"/>
                  <a:pt x="18962" y="24008"/>
                </a:cubicBezTo>
                <a:cubicBezTo>
                  <a:pt x="19001" y="23988"/>
                  <a:pt x="19038" y="23966"/>
                  <a:pt x="19077" y="23945"/>
                </a:cubicBezTo>
                <a:cubicBezTo>
                  <a:pt x="19109" y="23926"/>
                  <a:pt x="19120" y="23887"/>
                  <a:pt x="19103" y="23855"/>
                </a:cubicBezTo>
                <a:cubicBezTo>
                  <a:pt x="19090" y="23833"/>
                  <a:pt x="19068" y="23821"/>
                  <a:pt x="19045" y="23821"/>
                </a:cubicBezTo>
                <a:close/>
                <a:moveTo>
                  <a:pt x="6778" y="23949"/>
                </a:moveTo>
                <a:cubicBezTo>
                  <a:pt x="6754" y="23949"/>
                  <a:pt x="6732" y="23961"/>
                  <a:pt x="6719" y="23983"/>
                </a:cubicBezTo>
                <a:cubicBezTo>
                  <a:pt x="6703" y="24014"/>
                  <a:pt x="6714" y="24054"/>
                  <a:pt x="6746" y="24073"/>
                </a:cubicBezTo>
                <a:cubicBezTo>
                  <a:pt x="6786" y="24094"/>
                  <a:pt x="6825" y="24115"/>
                  <a:pt x="6863" y="24135"/>
                </a:cubicBezTo>
                <a:cubicBezTo>
                  <a:pt x="6874" y="24140"/>
                  <a:pt x="6884" y="24142"/>
                  <a:pt x="6894" y="24142"/>
                </a:cubicBezTo>
                <a:cubicBezTo>
                  <a:pt x="6919" y="24142"/>
                  <a:pt x="6942" y="24130"/>
                  <a:pt x="6953" y="24107"/>
                </a:cubicBezTo>
                <a:cubicBezTo>
                  <a:pt x="6970" y="24074"/>
                  <a:pt x="6958" y="24034"/>
                  <a:pt x="6925" y="24017"/>
                </a:cubicBezTo>
                <a:cubicBezTo>
                  <a:pt x="6886" y="23997"/>
                  <a:pt x="6847" y="23977"/>
                  <a:pt x="6809" y="23956"/>
                </a:cubicBezTo>
                <a:cubicBezTo>
                  <a:pt x="6799" y="23951"/>
                  <a:pt x="6788" y="23949"/>
                  <a:pt x="6778" y="23949"/>
                </a:cubicBezTo>
                <a:close/>
                <a:moveTo>
                  <a:pt x="18346" y="24187"/>
                </a:moveTo>
                <a:cubicBezTo>
                  <a:pt x="18336" y="24187"/>
                  <a:pt x="18326" y="24189"/>
                  <a:pt x="18317" y="24193"/>
                </a:cubicBezTo>
                <a:cubicBezTo>
                  <a:pt x="18279" y="24213"/>
                  <a:pt x="18239" y="24231"/>
                  <a:pt x="18199" y="24250"/>
                </a:cubicBezTo>
                <a:cubicBezTo>
                  <a:pt x="18167" y="24265"/>
                  <a:pt x="18152" y="24305"/>
                  <a:pt x="18168" y="24339"/>
                </a:cubicBezTo>
                <a:cubicBezTo>
                  <a:pt x="18179" y="24362"/>
                  <a:pt x="18203" y="24377"/>
                  <a:pt x="18228" y="24377"/>
                </a:cubicBezTo>
                <a:cubicBezTo>
                  <a:pt x="18238" y="24377"/>
                  <a:pt x="18246" y="24375"/>
                  <a:pt x="18256" y="24370"/>
                </a:cubicBezTo>
                <a:lnTo>
                  <a:pt x="18374" y="24313"/>
                </a:lnTo>
                <a:cubicBezTo>
                  <a:pt x="18408" y="24298"/>
                  <a:pt x="18420" y="24258"/>
                  <a:pt x="18405" y="24224"/>
                </a:cubicBezTo>
                <a:cubicBezTo>
                  <a:pt x="18394" y="24201"/>
                  <a:pt x="18371" y="24187"/>
                  <a:pt x="18346" y="24187"/>
                </a:cubicBezTo>
                <a:close/>
                <a:moveTo>
                  <a:pt x="7488" y="24303"/>
                </a:moveTo>
                <a:cubicBezTo>
                  <a:pt x="7463" y="24303"/>
                  <a:pt x="7439" y="24317"/>
                  <a:pt x="7428" y="24341"/>
                </a:cubicBezTo>
                <a:cubicBezTo>
                  <a:pt x="7413" y="24373"/>
                  <a:pt x="7426" y="24412"/>
                  <a:pt x="7460" y="24428"/>
                </a:cubicBezTo>
                <a:cubicBezTo>
                  <a:pt x="7501" y="24447"/>
                  <a:pt x="7541" y="24465"/>
                  <a:pt x="7582" y="24483"/>
                </a:cubicBezTo>
                <a:cubicBezTo>
                  <a:pt x="7590" y="24488"/>
                  <a:pt x="7599" y="24489"/>
                  <a:pt x="7608" y="24489"/>
                </a:cubicBezTo>
                <a:cubicBezTo>
                  <a:pt x="7634" y="24489"/>
                  <a:pt x="7658" y="24475"/>
                  <a:pt x="7669" y="24451"/>
                </a:cubicBezTo>
                <a:cubicBezTo>
                  <a:pt x="7684" y="24418"/>
                  <a:pt x="7669" y="24380"/>
                  <a:pt x="7635" y="24364"/>
                </a:cubicBezTo>
                <a:cubicBezTo>
                  <a:pt x="7594" y="24346"/>
                  <a:pt x="7554" y="24326"/>
                  <a:pt x="7515" y="24309"/>
                </a:cubicBezTo>
                <a:cubicBezTo>
                  <a:pt x="7506" y="24305"/>
                  <a:pt x="7497" y="24303"/>
                  <a:pt x="7488" y="24303"/>
                </a:cubicBezTo>
                <a:close/>
                <a:moveTo>
                  <a:pt x="17625" y="24510"/>
                </a:moveTo>
                <a:cubicBezTo>
                  <a:pt x="17617" y="24510"/>
                  <a:pt x="17609" y="24511"/>
                  <a:pt x="17601" y="24515"/>
                </a:cubicBezTo>
                <a:cubicBezTo>
                  <a:pt x="17561" y="24531"/>
                  <a:pt x="17520" y="24546"/>
                  <a:pt x="17479" y="24564"/>
                </a:cubicBezTo>
                <a:cubicBezTo>
                  <a:pt x="17444" y="24577"/>
                  <a:pt x="17429" y="24615"/>
                  <a:pt x="17442" y="24649"/>
                </a:cubicBezTo>
                <a:cubicBezTo>
                  <a:pt x="17452" y="24675"/>
                  <a:pt x="17478" y="24692"/>
                  <a:pt x="17504" y="24692"/>
                </a:cubicBezTo>
                <a:cubicBezTo>
                  <a:pt x="17512" y="24692"/>
                  <a:pt x="17520" y="24690"/>
                  <a:pt x="17528" y="24687"/>
                </a:cubicBezTo>
                <a:lnTo>
                  <a:pt x="17651" y="24637"/>
                </a:lnTo>
                <a:cubicBezTo>
                  <a:pt x="17684" y="24623"/>
                  <a:pt x="17700" y="24584"/>
                  <a:pt x="17687" y="24551"/>
                </a:cubicBezTo>
                <a:cubicBezTo>
                  <a:pt x="17677" y="24526"/>
                  <a:pt x="17651" y="24510"/>
                  <a:pt x="17625" y="24510"/>
                </a:cubicBezTo>
                <a:close/>
                <a:moveTo>
                  <a:pt x="8218" y="24610"/>
                </a:moveTo>
                <a:cubicBezTo>
                  <a:pt x="8192" y="24610"/>
                  <a:pt x="8167" y="24626"/>
                  <a:pt x="8157" y="24653"/>
                </a:cubicBezTo>
                <a:cubicBezTo>
                  <a:pt x="8144" y="24688"/>
                  <a:pt x="8161" y="24726"/>
                  <a:pt x="8196" y="24739"/>
                </a:cubicBezTo>
                <a:cubicBezTo>
                  <a:pt x="8237" y="24754"/>
                  <a:pt x="8277" y="24771"/>
                  <a:pt x="8319" y="24786"/>
                </a:cubicBezTo>
                <a:cubicBezTo>
                  <a:pt x="8327" y="24789"/>
                  <a:pt x="8335" y="24790"/>
                  <a:pt x="8342" y="24790"/>
                </a:cubicBezTo>
                <a:cubicBezTo>
                  <a:pt x="8370" y="24790"/>
                  <a:pt x="8395" y="24774"/>
                  <a:pt x="8403" y="24746"/>
                </a:cubicBezTo>
                <a:cubicBezTo>
                  <a:pt x="8417" y="24713"/>
                  <a:pt x="8399" y="24674"/>
                  <a:pt x="8365" y="24662"/>
                </a:cubicBezTo>
                <a:cubicBezTo>
                  <a:pt x="8325" y="24647"/>
                  <a:pt x="8284" y="24630"/>
                  <a:pt x="8243" y="24615"/>
                </a:cubicBezTo>
                <a:cubicBezTo>
                  <a:pt x="8235" y="24612"/>
                  <a:pt x="8226" y="24610"/>
                  <a:pt x="8218" y="24610"/>
                </a:cubicBezTo>
                <a:close/>
                <a:moveTo>
                  <a:pt x="16884" y="24788"/>
                </a:moveTo>
                <a:cubicBezTo>
                  <a:pt x="16877" y="24788"/>
                  <a:pt x="16870" y="24789"/>
                  <a:pt x="16863" y="24791"/>
                </a:cubicBezTo>
                <a:lnTo>
                  <a:pt x="16739" y="24832"/>
                </a:lnTo>
                <a:cubicBezTo>
                  <a:pt x="16704" y="24843"/>
                  <a:pt x="16685" y="24880"/>
                  <a:pt x="16696" y="24915"/>
                </a:cubicBezTo>
                <a:cubicBezTo>
                  <a:pt x="16705" y="24943"/>
                  <a:pt x="16731" y="24961"/>
                  <a:pt x="16760" y="24961"/>
                </a:cubicBezTo>
                <a:cubicBezTo>
                  <a:pt x="16766" y="24961"/>
                  <a:pt x="16773" y="24960"/>
                  <a:pt x="16780" y="24957"/>
                </a:cubicBezTo>
                <a:lnTo>
                  <a:pt x="16905" y="24915"/>
                </a:lnTo>
                <a:cubicBezTo>
                  <a:pt x="16940" y="24904"/>
                  <a:pt x="16957" y="24867"/>
                  <a:pt x="16946" y="24832"/>
                </a:cubicBezTo>
                <a:cubicBezTo>
                  <a:pt x="16937" y="24806"/>
                  <a:pt x="16912" y="24788"/>
                  <a:pt x="16884" y="24788"/>
                </a:cubicBezTo>
                <a:close/>
                <a:moveTo>
                  <a:pt x="8967" y="24873"/>
                </a:moveTo>
                <a:cubicBezTo>
                  <a:pt x="8939" y="24873"/>
                  <a:pt x="8912" y="24891"/>
                  <a:pt x="8904" y="24919"/>
                </a:cubicBezTo>
                <a:cubicBezTo>
                  <a:pt x="8893" y="24954"/>
                  <a:pt x="8913" y="24991"/>
                  <a:pt x="8948" y="25002"/>
                </a:cubicBezTo>
                <a:lnTo>
                  <a:pt x="9076" y="25042"/>
                </a:lnTo>
                <a:cubicBezTo>
                  <a:pt x="9082" y="25043"/>
                  <a:pt x="9088" y="25045"/>
                  <a:pt x="9094" y="25045"/>
                </a:cubicBezTo>
                <a:cubicBezTo>
                  <a:pt x="9123" y="25045"/>
                  <a:pt x="9149" y="25026"/>
                  <a:pt x="9157" y="24996"/>
                </a:cubicBezTo>
                <a:cubicBezTo>
                  <a:pt x="9169" y="24961"/>
                  <a:pt x="9148" y="24924"/>
                  <a:pt x="9113" y="24914"/>
                </a:cubicBezTo>
                <a:lnTo>
                  <a:pt x="8987" y="24876"/>
                </a:lnTo>
                <a:cubicBezTo>
                  <a:pt x="8980" y="24874"/>
                  <a:pt x="8973" y="24873"/>
                  <a:pt x="8967" y="24873"/>
                </a:cubicBezTo>
                <a:close/>
                <a:moveTo>
                  <a:pt x="16127" y="25018"/>
                </a:moveTo>
                <a:cubicBezTo>
                  <a:pt x="16122" y="25018"/>
                  <a:pt x="16116" y="25019"/>
                  <a:pt x="16110" y="25020"/>
                </a:cubicBezTo>
                <a:lnTo>
                  <a:pt x="15983" y="25053"/>
                </a:lnTo>
                <a:cubicBezTo>
                  <a:pt x="15947" y="25062"/>
                  <a:pt x="15927" y="25098"/>
                  <a:pt x="15936" y="25134"/>
                </a:cubicBezTo>
                <a:cubicBezTo>
                  <a:pt x="15943" y="25164"/>
                  <a:pt x="15970" y="25184"/>
                  <a:pt x="15999" y="25184"/>
                </a:cubicBezTo>
                <a:cubicBezTo>
                  <a:pt x="16005" y="25184"/>
                  <a:pt x="16011" y="25184"/>
                  <a:pt x="16016" y="25181"/>
                </a:cubicBezTo>
                <a:lnTo>
                  <a:pt x="16144" y="25147"/>
                </a:lnTo>
                <a:cubicBezTo>
                  <a:pt x="16179" y="25138"/>
                  <a:pt x="16199" y="25102"/>
                  <a:pt x="16190" y="25066"/>
                </a:cubicBezTo>
                <a:cubicBezTo>
                  <a:pt x="16183" y="25037"/>
                  <a:pt x="16157" y="25018"/>
                  <a:pt x="16127" y="25018"/>
                </a:cubicBezTo>
                <a:close/>
                <a:moveTo>
                  <a:pt x="9733" y="25087"/>
                </a:moveTo>
                <a:cubicBezTo>
                  <a:pt x="9702" y="25087"/>
                  <a:pt x="9674" y="25107"/>
                  <a:pt x="9666" y="25138"/>
                </a:cubicBezTo>
                <a:cubicBezTo>
                  <a:pt x="9657" y="25174"/>
                  <a:pt x="9679" y="25210"/>
                  <a:pt x="9715" y="25219"/>
                </a:cubicBezTo>
                <a:cubicBezTo>
                  <a:pt x="9758" y="25229"/>
                  <a:pt x="9800" y="25239"/>
                  <a:pt x="9844" y="25249"/>
                </a:cubicBezTo>
                <a:cubicBezTo>
                  <a:pt x="9849" y="25250"/>
                  <a:pt x="9854" y="25250"/>
                  <a:pt x="9859" y="25250"/>
                </a:cubicBezTo>
                <a:cubicBezTo>
                  <a:pt x="9889" y="25250"/>
                  <a:pt x="9916" y="25230"/>
                  <a:pt x="9923" y="25199"/>
                </a:cubicBezTo>
                <a:cubicBezTo>
                  <a:pt x="9932" y="25163"/>
                  <a:pt x="9911" y="25128"/>
                  <a:pt x="9875" y="25119"/>
                </a:cubicBezTo>
                <a:cubicBezTo>
                  <a:pt x="9831" y="25109"/>
                  <a:pt x="9789" y="25099"/>
                  <a:pt x="9747" y="25089"/>
                </a:cubicBezTo>
                <a:cubicBezTo>
                  <a:pt x="9742" y="25088"/>
                  <a:pt x="9737" y="25087"/>
                  <a:pt x="9733" y="25087"/>
                </a:cubicBezTo>
                <a:close/>
                <a:moveTo>
                  <a:pt x="15356" y="25200"/>
                </a:moveTo>
                <a:cubicBezTo>
                  <a:pt x="15352" y="25200"/>
                  <a:pt x="15348" y="25201"/>
                  <a:pt x="15344" y="25201"/>
                </a:cubicBezTo>
                <a:lnTo>
                  <a:pt x="15215" y="25227"/>
                </a:lnTo>
                <a:cubicBezTo>
                  <a:pt x="15178" y="25235"/>
                  <a:pt x="15155" y="25270"/>
                  <a:pt x="15162" y="25306"/>
                </a:cubicBezTo>
                <a:cubicBezTo>
                  <a:pt x="15168" y="25337"/>
                  <a:pt x="15196" y="25359"/>
                  <a:pt x="15227" y="25359"/>
                </a:cubicBezTo>
                <a:cubicBezTo>
                  <a:pt x="15232" y="25359"/>
                  <a:pt x="15236" y="25358"/>
                  <a:pt x="15240" y="25357"/>
                </a:cubicBezTo>
                <a:lnTo>
                  <a:pt x="15370" y="25331"/>
                </a:lnTo>
                <a:cubicBezTo>
                  <a:pt x="15406" y="25323"/>
                  <a:pt x="15430" y="25288"/>
                  <a:pt x="15421" y="25252"/>
                </a:cubicBezTo>
                <a:cubicBezTo>
                  <a:pt x="15415" y="25221"/>
                  <a:pt x="15386" y="25200"/>
                  <a:pt x="15356" y="25200"/>
                </a:cubicBezTo>
                <a:close/>
                <a:moveTo>
                  <a:pt x="10504" y="25252"/>
                </a:moveTo>
                <a:cubicBezTo>
                  <a:pt x="10473" y="25252"/>
                  <a:pt x="10444" y="25275"/>
                  <a:pt x="10438" y="25307"/>
                </a:cubicBezTo>
                <a:cubicBezTo>
                  <a:pt x="10432" y="25343"/>
                  <a:pt x="10457" y="25377"/>
                  <a:pt x="10493" y="25383"/>
                </a:cubicBezTo>
                <a:lnTo>
                  <a:pt x="10623" y="25406"/>
                </a:lnTo>
                <a:cubicBezTo>
                  <a:pt x="10627" y="25408"/>
                  <a:pt x="10631" y="25408"/>
                  <a:pt x="10634" y="25408"/>
                </a:cubicBezTo>
                <a:cubicBezTo>
                  <a:pt x="10667" y="25408"/>
                  <a:pt x="10694" y="25384"/>
                  <a:pt x="10698" y="25353"/>
                </a:cubicBezTo>
                <a:cubicBezTo>
                  <a:pt x="10704" y="25317"/>
                  <a:pt x="10680" y="25282"/>
                  <a:pt x="10644" y="25276"/>
                </a:cubicBezTo>
                <a:lnTo>
                  <a:pt x="10515" y="25252"/>
                </a:lnTo>
                <a:cubicBezTo>
                  <a:pt x="10512" y="25252"/>
                  <a:pt x="10508" y="25252"/>
                  <a:pt x="10504" y="25252"/>
                </a:cubicBezTo>
                <a:close/>
                <a:moveTo>
                  <a:pt x="14577" y="25334"/>
                </a:moveTo>
                <a:cubicBezTo>
                  <a:pt x="14574" y="25334"/>
                  <a:pt x="14571" y="25334"/>
                  <a:pt x="14568" y="25334"/>
                </a:cubicBezTo>
                <a:lnTo>
                  <a:pt x="14438" y="25353"/>
                </a:lnTo>
                <a:cubicBezTo>
                  <a:pt x="14401" y="25358"/>
                  <a:pt x="14376" y="25391"/>
                  <a:pt x="14381" y="25426"/>
                </a:cubicBezTo>
                <a:cubicBezTo>
                  <a:pt x="14384" y="25460"/>
                  <a:pt x="14413" y="25485"/>
                  <a:pt x="14445" y="25485"/>
                </a:cubicBezTo>
                <a:cubicBezTo>
                  <a:pt x="14448" y="25485"/>
                  <a:pt x="14452" y="25485"/>
                  <a:pt x="14454" y="25483"/>
                </a:cubicBezTo>
                <a:lnTo>
                  <a:pt x="14586" y="25465"/>
                </a:lnTo>
                <a:cubicBezTo>
                  <a:pt x="14622" y="25460"/>
                  <a:pt x="14648" y="25426"/>
                  <a:pt x="14643" y="25391"/>
                </a:cubicBezTo>
                <a:cubicBezTo>
                  <a:pt x="14638" y="25358"/>
                  <a:pt x="14609" y="25334"/>
                  <a:pt x="14577" y="25334"/>
                </a:cubicBezTo>
                <a:close/>
                <a:moveTo>
                  <a:pt x="11285" y="25370"/>
                </a:moveTo>
                <a:cubicBezTo>
                  <a:pt x="11254" y="25370"/>
                  <a:pt x="11225" y="25395"/>
                  <a:pt x="11221" y="25427"/>
                </a:cubicBezTo>
                <a:cubicBezTo>
                  <a:pt x="11216" y="25464"/>
                  <a:pt x="11243" y="25497"/>
                  <a:pt x="11279" y="25501"/>
                </a:cubicBezTo>
                <a:lnTo>
                  <a:pt x="11410" y="25516"/>
                </a:lnTo>
                <a:lnTo>
                  <a:pt x="11418" y="25516"/>
                </a:lnTo>
                <a:cubicBezTo>
                  <a:pt x="11451" y="25516"/>
                  <a:pt x="11481" y="25492"/>
                  <a:pt x="11483" y="25457"/>
                </a:cubicBezTo>
                <a:cubicBezTo>
                  <a:pt x="11487" y="25421"/>
                  <a:pt x="11461" y="25389"/>
                  <a:pt x="11425" y="25384"/>
                </a:cubicBezTo>
                <a:lnTo>
                  <a:pt x="11294" y="25370"/>
                </a:lnTo>
                <a:cubicBezTo>
                  <a:pt x="11291" y="25370"/>
                  <a:pt x="11288" y="25370"/>
                  <a:pt x="11285" y="25370"/>
                </a:cubicBezTo>
                <a:close/>
                <a:moveTo>
                  <a:pt x="13788" y="25421"/>
                </a:moveTo>
                <a:cubicBezTo>
                  <a:pt x="13787" y="25421"/>
                  <a:pt x="13785" y="25421"/>
                  <a:pt x="13784" y="25421"/>
                </a:cubicBezTo>
                <a:lnTo>
                  <a:pt x="13654" y="25431"/>
                </a:lnTo>
                <a:cubicBezTo>
                  <a:pt x="13618" y="25434"/>
                  <a:pt x="13590" y="25464"/>
                  <a:pt x="13592" y="25501"/>
                </a:cubicBezTo>
                <a:cubicBezTo>
                  <a:pt x="13594" y="25536"/>
                  <a:pt x="13624" y="25563"/>
                  <a:pt x="13657" y="25563"/>
                </a:cubicBezTo>
                <a:lnTo>
                  <a:pt x="13662" y="25563"/>
                </a:lnTo>
                <a:lnTo>
                  <a:pt x="13794" y="25553"/>
                </a:lnTo>
                <a:cubicBezTo>
                  <a:pt x="13830" y="25550"/>
                  <a:pt x="13857" y="25519"/>
                  <a:pt x="13855" y="25483"/>
                </a:cubicBezTo>
                <a:cubicBezTo>
                  <a:pt x="13852" y="25447"/>
                  <a:pt x="13819" y="25421"/>
                  <a:pt x="13788" y="25421"/>
                </a:cubicBezTo>
                <a:close/>
                <a:moveTo>
                  <a:pt x="12073" y="25439"/>
                </a:moveTo>
                <a:cubicBezTo>
                  <a:pt x="12037" y="25439"/>
                  <a:pt x="12012" y="25468"/>
                  <a:pt x="12009" y="25502"/>
                </a:cubicBezTo>
                <a:cubicBezTo>
                  <a:pt x="12008" y="25538"/>
                  <a:pt x="12036" y="25569"/>
                  <a:pt x="12071" y="25572"/>
                </a:cubicBezTo>
                <a:lnTo>
                  <a:pt x="12204" y="25578"/>
                </a:lnTo>
                <a:lnTo>
                  <a:pt x="12208" y="25578"/>
                </a:lnTo>
                <a:cubicBezTo>
                  <a:pt x="12243" y="25578"/>
                  <a:pt x="12273" y="25549"/>
                  <a:pt x="12273" y="25515"/>
                </a:cubicBezTo>
                <a:cubicBezTo>
                  <a:pt x="12275" y="25480"/>
                  <a:pt x="12245" y="25447"/>
                  <a:pt x="12210" y="25446"/>
                </a:cubicBezTo>
                <a:lnTo>
                  <a:pt x="12079" y="25440"/>
                </a:lnTo>
                <a:cubicBezTo>
                  <a:pt x="12077" y="25440"/>
                  <a:pt x="12075" y="25439"/>
                  <a:pt x="12073" y="25439"/>
                </a:cubicBezTo>
                <a:close/>
                <a:moveTo>
                  <a:pt x="12997" y="25457"/>
                </a:moveTo>
                <a:lnTo>
                  <a:pt x="12866" y="25459"/>
                </a:lnTo>
                <a:cubicBezTo>
                  <a:pt x="12831" y="25459"/>
                  <a:pt x="12801" y="25488"/>
                  <a:pt x="12801" y="25526"/>
                </a:cubicBezTo>
                <a:cubicBezTo>
                  <a:pt x="12802" y="25561"/>
                  <a:pt x="12832" y="25590"/>
                  <a:pt x="12868" y="25590"/>
                </a:cubicBezTo>
                <a:lnTo>
                  <a:pt x="13001" y="25589"/>
                </a:lnTo>
                <a:cubicBezTo>
                  <a:pt x="13037" y="25589"/>
                  <a:pt x="13066" y="25559"/>
                  <a:pt x="13066" y="25523"/>
                </a:cubicBezTo>
                <a:cubicBezTo>
                  <a:pt x="13064" y="25487"/>
                  <a:pt x="13035" y="25457"/>
                  <a:pt x="13000" y="2545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7" name="Google Shape;4757;p57"/>
          <p:cNvGrpSpPr/>
          <p:nvPr/>
        </p:nvGrpSpPr>
        <p:grpSpPr>
          <a:xfrm>
            <a:off x="1759286" y="2609615"/>
            <a:ext cx="126359" cy="330672"/>
            <a:chOff x="4314022" y="2335804"/>
            <a:chExt cx="107773" cy="291289"/>
          </a:xfrm>
        </p:grpSpPr>
        <p:sp>
          <p:nvSpPr>
            <p:cNvPr id="4758" name="Google Shape;4758;p57"/>
            <p:cNvSpPr/>
            <p:nvPr/>
          </p:nvSpPr>
          <p:spPr>
            <a:xfrm>
              <a:off x="4353082" y="2558380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0"/>
                  </a:moveTo>
                  <a:cubicBezTo>
                    <a:pt x="311" y="0"/>
                    <a:pt x="1" y="311"/>
                    <a:pt x="1" y="694"/>
                  </a:cubicBezTo>
                  <a:cubicBezTo>
                    <a:pt x="1" y="1076"/>
                    <a:pt x="311" y="1387"/>
                    <a:pt x="693" y="1387"/>
                  </a:cubicBezTo>
                  <a:cubicBezTo>
                    <a:pt x="1076" y="1387"/>
                    <a:pt x="1387" y="1076"/>
                    <a:pt x="1387" y="694"/>
                  </a:cubicBezTo>
                  <a:cubicBezTo>
                    <a:pt x="1387" y="311"/>
                    <a:pt x="1076" y="0"/>
                    <a:pt x="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57"/>
            <p:cNvSpPr/>
            <p:nvPr/>
          </p:nvSpPr>
          <p:spPr>
            <a:xfrm>
              <a:off x="4314022" y="2335804"/>
              <a:ext cx="83069" cy="259555"/>
            </a:xfrm>
            <a:custGeom>
              <a:avLst/>
              <a:gdLst/>
              <a:ahLst/>
              <a:cxnLst/>
              <a:rect l="l" t="t" r="r" b="b"/>
              <a:pathLst>
                <a:path w="1678" h="5243" extrusionOk="0">
                  <a:moveTo>
                    <a:pt x="385" y="0"/>
                  </a:moveTo>
                  <a:lnTo>
                    <a:pt x="1" y="97"/>
                  </a:lnTo>
                  <a:lnTo>
                    <a:pt x="1293" y="5243"/>
                  </a:lnTo>
                  <a:lnTo>
                    <a:pt x="1678" y="514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0" name="Google Shape;4760;p57"/>
          <p:cNvGrpSpPr/>
          <p:nvPr/>
        </p:nvGrpSpPr>
        <p:grpSpPr>
          <a:xfrm>
            <a:off x="1216509" y="2942323"/>
            <a:ext cx="272453" cy="257052"/>
            <a:chOff x="3885255" y="2598627"/>
            <a:chExt cx="232378" cy="226437"/>
          </a:xfrm>
        </p:grpSpPr>
        <p:sp>
          <p:nvSpPr>
            <p:cNvPr id="4761" name="Google Shape;4761;p57"/>
            <p:cNvSpPr/>
            <p:nvPr/>
          </p:nvSpPr>
          <p:spPr>
            <a:xfrm>
              <a:off x="4048970" y="2756351"/>
              <a:ext cx="68663" cy="68713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693" y="1"/>
                  </a:moveTo>
                  <a:cubicBezTo>
                    <a:pt x="311" y="1"/>
                    <a:pt x="0" y="312"/>
                    <a:pt x="0" y="694"/>
                  </a:cubicBezTo>
                  <a:cubicBezTo>
                    <a:pt x="0" y="1077"/>
                    <a:pt x="311" y="1387"/>
                    <a:pt x="693" y="1387"/>
                  </a:cubicBezTo>
                  <a:cubicBezTo>
                    <a:pt x="1076" y="1387"/>
                    <a:pt x="1387" y="1077"/>
                    <a:pt x="1387" y="694"/>
                  </a:cubicBezTo>
                  <a:cubicBezTo>
                    <a:pt x="1387" y="312"/>
                    <a:pt x="1076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57"/>
            <p:cNvSpPr/>
            <p:nvPr/>
          </p:nvSpPr>
          <p:spPr>
            <a:xfrm>
              <a:off x="3885255" y="2598627"/>
              <a:ext cx="205198" cy="199357"/>
            </a:xfrm>
            <a:custGeom>
              <a:avLst/>
              <a:gdLst/>
              <a:ahLst/>
              <a:cxnLst/>
              <a:rect l="l" t="t" r="r" b="b"/>
              <a:pathLst>
                <a:path w="4145" h="4027" extrusionOk="0">
                  <a:moveTo>
                    <a:pt x="277" y="0"/>
                  </a:moveTo>
                  <a:lnTo>
                    <a:pt x="1" y="286"/>
                  </a:lnTo>
                  <a:lnTo>
                    <a:pt x="3869" y="4027"/>
                  </a:lnTo>
                  <a:lnTo>
                    <a:pt x="4144" y="3741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3" name="Google Shape;4763;p57"/>
          <p:cNvGrpSpPr/>
          <p:nvPr/>
        </p:nvGrpSpPr>
        <p:grpSpPr>
          <a:xfrm>
            <a:off x="928419" y="3526270"/>
            <a:ext cx="366540" cy="113633"/>
            <a:chOff x="3657678" y="3059917"/>
            <a:chExt cx="312627" cy="100099"/>
          </a:xfrm>
        </p:grpSpPr>
        <p:sp>
          <p:nvSpPr>
            <p:cNvPr id="4764" name="Google Shape;4764;p57"/>
            <p:cNvSpPr/>
            <p:nvPr/>
          </p:nvSpPr>
          <p:spPr>
            <a:xfrm>
              <a:off x="3901641" y="3091304"/>
              <a:ext cx="68663" cy="68713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694" y="1"/>
                  </a:moveTo>
                  <a:cubicBezTo>
                    <a:pt x="311" y="1"/>
                    <a:pt x="0" y="312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  <a:cubicBezTo>
                    <a:pt x="1075" y="1387"/>
                    <a:pt x="1386" y="1076"/>
                    <a:pt x="1386" y="694"/>
                  </a:cubicBezTo>
                  <a:cubicBezTo>
                    <a:pt x="1386" y="310"/>
                    <a:pt x="1075" y="1"/>
                    <a:pt x="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57"/>
            <p:cNvSpPr/>
            <p:nvPr/>
          </p:nvSpPr>
          <p:spPr>
            <a:xfrm>
              <a:off x="3657678" y="3059917"/>
              <a:ext cx="280248" cy="75545"/>
            </a:xfrm>
            <a:custGeom>
              <a:avLst/>
              <a:gdLst/>
              <a:ahLst/>
              <a:cxnLst/>
              <a:rect l="l" t="t" r="r" b="b"/>
              <a:pathLst>
                <a:path w="5661" h="1526" extrusionOk="0">
                  <a:moveTo>
                    <a:pt x="80" y="1"/>
                  </a:moveTo>
                  <a:lnTo>
                    <a:pt x="0" y="388"/>
                  </a:lnTo>
                  <a:lnTo>
                    <a:pt x="5582" y="1525"/>
                  </a:lnTo>
                  <a:lnTo>
                    <a:pt x="5661" y="113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6" name="Google Shape;4766;p57"/>
          <p:cNvSpPr/>
          <p:nvPr/>
        </p:nvSpPr>
        <p:spPr>
          <a:xfrm>
            <a:off x="0" y="2805765"/>
            <a:ext cx="1002550" cy="890056"/>
          </a:xfrm>
          <a:custGeom>
            <a:avLst/>
            <a:gdLst/>
            <a:ahLst/>
            <a:cxnLst/>
            <a:rect l="l" t="t" r="r" b="b"/>
            <a:pathLst>
              <a:path w="17273" h="15838" extrusionOk="0">
                <a:moveTo>
                  <a:pt x="4004" y="0"/>
                </a:moveTo>
                <a:cubicBezTo>
                  <a:pt x="1452" y="4710"/>
                  <a:pt x="1" y="10106"/>
                  <a:pt x="1" y="15838"/>
                </a:cubicBezTo>
                <a:lnTo>
                  <a:pt x="15309" y="15838"/>
                </a:lnTo>
                <a:cubicBezTo>
                  <a:pt x="15309" y="12894"/>
                  <a:pt x="16018" y="10114"/>
                  <a:pt x="17272" y="7662"/>
                </a:cubicBezTo>
                <a:lnTo>
                  <a:pt x="40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</a:p>
        </p:txBody>
      </p:sp>
      <p:sp>
        <p:nvSpPr>
          <p:cNvPr id="4767" name="Google Shape;4767;p57"/>
          <p:cNvSpPr/>
          <p:nvPr/>
        </p:nvSpPr>
        <p:spPr>
          <a:xfrm>
            <a:off x="3089352" y="2805891"/>
            <a:ext cx="1002491" cy="889944"/>
          </a:xfrm>
          <a:custGeom>
            <a:avLst/>
            <a:gdLst/>
            <a:ahLst/>
            <a:cxnLst/>
            <a:rect l="l" t="t" r="r" b="b"/>
            <a:pathLst>
              <a:path w="17272" h="15836" extrusionOk="0">
                <a:moveTo>
                  <a:pt x="13267" y="0"/>
                </a:moveTo>
                <a:lnTo>
                  <a:pt x="1" y="7660"/>
                </a:lnTo>
                <a:cubicBezTo>
                  <a:pt x="1255" y="10112"/>
                  <a:pt x="1964" y="12892"/>
                  <a:pt x="1964" y="15836"/>
                </a:cubicBezTo>
                <a:lnTo>
                  <a:pt x="17271" y="15836"/>
                </a:lnTo>
                <a:cubicBezTo>
                  <a:pt x="17271" y="10104"/>
                  <a:pt x="15820" y="4709"/>
                  <a:pt x="13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8" name="Google Shape;4768;p57"/>
          <p:cNvGrpSpPr/>
          <p:nvPr/>
        </p:nvGrpSpPr>
        <p:grpSpPr>
          <a:xfrm>
            <a:off x="2840076" y="3522133"/>
            <a:ext cx="410011" cy="117342"/>
            <a:chOff x="5167795" y="3056650"/>
            <a:chExt cx="349704" cy="103367"/>
          </a:xfrm>
        </p:grpSpPr>
        <p:sp>
          <p:nvSpPr>
            <p:cNvPr id="4769" name="Google Shape;4769;p57"/>
            <p:cNvSpPr/>
            <p:nvPr/>
          </p:nvSpPr>
          <p:spPr>
            <a:xfrm>
              <a:off x="5167795" y="3091304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4" y="1"/>
                  </a:moveTo>
                  <a:cubicBezTo>
                    <a:pt x="312" y="1"/>
                    <a:pt x="1" y="311"/>
                    <a:pt x="1" y="694"/>
                  </a:cubicBezTo>
                  <a:cubicBezTo>
                    <a:pt x="1" y="1076"/>
                    <a:pt x="312" y="1387"/>
                    <a:pt x="694" y="1387"/>
                  </a:cubicBezTo>
                  <a:cubicBezTo>
                    <a:pt x="1077" y="1387"/>
                    <a:pt x="1387" y="1076"/>
                    <a:pt x="1387" y="694"/>
                  </a:cubicBezTo>
                  <a:cubicBezTo>
                    <a:pt x="1387" y="311"/>
                    <a:pt x="1077" y="1"/>
                    <a:pt x="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57"/>
            <p:cNvSpPr/>
            <p:nvPr/>
          </p:nvSpPr>
          <p:spPr>
            <a:xfrm>
              <a:off x="5200122" y="3056650"/>
              <a:ext cx="317377" cy="78762"/>
            </a:xfrm>
            <a:custGeom>
              <a:avLst/>
              <a:gdLst/>
              <a:ahLst/>
              <a:cxnLst/>
              <a:rect l="l" t="t" r="r" b="b"/>
              <a:pathLst>
                <a:path w="6411" h="1591" extrusionOk="0">
                  <a:moveTo>
                    <a:pt x="6337" y="0"/>
                  </a:moveTo>
                  <a:lnTo>
                    <a:pt x="0" y="1200"/>
                  </a:lnTo>
                  <a:lnTo>
                    <a:pt x="74" y="1590"/>
                  </a:lnTo>
                  <a:lnTo>
                    <a:pt x="6411" y="39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1" name="Google Shape;4771;p57"/>
          <p:cNvSpPr/>
          <p:nvPr/>
        </p:nvSpPr>
        <p:spPr>
          <a:xfrm>
            <a:off x="308897" y="2021326"/>
            <a:ext cx="1078351" cy="1044037"/>
          </a:xfrm>
          <a:custGeom>
            <a:avLst/>
            <a:gdLst/>
            <a:ahLst/>
            <a:cxnLst/>
            <a:rect l="l" t="t" r="r" b="b"/>
            <a:pathLst>
              <a:path w="18579" h="18578" extrusionOk="0">
                <a:moveTo>
                  <a:pt x="10917" y="0"/>
                </a:moveTo>
                <a:cubicBezTo>
                  <a:pt x="6480" y="2734"/>
                  <a:pt x="2735" y="6480"/>
                  <a:pt x="0" y="10916"/>
                </a:cubicBezTo>
                <a:lnTo>
                  <a:pt x="13270" y="18577"/>
                </a:lnTo>
                <a:cubicBezTo>
                  <a:pt x="14646" y="16456"/>
                  <a:pt x="16457" y="14645"/>
                  <a:pt x="18578" y="13269"/>
                </a:cubicBezTo>
                <a:lnTo>
                  <a:pt x="109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2" name="Google Shape;4772;p57"/>
          <p:cNvSpPr/>
          <p:nvPr/>
        </p:nvSpPr>
        <p:spPr>
          <a:xfrm>
            <a:off x="2143859" y="1713304"/>
            <a:ext cx="865630" cy="969912"/>
          </a:xfrm>
          <a:custGeom>
            <a:avLst/>
            <a:gdLst/>
            <a:ahLst/>
            <a:cxnLst/>
            <a:rect l="l" t="t" r="r" b="b"/>
            <a:pathLst>
              <a:path w="14914" h="17259" extrusionOk="0">
                <a:moveTo>
                  <a:pt x="1" y="1"/>
                </a:moveTo>
                <a:lnTo>
                  <a:pt x="1" y="15319"/>
                </a:lnTo>
                <a:cubicBezTo>
                  <a:pt x="2602" y="15451"/>
                  <a:pt x="5057" y="16136"/>
                  <a:pt x="7252" y="17258"/>
                </a:cubicBezTo>
                <a:lnTo>
                  <a:pt x="14914" y="3990"/>
                </a:lnTo>
                <a:cubicBezTo>
                  <a:pt x="10458" y="1575"/>
                  <a:pt x="5389" y="147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3" name="Google Shape;4773;p57"/>
          <p:cNvGrpSpPr/>
          <p:nvPr/>
        </p:nvGrpSpPr>
        <p:grpSpPr>
          <a:xfrm>
            <a:off x="2259322" y="2587806"/>
            <a:ext cx="143829" cy="350229"/>
            <a:chOff x="4709027" y="2318576"/>
            <a:chExt cx="122674" cy="308516"/>
          </a:xfrm>
        </p:grpSpPr>
        <p:sp>
          <p:nvSpPr>
            <p:cNvPr id="4774" name="Google Shape;4774;p57"/>
            <p:cNvSpPr/>
            <p:nvPr/>
          </p:nvSpPr>
          <p:spPr>
            <a:xfrm>
              <a:off x="4709027" y="2558380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0"/>
                  </a:moveTo>
                  <a:cubicBezTo>
                    <a:pt x="311" y="0"/>
                    <a:pt x="1" y="311"/>
                    <a:pt x="1" y="694"/>
                  </a:cubicBezTo>
                  <a:cubicBezTo>
                    <a:pt x="1" y="1076"/>
                    <a:pt x="311" y="1387"/>
                    <a:pt x="693" y="1387"/>
                  </a:cubicBezTo>
                  <a:cubicBezTo>
                    <a:pt x="1077" y="1387"/>
                    <a:pt x="1387" y="1076"/>
                    <a:pt x="1387" y="694"/>
                  </a:cubicBezTo>
                  <a:cubicBezTo>
                    <a:pt x="1387" y="311"/>
                    <a:pt x="1077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57"/>
            <p:cNvSpPr/>
            <p:nvPr/>
          </p:nvSpPr>
          <p:spPr>
            <a:xfrm>
              <a:off x="4733879" y="2318576"/>
              <a:ext cx="97822" cy="276881"/>
            </a:xfrm>
            <a:custGeom>
              <a:avLst/>
              <a:gdLst/>
              <a:ahLst/>
              <a:cxnLst/>
              <a:rect l="l" t="t" r="r" b="b"/>
              <a:pathLst>
                <a:path w="1976" h="5593" extrusionOk="0">
                  <a:moveTo>
                    <a:pt x="1595" y="0"/>
                  </a:moveTo>
                  <a:lnTo>
                    <a:pt x="0" y="5481"/>
                  </a:lnTo>
                  <a:lnTo>
                    <a:pt x="382" y="5593"/>
                  </a:lnTo>
                  <a:lnTo>
                    <a:pt x="1976" y="111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6" name="Google Shape;4776;p57"/>
          <p:cNvSpPr/>
          <p:nvPr/>
        </p:nvSpPr>
        <p:spPr>
          <a:xfrm>
            <a:off x="1093332" y="1713304"/>
            <a:ext cx="865630" cy="969912"/>
          </a:xfrm>
          <a:custGeom>
            <a:avLst/>
            <a:gdLst/>
            <a:ahLst/>
            <a:cxnLst/>
            <a:rect l="l" t="t" r="r" b="b"/>
            <a:pathLst>
              <a:path w="14914" h="17259" extrusionOk="0">
                <a:moveTo>
                  <a:pt x="14914" y="1"/>
                </a:moveTo>
                <a:cubicBezTo>
                  <a:pt x="9526" y="147"/>
                  <a:pt x="4457" y="1575"/>
                  <a:pt x="1" y="3990"/>
                </a:cubicBezTo>
                <a:lnTo>
                  <a:pt x="7663" y="17258"/>
                </a:lnTo>
                <a:cubicBezTo>
                  <a:pt x="9855" y="16136"/>
                  <a:pt x="12311" y="15451"/>
                  <a:pt x="14914" y="15319"/>
                </a:cubicBezTo>
                <a:lnTo>
                  <a:pt x="149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7" name="Google Shape;4777;p57"/>
          <p:cNvSpPr/>
          <p:nvPr/>
        </p:nvSpPr>
        <p:spPr>
          <a:xfrm>
            <a:off x="2698608" y="2021389"/>
            <a:ext cx="1078235" cy="1043981"/>
          </a:xfrm>
          <a:custGeom>
            <a:avLst/>
            <a:gdLst/>
            <a:ahLst/>
            <a:cxnLst/>
            <a:rect l="l" t="t" r="r" b="b"/>
            <a:pathLst>
              <a:path w="18577" h="18577" extrusionOk="0">
                <a:moveTo>
                  <a:pt x="7662" y="0"/>
                </a:moveTo>
                <a:lnTo>
                  <a:pt x="0" y="13268"/>
                </a:lnTo>
                <a:cubicBezTo>
                  <a:pt x="2122" y="14644"/>
                  <a:pt x="3933" y="16455"/>
                  <a:pt x="5309" y="18576"/>
                </a:cubicBezTo>
                <a:lnTo>
                  <a:pt x="18576" y="10915"/>
                </a:lnTo>
                <a:cubicBezTo>
                  <a:pt x="15842" y="6479"/>
                  <a:pt x="12098" y="2733"/>
                  <a:pt x="76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8" name="Google Shape;4778;p57"/>
          <p:cNvGrpSpPr/>
          <p:nvPr/>
        </p:nvGrpSpPr>
        <p:grpSpPr>
          <a:xfrm>
            <a:off x="2655140" y="2925841"/>
            <a:ext cx="288122" cy="271832"/>
            <a:chOff x="5021704" y="2585608"/>
            <a:chExt cx="245743" cy="239457"/>
          </a:xfrm>
        </p:grpSpPr>
        <p:sp>
          <p:nvSpPr>
            <p:cNvPr id="4779" name="Google Shape;4779;p57"/>
            <p:cNvSpPr/>
            <p:nvPr/>
          </p:nvSpPr>
          <p:spPr>
            <a:xfrm>
              <a:off x="5021704" y="2756351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1"/>
                  </a:moveTo>
                  <a:cubicBezTo>
                    <a:pt x="311" y="1"/>
                    <a:pt x="1" y="312"/>
                    <a:pt x="1" y="694"/>
                  </a:cubicBezTo>
                  <a:cubicBezTo>
                    <a:pt x="1" y="1077"/>
                    <a:pt x="311" y="1387"/>
                    <a:pt x="693" y="1387"/>
                  </a:cubicBezTo>
                  <a:cubicBezTo>
                    <a:pt x="1076" y="1387"/>
                    <a:pt x="1387" y="1077"/>
                    <a:pt x="1387" y="694"/>
                  </a:cubicBezTo>
                  <a:cubicBezTo>
                    <a:pt x="1387" y="312"/>
                    <a:pt x="107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57"/>
            <p:cNvSpPr/>
            <p:nvPr/>
          </p:nvSpPr>
          <p:spPr>
            <a:xfrm>
              <a:off x="5049477" y="2585608"/>
              <a:ext cx="217971" cy="212178"/>
            </a:xfrm>
            <a:custGeom>
              <a:avLst/>
              <a:gdLst/>
              <a:ahLst/>
              <a:cxnLst/>
              <a:rect l="l" t="t" r="r" b="b"/>
              <a:pathLst>
                <a:path w="4403" h="4286" extrusionOk="0">
                  <a:moveTo>
                    <a:pt x="4127" y="0"/>
                  </a:moveTo>
                  <a:lnTo>
                    <a:pt x="0" y="4000"/>
                  </a:lnTo>
                  <a:lnTo>
                    <a:pt x="276" y="4286"/>
                  </a:lnTo>
                  <a:lnTo>
                    <a:pt x="4402" y="286"/>
                  </a:lnTo>
                  <a:lnTo>
                    <a:pt x="4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3" name="Google Shape;4793;p57"/>
          <p:cNvGrpSpPr/>
          <p:nvPr/>
        </p:nvGrpSpPr>
        <p:grpSpPr>
          <a:xfrm>
            <a:off x="3064166" y="2419291"/>
            <a:ext cx="340940" cy="330109"/>
            <a:chOff x="1492675" y="2620775"/>
            <a:chExt cx="481825" cy="481825"/>
          </a:xfrm>
        </p:grpSpPr>
        <p:sp>
          <p:nvSpPr>
            <p:cNvPr id="4794" name="Google Shape;4794;p5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95" name="Google Shape;4795;p5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796" name="Google Shape;4796;p57"/>
          <p:cNvSpPr/>
          <p:nvPr/>
        </p:nvSpPr>
        <p:spPr>
          <a:xfrm>
            <a:off x="2296875" y="2050603"/>
            <a:ext cx="340994" cy="330109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797" name="Google Shape;4797;p57"/>
          <p:cNvGrpSpPr/>
          <p:nvPr/>
        </p:nvGrpSpPr>
        <p:grpSpPr>
          <a:xfrm>
            <a:off x="1122612" y="3299713"/>
            <a:ext cx="1784344" cy="1612948"/>
            <a:chOff x="4745438" y="5533513"/>
            <a:chExt cx="1926562" cy="1798646"/>
          </a:xfrm>
        </p:grpSpPr>
        <p:sp>
          <p:nvSpPr>
            <p:cNvPr id="4798" name="Google Shape;4798;p57"/>
            <p:cNvSpPr/>
            <p:nvPr/>
          </p:nvSpPr>
          <p:spPr>
            <a:xfrm>
              <a:off x="4745438" y="7196661"/>
              <a:ext cx="1926562" cy="135498"/>
            </a:xfrm>
            <a:custGeom>
              <a:avLst/>
              <a:gdLst/>
              <a:ahLst/>
              <a:cxnLst/>
              <a:rect l="l" t="t" r="r" b="b"/>
              <a:pathLst>
                <a:path w="53646" h="3773" extrusionOk="0">
                  <a:moveTo>
                    <a:pt x="21479" y="1"/>
                  </a:moveTo>
                  <a:lnTo>
                    <a:pt x="16450" y="106"/>
                  </a:lnTo>
                  <a:lnTo>
                    <a:pt x="11840" y="315"/>
                  </a:lnTo>
                  <a:lnTo>
                    <a:pt x="7858" y="525"/>
                  </a:lnTo>
                  <a:lnTo>
                    <a:pt x="4610" y="839"/>
                  </a:lnTo>
                  <a:lnTo>
                    <a:pt x="2201" y="1153"/>
                  </a:lnTo>
                  <a:lnTo>
                    <a:pt x="629" y="1468"/>
                  </a:lnTo>
                  <a:lnTo>
                    <a:pt x="210" y="1677"/>
                  </a:lnTo>
                  <a:lnTo>
                    <a:pt x="0" y="1887"/>
                  </a:lnTo>
                  <a:lnTo>
                    <a:pt x="210" y="2096"/>
                  </a:lnTo>
                  <a:lnTo>
                    <a:pt x="629" y="2201"/>
                  </a:lnTo>
                  <a:lnTo>
                    <a:pt x="2201" y="2620"/>
                  </a:lnTo>
                  <a:lnTo>
                    <a:pt x="4610" y="2934"/>
                  </a:lnTo>
                  <a:lnTo>
                    <a:pt x="7858" y="3249"/>
                  </a:lnTo>
                  <a:lnTo>
                    <a:pt x="11840" y="3458"/>
                  </a:lnTo>
                  <a:lnTo>
                    <a:pt x="16450" y="3563"/>
                  </a:lnTo>
                  <a:lnTo>
                    <a:pt x="21479" y="3668"/>
                  </a:lnTo>
                  <a:lnTo>
                    <a:pt x="26823" y="3773"/>
                  </a:lnTo>
                  <a:lnTo>
                    <a:pt x="32271" y="3668"/>
                  </a:lnTo>
                  <a:lnTo>
                    <a:pt x="37300" y="3563"/>
                  </a:lnTo>
                  <a:lnTo>
                    <a:pt x="41806" y="3458"/>
                  </a:lnTo>
                  <a:lnTo>
                    <a:pt x="45787" y="3249"/>
                  </a:lnTo>
                  <a:lnTo>
                    <a:pt x="49035" y="2934"/>
                  </a:lnTo>
                  <a:lnTo>
                    <a:pt x="51550" y="2620"/>
                  </a:lnTo>
                  <a:lnTo>
                    <a:pt x="53121" y="2201"/>
                  </a:lnTo>
                  <a:lnTo>
                    <a:pt x="53540" y="2096"/>
                  </a:lnTo>
                  <a:lnTo>
                    <a:pt x="53645" y="1887"/>
                  </a:lnTo>
                  <a:lnTo>
                    <a:pt x="53540" y="1677"/>
                  </a:lnTo>
                  <a:lnTo>
                    <a:pt x="53121" y="1468"/>
                  </a:lnTo>
                  <a:lnTo>
                    <a:pt x="51550" y="1153"/>
                  </a:lnTo>
                  <a:lnTo>
                    <a:pt x="49035" y="839"/>
                  </a:lnTo>
                  <a:lnTo>
                    <a:pt x="45787" y="525"/>
                  </a:lnTo>
                  <a:lnTo>
                    <a:pt x="41806" y="315"/>
                  </a:lnTo>
                  <a:lnTo>
                    <a:pt x="37300" y="106"/>
                  </a:lnTo>
                  <a:lnTo>
                    <a:pt x="3227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57"/>
            <p:cNvSpPr/>
            <p:nvPr/>
          </p:nvSpPr>
          <p:spPr>
            <a:xfrm>
              <a:off x="6036095" y="5620065"/>
              <a:ext cx="195687" cy="252106"/>
            </a:xfrm>
            <a:custGeom>
              <a:avLst/>
              <a:gdLst/>
              <a:ahLst/>
              <a:cxnLst/>
              <a:rect l="l" t="t" r="r" b="b"/>
              <a:pathLst>
                <a:path w="5449" h="7020" extrusionOk="0">
                  <a:moveTo>
                    <a:pt x="0" y="0"/>
                  </a:moveTo>
                  <a:lnTo>
                    <a:pt x="0" y="7020"/>
                  </a:lnTo>
                  <a:lnTo>
                    <a:pt x="5448" y="7020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57"/>
            <p:cNvSpPr/>
            <p:nvPr/>
          </p:nvSpPr>
          <p:spPr>
            <a:xfrm>
              <a:off x="6005963" y="5533513"/>
              <a:ext cx="259683" cy="90320"/>
            </a:xfrm>
            <a:custGeom>
              <a:avLst/>
              <a:gdLst/>
              <a:ahLst/>
              <a:cxnLst/>
              <a:rect l="l" t="t" r="r" b="b"/>
              <a:pathLst>
                <a:path w="7231" h="2515" extrusionOk="0">
                  <a:moveTo>
                    <a:pt x="1" y="0"/>
                  </a:moveTo>
                  <a:lnTo>
                    <a:pt x="1" y="2515"/>
                  </a:lnTo>
                  <a:lnTo>
                    <a:pt x="7230" y="2515"/>
                  </a:lnTo>
                  <a:lnTo>
                    <a:pt x="7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57"/>
            <p:cNvSpPr/>
            <p:nvPr/>
          </p:nvSpPr>
          <p:spPr>
            <a:xfrm>
              <a:off x="4986237" y="5766807"/>
              <a:ext cx="1444939" cy="1497587"/>
            </a:xfrm>
            <a:custGeom>
              <a:avLst/>
              <a:gdLst/>
              <a:ahLst/>
              <a:cxnLst/>
              <a:rect l="l" t="t" r="r" b="b"/>
              <a:pathLst>
                <a:path w="40235" h="41701" extrusionOk="0">
                  <a:moveTo>
                    <a:pt x="20118" y="0"/>
                  </a:moveTo>
                  <a:lnTo>
                    <a:pt x="1" y="13831"/>
                  </a:lnTo>
                  <a:lnTo>
                    <a:pt x="1" y="41701"/>
                  </a:lnTo>
                  <a:lnTo>
                    <a:pt x="40234" y="41701"/>
                  </a:lnTo>
                  <a:lnTo>
                    <a:pt x="40234" y="13831"/>
                  </a:lnTo>
                  <a:lnTo>
                    <a:pt x="2011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57"/>
            <p:cNvSpPr/>
            <p:nvPr/>
          </p:nvSpPr>
          <p:spPr>
            <a:xfrm>
              <a:off x="4978731" y="6233393"/>
              <a:ext cx="1463722" cy="56454"/>
            </a:xfrm>
            <a:custGeom>
              <a:avLst/>
              <a:gdLst/>
              <a:ahLst/>
              <a:cxnLst/>
              <a:rect l="l" t="t" r="r" b="b"/>
              <a:pathLst>
                <a:path w="40758" h="1572" extrusionOk="0">
                  <a:moveTo>
                    <a:pt x="0" y="0"/>
                  </a:moveTo>
                  <a:lnTo>
                    <a:pt x="210" y="1572"/>
                  </a:lnTo>
                  <a:lnTo>
                    <a:pt x="40443" y="1572"/>
                  </a:lnTo>
                  <a:lnTo>
                    <a:pt x="407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57"/>
            <p:cNvSpPr/>
            <p:nvPr/>
          </p:nvSpPr>
          <p:spPr>
            <a:xfrm>
              <a:off x="4933588" y="5759265"/>
              <a:ext cx="1550271" cy="477924"/>
            </a:xfrm>
            <a:custGeom>
              <a:avLst/>
              <a:gdLst/>
              <a:ahLst/>
              <a:cxnLst/>
              <a:rect l="l" t="t" r="r" b="b"/>
              <a:pathLst>
                <a:path w="43168" h="13308" extrusionOk="0">
                  <a:moveTo>
                    <a:pt x="5344" y="1"/>
                  </a:moveTo>
                  <a:lnTo>
                    <a:pt x="0" y="13307"/>
                  </a:lnTo>
                  <a:lnTo>
                    <a:pt x="43167" y="13307"/>
                  </a:lnTo>
                  <a:lnTo>
                    <a:pt x="37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57"/>
            <p:cNvSpPr/>
            <p:nvPr/>
          </p:nvSpPr>
          <p:spPr>
            <a:xfrm>
              <a:off x="6058648" y="6545696"/>
              <a:ext cx="248371" cy="425240"/>
            </a:xfrm>
            <a:custGeom>
              <a:avLst/>
              <a:gdLst/>
              <a:ahLst/>
              <a:cxnLst/>
              <a:rect l="l" t="t" r="r" b="b"/>
              <a:pathLst>
                <a:path w="6916" h="11841" extrusionOk="0">
                  <a:moveTo>
                    <a:pt x="1" y="1"/>
                  </a:moveTo>
                  <a:lnTo>
                    <a:pt x="1" y="11840"/>
                  </a:lnTo>
                  <a:lnTo>
                    <a:pt x="6916" y="11840"/>
                  </a:lnTo>
                  <a:lnTo>
                    <a:pt x="6916" y="1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57"/>
            <p:cNvSpPr/>
            <p:nvPr/>
          </p:nvSpPr>
          <p:spPr>
            <a:xfrm>
              <a:off x="6092515" y="6583333"/>
              <a:ext cx="180640" cy="349967"/>
            </a:xfrm>
            <a:custGeom>
              <a:avLst/>
              <a:gdLst/>
              <a:ahLst/>
              <a:cxnLst/>
              <a:rect l="l" t="t" r="r" b="b"/>
              <a:pathLst>
                <a:path w="5030" h="9745" extrusionOk="0">
                  <a:moveTo>
                    <a:pt x="1" y="0"/>
                  </a:moveTo>
                  <a:lnTo>
                    <a:pt x="1" y="9745"/>
                  </a:lnTo>
                  <a:lnTo>
                    <a:pt x="5030" y="9745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B4D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57"/>
            <p:cNvSpPr/>
            <p:nvPr/>
          </p:nvSpPr>
          <p:spPr>
            <a:xfrm>
              <a:off x="6058648" y="6741352"/>
              <a:ext cx="229589" cy="33901"/>
            </a:xfrm>
            <a:custGeom>
              <a:avLst/>
              <a:gdLst/>
              <a:ahLst/>
              <a:cxnLst/>
              <a:rect l="l" t="t" r="r" b="b"/>
              <a:pathLst>
                <a:path w="6393" h="944" extrusionOk="0">
                  <a:moveTo>
                    <a:pt x="1" y="1"/>
                  </a:moveTo>
                  <a:lnTo>
                    <a:pt x="1" y="944"/>
                  </a:lnTo>
                  <a:lnTo>
                    <a:pt x="6392" y="944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57"/>
            <p:cNvSpPr/>
            <p:nvPr/>
          </p:nvSpPr>
          <p:spPr>
            <a:xfrm>
              <a:off x="5110426" y="6545696"/>
              <a:ext cx="248371" cy="425240"/>
            </a:xfrm>
            <a:custGeom>
              <a:avLst/>
              <a:gdLst/>
              <a:ahLst/>
              <a:cxnLst/>
              <a:rect l="l" t="t" r="r" b="b"/>
              <a:pathLst>
                <a:path w="6916" h="11841" extrusionOk="0">
                  <a:moveTo>
                    <a:pt x="0" y="1"/>
                  </a:moveTo>
                  <a:lnTo>
                    <a:pt x="0" y="11840"/>
                  </a:lnTo>
                  <a:lnTo>
                    <a:pt x="6916" y="11840"/>
                  </a:lnTo>
                  <a:lnTo>
                    <a:pt x="6916" y="1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57"/>
            <p:cNvSpPr/>
            <p:nvPr/>
          </p:nvSpPr>
          <p:spPr>
            <a:xfrm>
              <a:off x="5144292" y="6583333"/>
              <a:ext cx="180640" cy="349967"/>
            </a:xfrm>
            <a:custGeom>
              <a:avLst/>
              <a:gdLst/>
              <a:ahLst/>
              <a:cxnLst/>
              <a:rect l="l" t="t" r="r" b="b"/>
              <a:pathLst>
                <a:path w="5030" h="9745" extrusionOk="0">
                  <a:moveTo>
                    <a:pt x="0" y="0"/>
                  </a:moveTo>
                  <a:lnTo>
                    <a:pt x="0" y="9745"/>
                  </a:lnTo>
                  <a:lnTo>
                    <a:pt x="5030" y="9745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B4D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57"/>
            <p:cNvSpPr/>
            <p:nvPr/>
          </p:nvSpPr>
          <p:spPr>
            <a:xfrm>
              <a:off x="5110426" y="6741352"/>
              <a:ext cx="229553" cy="33901"/>
            </a:xfrm>
            <a:custGeom>
              <a:avLst/>
              <a:gdLst/>
              <a:ahLst/>
              <a:cxnLst/>
              <a:rect l="l" t="t" r="r" b="b"/>
              <a:pathLst>
                <a:path w="6392" h="944" extrusionOk="0">
                  <a:moveTo>
                    <a:pt x="0" y="1"/>
                  </a:moveTo>
                  <a:lnTo>
                    <a:pt x="0" y="944"/>
                  </a:lnTo>
                  <a:lnTo>
                    <a:pt x="6392" y="944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57"/>
            <p:cNvSpPr/>
            <p:nvPr/>
          </p:nvSpPr>
          <p:spPr>
            <a:xfrm>
              <a:off x="6096286" y="5691532"/>
              <a:ext cx="86585" cy="45214"/>
            </a:xfrm>
            <a:custGeom>
              <a:avLst/>
              <a:gdLst/>
              <a:ahLst/>
              <a:cxnLst/>
              <a:rect l="l" t="t" r="r" b="b"/>
              <a:pathLst>
                <a:path w="2411" h="1259" extrusionOk="0">
                  <a:moveTo>
                    <a:pt x="1" y="1"/>
                  </a:moveTo>
                  <a:lnTo>
                    <a:pt x="1" y="1258"/>
                  </a:lnTo>
                  <a:lnTo>
                    <a:pt x="2410" y="1258"/>
                  </a:lnTo>
                  <a:lnTo>
                    <a:pt x="241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57"/>
            <p:cNvSpPr/>
            <p:nvPr/>
          </p:nvSpPr>
          <p:spPr>
            <a:xfrm>
              <a:off x="6137694" y="5638847"/>
              <a:ext cx="86549" cy="45214"/>
            </a:xfrm>
            <a:custGeom>
              <a:avLst/>
              <a:gdLst/>
              <a:ahLst/>
              <a:cxnLst/>
              <a:rect l="l" t="t" r="r" b="b"/>
              <a:pathLst>
                <a:path w="2410" h="1259" extrusionOk="0">
                  <a:moveTo>
                    <a:pt x="0" y="1"/>
                  </a:moveTo>
                  <a:lnTo>
                    <a:pt x="0" y="1258"/>
                  </a:lnTo>
                  <a:lnTo>
                    <a:pt x="2410" y="1258"/>
                  </a:lnTo>
                  <a:lnTo>
                    <a:pt x="241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57"/>
            <p:cNvSpPr/>
            <p:nvPr/>
          </p:nvSpPr>
          <p:spPr>
            <a:xfrm>
              <a:off x="5783982" y="7128929"/>
              <a:ext cx="120415" cy="48949"/>
            </a:xfrm>
            <a:custGeom>
              <a:avLst/>
              <a:gdLst/>
              <a:ahLst/>
              <a:cxnLst/>
              <a:rect l="l" t="t" r="r" b="b"/>
              <a:pathLst>
                <a:path w="3353" h="1363" extrusionOk="0">
                  <a:moveTo>
                    <a:pt x="0" y="1"/>
                  </a:moveTo>
                  <a:lnTo>
                    <a:pt x="0" y="1363"/>
                  </a:lnTo>
                  <a:lnTo>
                    <a:pt x="3353" y="1363"/>
                  </a:lnTo>
                  <a:lnTo>
                    <a:pt x="3353" y="1"/>
                  </a:lnTo>
                  <a:close/>
                </a:path>
              </a:pathLst>
            </a:custGeom>
            <a:solidFill>
              <a:srgbClr val="E6D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57"/>
            <p:cNvSpPr/>
            <p:nvPr/>
          </p:nvSpPr>
          <p:spPr>
            <a:xfrm>
              <a:off x="5370044" y="6402725"/>
              <a:ext cx="120451" cy="48949"/>
            </a:xfrm>
            <a:custGeom>
              <a:avLst/>
              <a:gdLst/>
              <a:ahLst/>
              <a:cxnLst/>
              <a:rect l="l" t="t" r="r" b="b"/>
              <a:pathLst>
                <a:path w="3354" h="1363" extrusionOk="0">
                  <a:moveTo>
                    <a:pt x="1" y="0"/>
                  </a:moveTo>
                  <a:lnTo>
                    <a:pt x="1" y="1362"/>
                  </a:lnTo>
                  <a:lnTo>
                    <a:pt x="3354" y="1362"/>
                  </a:lnTo>
                  <a:lnTo>
                    <a:pt x="33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57"/>
            <p:cNvSpPr/>
            <p:nvPr/>
          </p:nvSpPr>
          <p:spPr>
            <a:xfrm>
              <a:off x="5430271" y="6334992"/>
              <a:ext cx="120451" cy="52720"/>
            </a:xfrm>
            <a:custGeom>
              <a:avLst/>
              <a:gdLst/>
              <a:ahLst/>
              <a:cxnLst/>
              <a:rect l="l" t="t" r="r" b="b"/>
              <a:pathLst>
                <a:path w="3354" h="1468" extrusionOk="0">
                  <a:moveTo>
                    <a:pt x="0" y="0"/>
                  </a:moveTo>
                  <a:lnTo>
                    <a:pt x="0" y="1467"/>
                  </a:lnTo>
                  <a:lnTo>
                    <a:pt x="3353" y="1467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57"/>
            <p:cNvSpPr/>
            <p:nvPr/>
          </p:nvSpPr>
          <p:spPr>
            <a:xfrm>
              <a:off x="5987181" y="6421543"/>
              <a:ext cx="120415" cy="48949"/>
            </a:xfrm>
            <a:custGeom>
              <a:avLst/>
              <a:gdLst/>
              <a:ahLst/>
              <a:cxnLst/>
              <a:rect l="l" t="t" r="r" b="b"/>
              <a:pathLst>
                <a:path w="3353" h="1363" extrusionOk="0">
                  <a:moveTo>
                    <a:pt x="0" y="0"/>
                  </a:moveTo>
                  <a:lnTo>
                    <a:pt x="0" y="1362"/>
                  </a:lnTo>
                  <a:lnTo>
                    <a:pt x="3353" y="1362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57"/>
            <p:cNvSpPr/>
            <p:nvPr/>
          </p:nvSpPr>
          <p:spPr>
            <a:xfrm>
              <a:off x="6047371" y="6357546"/>
              <a:ext cx="120451" cy="48949"/>
            </a:xfrm>
            <a:custGeom>
              <a:avLst/>
              <a:gdLst/>
              <a:ahLst/>
              <a:cxnLst/>
              <a:rect l="l" t="t" r="r" b="b"/>
              <a:pathLst>
                <a:path w="3354" h="1363" extrusionOk="0">
                  <a:moveTo>
                    <a:pt x="0" y="1"/>
                  </a:moveTo>
                  <a:lnTo>
                    <a:pt x="0" y="1363"/>
                  </a:lnTo>
                  <a:lnTo>
                    <a:pt x="3353" y="1363"/>
                  </a:lnTo>
                  <a:lnTo>
                    <a:pt x="335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57"/>
            <p:cNvSpPr/>
            <p:nvPr/>
          </p:nvSpPr>
          <p:spPr>
            <a:xfrm>
              <a:off x="5975868" y="7064967"/>
              <a:ext cx="120451" cy="48949"/>
            </a:xfrm>
            <a:custGeom>
              <a:avLst/>
              <a:gdLst/>
              <a:ahLst/>
              <a:cxnLst/>
              <a:rect l="l" t="t" r="r" b="b"/>
              <a:pathLst>
                <a:path w="3354" h="1363" extrusionOk="0">
                  <a:moveTo>
                    <a:pt x="1" y="1"/>
                  </a:moveTo>
                  <a:lnTo>
                    <a:pt x="1" y="1363"/>
                  </a:lnTo>
                  <a:lnTo>
                    <a:pt x="3354" y="1363"/>
                  </a:lnTo>
                  <a:lnTo>
                    <a:pt x="335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57"/>
            <p:cNvSpPr/>
            <p:nvPr/>
          </p:nvSpPr>
          <p:spPr>
            <a:xfrm>
              <a:off x="4978731" y="7080015"/>
              <a:ext cx="67767" cy="52720"/>
            </a:xfrm>
            <a:custGeom>
              <a:avLst/>
              <a:gdLst/>
              <a:ahLst/>
              <a:cxnLst/>
              <a:rect l="l" t="t" r="r" b="b"/>
              <a:pathLst>
                <a:path w="1887" h="1468" extrusionOk="0">
                  <a:moveTo>
                    <a:pt x="0" y="1"/>
                  </a:moveTo>
                  <a:lnTo>
                    <a:pt x="0" y="1468"/>
                  </a:lnTo>
                  <a:lnTo>
                    <a:pt x="1886" y="14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57"/>
            <p:cNvSpPr/>
            <p:nvPr/>
          </p:nvSpPr>
          <p:spPr>
            <a:xfrm>
              <a:off x="4978731" y="7147747"/>
              <a:ext cx="67767" cy="52720"/>
            </a:xfrm>
            <a:custGeom>
              <a:avLst/>
              <a:gdLst/>
              <a:ahLst/>
              <a:cxnLst/>
              <a:rect l="l" t="t" r="r" b="b"/>
              <a:pathLst>
                <a:path w="1887" h="1468" extrusionOk="0">
                  <a:moveTo>
                    <a:pt x="0" y="1"/>
                  </a:moveTo>
                  <a:lnTo>
                    <a:pt x="0" y="1468"/>
                  </a:lnTo>
                  <a:lnTo>
                    <a:pt x="1886" y="14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57"/>
            <p:cNvSpPr/>
            <p:nvPr/>
          </p:nvSpPr>
          <p:spPr>
            <a:xfrm>
              <a:off x="4978731" y="7211709"/>
              <a:ext cx="67767" cy="52720"/>
            </a:xfrm>
            <a:custGeom>
              <a:avLst/>
              <a:gdLst/>
              <a:ahLst/>
              <a:cxnLst/>
              <a:rect l="l" t="t" r="r" b="b"/>
              <a:pathLst>
                <a:path w="1887" h="1468" extrusionOk="0">
                  <a:moveTo>
                    <a:pt x="0" y="1"/>
                  </a:moveTo>
                  <a:lnTo>
                    <a:pt x="0" y="1468"/>
                  </a:lnTo>
                  <a:lnTo>
                    <a:pt x="1886" y="14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57"/>
            <p:cNvSpPr/>
            <p:nvPr/>
          </p:nvSpPr>
          <p:spPr>
            <a:xfrm>
              <a:off x="6367217" y="7080015"/>
              <a:ext cx="71538" cy="52720"/>
            </a:xfrm>
            <a:custGeom>
              <a:avLst/>
              <a:gdLst/>
              <a:ahLst/>
              <a:cxnLst/>
              <a:rect l="l" t="t" r="r" b="b"/>
              <a:pathLst>
                <a:path w="1992" h="1468" extrusionOk="0">
                  <a:moveTo>
                    <a:pt x="0" y="1"/>
                  </a:moveTo>
                  <a:lnTo>
                    <a:pt x="0" y="1468"/>
                  </a:lnTo>
                  <a:lnTo>
                    <a:pt x="1991" y="1468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57"/>
            <p:cNvSpPr/>
            <p:nvPr/>
          </p:nvSpPr>
          <p:spPr>
            <a:xfrm>
              <a:off x="6367217" y="7147747"/>
              <a:ext cx="71538" cy="52720"/>
            </a:xfrm>
            <a:custGeom>
              <a:avLst/>
              <a:gdLst/>
              <a:ahLst/>
              <a:cxnLst/>
              <a:rect l="l" t="t" r="r" b="b"/>
              <a:pathLst>
                <a:path w="1992" h="1468" extrusionOk="0">
                  <a:moveTo>
                    <a:pt x="0" y="1"/>
                  </a:moveTo>
                  <a:lnTo>
                    <a:pt x="0" y="1468"/>
                  </a:lnTo>
                  <a:lnTo>
                    <a:pt x="1991" y="1468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57"/>
            <p:cNvSpPr/>
            <p:nvPr/>
          </p:nvSpPr>
          <p:spPr>
            <a:xfrm>
              <a:off x="6367217" y="7211709"/>
              <a:ext cx="71538" cy="52720"/>
            </a:xfrm>
            <a:custGeom>
              <a:avLst/>
              <a:gdLst/>
              <a:ahLst/>
              <a:cxnLst/>
              <a:rect l="l" t="t" r="r" b="b"/>
              <a:pathLst>
                <a:path w="1992" h="1468" extrusionOk="0">
                  <a:moveTo>
                    <a:pt x="0" y="1"/>
                  </a:moveTo>
                  <a:lnTo>
                    <a:pt x="0" y="1468"/>
                  </a:lnTo>
                  <a:lnTo>
                    <a:pt x="1991" y="1468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57"/>
            <p:cNvSpPr/>
            <p:nvPr/>
          </p:nvSpPr>
          <p:spPr>
            <a:xfrm>
              <a:off x="5430271" y="6462915"/>
              <a:ext cx="120451" cy="52720"/>
            </a:xfrm>
            <a:custGeom>
              <a:avLst/>
              <a:gdLst/>
              <a:ahLst/>
              <a:cxnLst/>
              <a:rect l="l" t="t" r="r" b="b"/>
              <a:pathLst>
                <a:path w="3354" h="1468" extrusionOk="0">
                  <a:moveTo>
                    <a:pt x="0" y="1"/>
                  </a:moveTo>
                  <a:lnTo>
                    <a:pt x="0" y="1467"/>
                  </a:lnTo>
                  <a:lnTo>
                    <a:pt x="3353" y="1467"/>
                  </a:lnTo>
                  <a:lnTo>
                    <a:pt x="335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57"/>
            <p:cNvSpPr/>
            <p:nvPr/>
          </p:nvSpPr>
          <p:spPr>
            <a:xfrm>
              <a:off x="5482956" y="6545696"/>
              <a:ext cx="451564" cy="718717"/>
            </a:xfrm>
            <a:custGeom>
              <a:avLst/>
              <a:gdLst/>
              <a:ahLst/>
              <a:cxnLst/>
              <a:rect l="l" t="t" r="r" b="b"/>
              <a:pathLst>
                <a:path w="12574" h="20013" extrusionOk="0">
                  <a:moveTo>
                    <a:pt x="0" y="1"/>
                  </a:moveTo>
                  <a:lnTo>
                    <a:pt x="0" y="20013"/>
                  </a:lnTo>
                  <a:lnTo>
                    <a:pt x="12573" y="20013"/>
                  </a:lnTo>
                  <a:lnTo>
                    <a:pt x="12573" y="1"/>
                  </a:ln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57"/>
            <p:cNvSpPr/>
            <p:nvPr/>
          </p:nvSpPr>
          <p:spPr>
            <a:xfrm>
              <a:off x="5550689" y="6605922"/>
              <a:ext cx="316102" cy="255877"/>
            </a:xfrm>
            <a:custGeom>
              <a:avLst/>
              <a:gdLst/>
              <a:ahLst/>
              <a:cxnLst/>
              <a:rect l="l" t="t" r="r" b="b"/>
              <a:pathLst>
                <a:path w="8802" h="7125" extrusionOk="0">
                  <a:moveTo>
                    <a:pt x="0" y="0"/>
                  </a:moveTo>
                  <a:lnTo>
                    <a:pt x="0" y="7125"/>
                  </a:lnTo>
                  <a:lnTo>
                    <a:pt x="8801" y="7125"/>
                  </a:lnTo>
                  <a:lnTo>
                    <a:pt x="8801" y="0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57"/>
            <p:cNvSpPr/>
            <p:nvPr/>
          </p:nvSpPr>
          <p:spPr>
            <a:xfrm>
              <a:off x="5550689" y="6985958"/>
              <a:ext cx="316102" cy="225782"/>
            </a:xfrm>
            <a:custGeom>
              <a:avLst/>
              <a:gdLst/>
              <a:ahLst/>
              <a:cxnLst/>
              <a:rect l="l" t="t" r="r" b="b"/>
              <a:pathLst>
                <a:path w="8802" h="6287" extrusionOk="0">
                  <a:moveTo>
                    <a:pt x="0" y="0"/>
                  </a:moveTo>
                  <a:lnTo>
                    <a:pt x="0" y="6287"/>
                  </a:lnTo>
                  <a:lnTo>
                    <a:pt x="8801" y="6287"/>
                  </a:lnTo>
                  <a:lnTo>
                    <a:pt x="8801" y="0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57"/>
            <p:cNvSpPr/>
            <p:nvPr/>
          </p:nvSpPr>
          <p:spPr>
            <a:xfrm>
              <a:off x="5821584" y="6899406"/>
              <a:ext cx="56490" cy="52720"/>
            </a:xfrm>
            <a:custGeom>
              <a:avLst/>
              <a:gdLst/>
              <a:ahLst/>
              <a:cxnLst/>
              <a:rect l="l" t="t" r="r" b="b"/>
              <a:pathLst>
                <a:path w="1573" h="1468" extrusionOk="0">
                  <a:moveTo>
                    <a:pt x="525" y="1"/>
                  </a:moveTo>
                  <a:lnTo>
                    <a:pt x="210" y="210"/>
                  </a:lnTo>
                  <a:lnTo>
                    <a:pt x="106" y="420"/>
                  </a:lnTo>
                  <a:lnTo>
                    <a:pt x="1" y="734"/>
                  </a:lnTo>
                  <a:lnTo>
                    <a:pt x="106" y="1048"/>
                  </a:lnTo>
                  <a:lnTo>
                    <a:pt x="210" y="1258"/>
                  </a:lnTo>
                  <a:lnTo>
                    <a:pt x="525" y="1467"/>
                  </a:lnTo>
                  <a:lnTo>
                    <a:pt x="1153" y="1467"/>
                  </a:lnTo>
                  <a:lnTo>
                    <a:pt x="1363" y="1258"/>
                  </a:lnTo>
                  <a:lnTo>
                    <a:pt x="1468" y="1048"/>
                  </a:lnTo>
                  <a:lnTo>
                    <a:pt x="1573" y="734"/>
                  </a:lnTo>
                  <a:lnTo>
                    <a:pt x="1468" y="420"/>
                  </a:lnTo>
                  <a:lnTo>
                    <a:pt x="1363" y="210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57"/>
            <p:cNvSpPr/>
            <p:nvPr/>
          </p:nvSpPr>
          <p:spPr>
            <a:xfrm>
              <a:off x="5482956" y="6545696"/>
              <a:ext cx="455299" cy="718717"/>
            </a:xfrm>
            <a:custGeom>
              <a:avLst/>
              <a:gdLst/>
              <a:ahLst/>
              <a:cxnLst/>
              <a:rect l="l" t="t" r="r" b="b"/>
              <a:pathLst>
                <a:path w="12678" h="20013" extrusionOk="0">
                  <a:moveTo>
                    <a:pt x="0" y="1"/>
                  </a:moveTo>
                  <a:lnTo>
                    <a:pt x="0" y="1048"/>
                  </a:lnTo>
                  <a:lnTo>
                    <a:pt x="0" y="20013"/>
                  </a:lnTo>
                  <a:lnTo>
                    <a:pt x="1153" y="20013"/>
                  </a:lnTo>
                  <a:lnTo>
                    <a:pt x="1153" y="1048"/>
                  </a:lnTo>
                  <a:lnTo>
                    <a:pt x="11525" y="1048"/>
                  </a:lnTo>
                  <a:lnTo>
                    <a:pt x="11525" y="20013"/>
                  </a:lnTo>
                  <a:lnTo>
                    <a:pt x="12573" y="20013"/>
                  </a:lnTo>
                  <a:lnTo>
                    <a:pt x="12573" y="1048"/>
                  </a:lnTo>
                  <a:lnTo>
                    <a:pt x="12678" y="1048"/>
                  </a:lnTo>
                  <a:lnTo>
                    <a:pt x="12678" y="1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57"/>
            <p:cNvSpPr/>
            <p:nvPr/>
          </p:nvSpPr>
          <p:spPr>
            <a:xfrm>
              <a:off x="5520557" y="5781854"/>
              <a:ext cx="380098" cy="398880"/>
            </a:xfrm>
            <a:custGeom>
              <a:avLst/>
              <a:gdLst/>
              <a:ahLst/>
              <a:cxnLst/>
              <a:rect l="l" t="t" r="r" b="b"/>
              <a:pathLst>
                <a:path w="10584" h="11107" extrusionOk="0">
                  <a:moveTo>
                    <a:pt x="5240" y="0"/>
                  </a:moveTo>
                  <a:lnTo>
                    <a:pt x="1" y="4506"/>
                  </a:lnTo>
                  <a:lnTo>
                    <a:pt x="1" y="11107"/>
                  </a:lnTo>
                  <a:lnTo>
                    <a:pt x="10583" y="11107"/>
                  </a:lnTo>
                  <a:lnTo>
                    <a:pt x="10583" y="4506"/>
                  </a:lnTo>
                  <a:lnTo>
                    <a:pt x="524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57"/>
            <p:cNvSpPr/>
            <p:nvPr/>
          </p:nvSpPr>
          <p:spPr>
            <a:xfrm>
              <a:off x="5588290" y="5898501"/>
              <a:ext cx="240865" cy="240829"/>
            </a:xfrm>
            <a:custGeom>
              <a:avLst/>
              <a:gdLst/>
              <a:ahLst/>
              <a:cxnLst/>
              <a:rect l="l" t="t" r="r" b="b"/>
              <a:pathLst>
                <a:path w="6707" h="6706" extrusionOk="0">
                  <a:moveTo>
                    <a:pt x="3354" y="0"/>
                  </a:moveTo>
                  <a:lnTo>
                    <a:pt x="2725" y="105"/>
                  </a:lnTo>
                  <a:lnTo>
                    <a:pt x="2096" y="315"/>
                  </a:lnTo>
                  <a:lnTo>
                    <a:pt x="1468" y="524"/>
                  </a:lnTo>
                  <a:lnTo>
                    <a:pt x="1049" y="943"/>
                  </a:lnTo>
                  <a:lnTo>
                    <a:pt x="630" y="1467"/>
                  </a:lnTo>
                  <a:lnTo>
                    <a:pt x="315" y="2096"/>
                  </a:lnTo>
                  <a:lnTo>
                    <a:pt x="106" y="2725"/>
                  </a:lnTo>
                  <a:lnTo>
                    <a:pt x="1" y="3353"/>
                  </a:lnTo>
                  <a:lnTo>
                    <a:pt x="106" y="4087"/>
                  </a:lnTo>
                  <a:lnTo>
                    <a:pt x="315" y="4715"/>
                  </a:lnTo>
                  <a:lnTo>
                    <a:pt x="630" y="5239"/>
                  </a:lnTo>
                  <a:lnTo>
                    <a:pt x="1049" y="5763"/>
                  </a:lnTo>
                  <a:lnTo>
                    <a:pt x="1468" y="6182"/>
                  </a:lnTo>
                  <a:lnTo>
                    <a:pt x="2096" y="6496"/>
                  </a:lnTo>
                  <a:lnTo>
                    <a:pt x="2725" y="6601"/>
                  </a:lnTo>
                  <a:lnTo>
                    <a:pt x="3354" y="6706"/>
                  </a:lnTo>
                  <a:lnTo>
                    <a:pt x="4087" y="6601"/>
                  </a:lnTo>
                  <a:lnTo>
                    <a:pt x="4716" y="6496"/>
                  </a:lnTo>
                  <a:lnTo>
                    <a:pt x="5240" y="6182"/>
                  </a:lnTo>
                  <a:lnTo>
                    <a:pt x="5764" y="5763"/>
                  </a:lnTo>
                  <a:lnTo>
                    <a:pt x="6183" y="5239"/>
                  </a:lnTo>
                  <a:lnTo>
                    <a:pt x="6497" y="4715"/>
                  </a:lnTo>
                  <a:lnTo>
                    <a:pt x="6706" y="4087"/>
                  </a:lnTo>
                  <a:lnTo>
                    <a:pt x="6706" y="3353"/>
                  </a:lnTo>
                  <a:lnTo>
                    <a:pt x="6706" y="2725"/>
                  </a:lnTo>
                  <a:lnTo>
                    <a:pt x="6497" y="2096"/>
                  </a:lnTo>
                  <a:lnTo>
                    <a:pt x="6183" y="1467"/>
                  </a:lnTo>
                  <a:lnTo>
                    <a:pt x="5764" y="943"/>
                  </a:lnTo>
                  <a:lnTo>
                    <a:pt x="5240" y="524"/>
                  </a:lnTo>
                  <a:lnTo>
                    <a:pt x="4716" y="315"/>
                  </a:lnTo>
                  <a:lnTo>
                    <a:pt x="4087" y="105"/>
                  </a:lnTo>
                  <a:lnTo>
                    <a:pt x="3354" y="0"/>
                  </a:lnTo>
                  <a:close/>
                </a:path>
              </a:pathLst>
            </a:custGeom>
            <a:solidFill>
              <a:srgbClr val="B4D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57"/>
            <p:cNvSpPr/>
            <p:nvPr/>
          </p:nvSpPr>
          <p:spPr>
            <a:xfrm>
              <a:off x="5561966" y="5868406"/>
              <a:ext cx="297284" cy="301054"/>
            </a:xfrm>
            <a:custGeom>
              <a:avLst/>
              <a:gdLst/>
              <a:ahLst/>
              <a:cxnLst/>
              <a:rect l="l" t="t" r="r" b="b"/>
              <a:pathLst>
                <a:path w="8278" h="8383" extrusionOk="0">
                  <a:moveTo>
                    <a:pt x="3563" y="1257"/>
                  </a:moveTo>
                  <a:lnTo>
                    <a:pt x="3563" y="3667"/>
                  </a:lnTo>
                  <a:lnTo>
                    <a:pt x="1153" y="3667"/>
                  </a:lnTo>
                  <a:lnTo>
                    <a:pt x="1258" y="3248"/>
                  </a:lnTo>
                  <a:lnTo>
                    <a:pt x="1467" y="2829"/>
                  </a:lnTo>
                  <a:lnTo>
                    <a:pt x="1677" y="2410"/>
                  </a:lnTo>
                  <a:lnTo>
                    <a:pt x="1991" y="2096"/>
                  </a:lnTo>
                  <a:lnTo>
                    <a:pt x="2306" y="1781"/>
                  </a:lnTo>
                  <a:lnTo>
                    <a:pt x="2725" y="1572"/>
                  </a:lnTo>
                  <a:lnTo>
                    <a:pt x="3144" y="1362"/>
                  </a:lnTo>
                  <a:lnTo>
                    <a:pt x="3563" y="1257"/>
                  </a:lnTo>
                  <a:close/>
                  <a:moveTo>
                    <a:pt x="4611" y="1257"/>
                  </a:moveTo>
                  <a:lnTo>
                    <a:pt x="5030" y="1362"/>
                  </a:lnTo>
                  <a:lnTo>
                    <a:pt x="5449" y="1572"/>
                  </a:lnTo>
                  <a:lnTo>
                    <a:pt x="5868" y="1781"/>
                  </a:lnTo>
                  <a:lnTo>
                    <a:pt x="6182" y="2096"/>
                  </a:lnTo>
                  <a:lnTo>
                    <a:pt x="6497" y="2410"/>
                  </a:lnTo>
                  <a:lnTo>
                    <a:pt x="6706" y="2829"/>
                  </a:lnTo>
                  <a:lnTo>
                    <a:pt x="6916" y="3248"/>
                  </a:lnTo>
                  <a:lnTo>
                    <a:pt x="7020" y="3667"/>
                  </a:lnTo>
                  <a:lnTo>
                    <a:pt x="4611" y="3667"/>
                  </a:lnTo>
                  <a:lnTo>
                    <a:pt x="4611" y="1257"/>
                  </a:lnTo>
                  <a:close/>
                  <a:moveTo>
                    <a:pt x="3563" y="4715"/>
                  </a:moveTo>
                  <a:lnTo>
                    <a:pt x="3563" y="7125"/>
                  </a:lnTo>
                  <a:lnTo>
                    <a:pt x="3144" y="7020"/>
                  </a:lnTo>
                  <a:lnTo>
                    <a:pt x="2725" y="6811"/>
                  </a:lnTo>
                  <a:lnTo>
                    <a:pt x="2306" y="6601"/>
                  </a:lnTo>
                  <a:lnTo>
                    <a:pt x="1991" y="6287"/>
                  </a:lnTo>
                  <a:lnTo>
                    <a:pt x="1677" y="5972"/>
                  </a:lnTo>
                  <a:lnTo>
                    <a:pt x="1467" y="5553"/>
                  </a:lnTo>
                  <a:lnTo>
                    <a:pt x="1258" y="5134"/>
                  </a:lnTo>
                  <a:lnTo>
                    <a:pt x="1153" y="4715"/>
                  </a:lnTo>
                  <a:close/>
                  <a:moveTo>
                    <a:pt x="7020" y="4715"/>
                  </a:moveTo>
                  <a:lnTo>
                    <a:pt x="6916" y="5134"/>
                  </a:lnTo>
                  <a:lnTo>
                    <a:pt x="6706" y="5553"/>
                  </a:lnTo>
                  <a:lnTo>
                    <a:pt x="6497" y="5972"/>
                  </a:lnTo>
                  <a:lnTo>
                    <a:pt x="6182" y="6287"/>
                  </a:lnTo>
                  <a:lnTo>
                    <a:pt x="5868" y="6601"/>
                  </a:lnTo>
                  <a:lnTo>
                    <a:pt x="5449" y="6811"/>
                  </a:lnTo>
                  <a:lnTo>
                    <a:pt x="5030" y="7020"/>
                  </a:lnTo>
                  <a:lnTo>
                    <a:pt x="4611" y="7125"/>
                  </a:lnTo>
                  <a:lnTo>
                    <a:pt x="4611" y="4715"/>
                  </a:lnTo>
                  <a:close/>
                  <a:moveTo>
                    <a:pt x="4087" y="0"/>
                  </a:moveTo>
                  <a:lnTo>
                    <a:pt x="3248" y="105"/>
                  </a:lnTo>
                  <a:lnTo>
                    <a:pt x="2515" y="419"/>
                  </a:lnTo>
                  <a:lnTo>
                    <a:pt x="1782" y="734"/>
                  </a:lnTo>
                  <a:lnTo>
                    <a:pt x="1153" y="1257"/>
                  </a:lnTo>
                  <a:lnTo>
                    <a:pt x="629" y="1886"/>
                  </a:lnTo>
                  <a:lnTo>
                    <a:pt x="315" y="2620"/>
                  </a:lnTo>
                  <a:lnTo>
                    <a:pt x="0" y="3353"/>
                  </a:lnTo>
                  <a:lnTo>
                    <a:pt x="0" y="4191"/>
                  </a:lnTo>
                  <a:lnTo>
                    <a:pt x="0" y="5029"/>
                  </a:lnTo>
                  <a:lnTo>
                    <a:pt x="315" y="5763"/>
                  </a:lnTo>
                  <a:lnTo>
                    <a:pt x="629" y="6496"/>
                  </a:lnTo>
                  <a:lnTo>
                    <a:pt x="1153" y="7125"/>
                  </a:lnTo>
                  <a:lnTo>
                    <a:pt x="1782" y="7649"/>
                  </a:lnTo>
                  <a:lnTo>
                    <a:pt x="2515" y="8068"/>
                  </a:lnTo>
                  <a:lnTo>
                    <a:pt x="3248" y="8277"/>
                  </a:lnTo>
                  <a:lnTo>
                    <a:pt x="4087" y="8382"/>
                  </a:lnTo>
                  <a:lnTo>
                    <a:pt x="4925" y="8277"/>
                  </a:lnTo>
                  <a:lnTo>
                    <a:pt x="5763" y="8068"/>
                  </a:lnTo>
                  <a:lnTo>
                    <a:pt x="6392" y="7649"/>
                  </a:lnTo>
                  <a:lnTo>
                    <a:pt x="7020" y="7125"/>
                  </a:lnTo>
                  <a:lnTo>
                    <a:pt x="7544" y="6496"/>
                  </a:lnTo>
                  <a:lnTo>
                    <a:pt x="7963" y="5763"/>
                  </a:lnTo>
                  <a:lnTo>
                    <a:pt x="8173" y="5029"/>
                  </a:lnTo>
                  <a:lnTo>
                    <a:pt x="8278" y="4191"/>
                  </a:lnTo>
                  <a:lnTo>
                    <a:pt x="8173" y="3353"/>
                  </a:lnTo>
                  <a:lnTo>
                    <a:pt x="7963" y="2620"/>
                  </a:lnTo>
                  <a:lnTo>
                    <a:pt x="7544" y="1886"/>
                  </a:lnTo>
                  <a:lnTo>
                    <a:pt x="7020" y="1257"/>
                  </a:lnTo>
                  <a:lnTo>
                    <a:pt x="6392" y="734"/>
                  </a:lnTo>
                  <a:lnTo>
                    <a:pt x="5763" y="419"/>
                  </a:lnTo>
                  <a:lnTo>
                    <a:pt x="4925" y="105"/>
                  </a:lnTo>
                  <a:lnTo>
                    <a:pt x="4087" y="0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57"/>
            <p:cNvSpPr/>
            <p:nvPr/>
          </p:nvSpPr>
          <p:spPr>
            <a:xfrm>
              <a:off x="5445319" y="5714122"/>
              <a:ext cx="530571" cy="229553"/>
            </a:xfrm>
            <a:custGeom>
              <a:avLst/>
              <a:gdLst/>
              <a:ahLst/>
              <a:cxnLst/>
              <a:rect l="l" t="t" r="r" b="b"/>
              <a:pathLst>
                <a:path w="14774" h="6392" extrusionOk="0">
                  <a:moveTo>
                    <a:pt x="7335" y="0"/>
                  </a:moveTo>
                  <a:lnTo>
                    <a:pt x="0" y="6392"/>
                  </a:lnTo>
                  <a:lnTo>
                    <a:pt x="2096" y="6392"/>
                  </a:lnTo>
                  <a:lnTo>
                    <a:pt x="7335" y="1886"/>
                  </a:lnTo>
                  <a:lnTo>
                    <a:pt x="12678" y="6392"/>
                  </a:lnTo>
                  <a:lnTo>
                    <a:pt x="14774" y="6392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57"/>
            <p:cNvSpPr/>
            <p:nvPr/>
          </p:nvSpPr>
          <p:spPr>
            <a:xfrm>
              <a:off x="4929817" y="6982187"/>
              <a:ext cx="519295" cy="146774"/>
            </a:xfrm>
            <a:custGeom>
              <a:avLst/>
              <a:gdLst/>
              <a:ahLst/>
              <a:cxnLst/>
              <a:rect l="l" t="t" r="r" b="b"/>
              <a:pathLst>
                <a:path w="14460" h="4087" extrusionOk="0">
                  <a:moveTo>
                    <a:pt x="6496" y="1"/>
                  </a:moveTo>
                  <a:lnTo>
                    <a:pt x="5972" y="210"/>
                  </a:lnTo>
                  <a:lnTo>
                    <a:pt x="5553" y="420"/>
                  </a:lnTo>
                  <a:lnTo>
                    <a:pt x="5134" y="629"/>
                  </a:lnTo>
                  <a:lnTo>
                    <a:pt x="4715" y="524"/>
                  </a:lnTo>
                  <a:lnTo>
                    <a:pt x="4401" y="629"/>
                  </a:lnTo>
                  <a:lnTo>
                    <a:pt x="4191" y="734"/>
                  </a:lnTo>
                  <a:lnTo>
                    <a:pt x="4086" y="944"/>
                  </a:lnTo>
                  <a:lnTo>
                    <a:pt x="3877" y="1153"/>
                  </a:lnTo>
                  <a:lnTo>
                    <a:pt x="3248" y="1048"/>
                  </a:lnTo>
                  <a:lnTo>
                    <a:pt x="2620" y="1153"/>
                  </a:lnTo>
                  <a:lnTo>
                    <a:pt x="2096" y="1363"/>
                  </a:lnTo>
                  <a:lnTo>
                    <a:pt x="1781" y="1887"/>
                  </a:lnTo>
                  <a:lnTo>
                    <a:pt x="1467" y="2410"/>
                  </a:lnTo>
                  <a:lnTo>
                    <a:pt x="1258" y="2410"/>
                  </a:lnTo>
                  <a:lnTo>
                    <a:pt x="734" y="2515"/>
                  </a:lnTo>
                  <a:lnTo>
                    <a:pt x="315" y="2725"/>
                  </a:lnTo>
                  <a:lnTo>
                    <a:pt x="105" y="3144"/>
                  </a:lnTo>
                  <a:lnTo>
                    <a:pt x="0" y="3668"/>
                  </a:lnTo>
                  <a:lnTo>
                    <a:pt x="105" y="4087"/>
                  </a:lnTo>
                  <a:lnTo>
                    <a:pt x="14250" y="4087"/>
                  </a:lnTo>
                  <a:lnTo>
                    <a:pt x="14459" y="3668"/>
                  </a:lnTo>
                  <a:lnTo>
                    <a:pt x="14459" y="3144"/>
                  </a:lnTo>
                  <a:lnTo>
                    <a:pt x="14459" y="2725"/>
                  </a:lnTo>
                  <a:lnTo>
                    <a:pt x="14354" y="2410"/>
                  </a:lnTo>
                  <a:lnTo>
                    <a:pt x="14145" y="2096"/>
                  </a:lnTo>
                  <a:lnTo>
                    <a:pt x="13935" y="1782"/>
                  </a:lnTo>
                  <a:lnTo>
                    <a:pt x="13726" y="1572"/>
                  </a:lnTo>
                  <a:lnTo>
                    <a:pt x="13411" y="1363"/>
                  </a:lnTo>
                  <a:lnTo>
                    <a:pt x="12992" y="1258"/>
                  </a:lnTo>
                  <a:lnTo>
                    <a:pt x="12678" y="1258"/>
                  </a:lnTo>
                  <a:lnTo>
                    <a:pt x="12678" y="1153"/>
                  </a:lnTo>
                  <a:lnTo>
                    <a:pt x="12573" y="944"/>
                  </a:lnTo>
                  <a:lnTo>
                    <a:pt x="12468" y="629"/>
                  </a:lnTo>
                  <a:lnTo>
                    <a:pt x="12154" y="524"/>
                  </a:lnTo>
                  <a:lnTo>
                    <a:pt x="11945" y="420"/>
                  </a:lnTo>
                  <a:lnTo>
                    <a:pt x="11526" y="524"/>
                  </a:lnTo>
                  <a:lnTo>
                    <a:pt x="11211" y="839"/>
                  </a:lnTo>
                  <a:lnTo>
                    <a:pt x="10897" y="629"/>
                  </a:lnTo>
                  <a:lnTo>
                    <a:pt x="10478" y="524"/>
                  </a:lnTo>
                  <a:lnTo>
                    <a:pt x="10163" y="629"/>
                  </a:lnTo>
                  <a:lnTo>
                    <a:pt x="10059" y="420"/>
                  </a:lnTo>
                  <a:lnTo>
                    <a:pt x="9849" y="210"/>
                  </a:lnTo>
                  <a:lnTo>
                    <a:pt x="9640" y="105"/>
                  </a:lnTo>
                  <a:lnTo>
                    <a:pt x="9325" y="105"/>
                  </a:lnTo>
                  <a:lnTo>
                    <a:pt x="8906" y="210"/>
                  </a:lnTo>
                  <a:lnTo>
                    <a:pt x="8592" y="524"/>
                  </a:lnTo>
                  <a:lnTo>
                    <a:pt x="8277" y="315"/>
                  </a:lnTo>
                  <a:lnTo>
                    <a:pt x="7858" y="105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57"/>
            <p:cNvSpPr/>
            <p:nvPr/>
          </p:nvSpPr>
          <p:spPr>
            <a:xfrm>
              <a:off x="4922275" y="7121423"/>
              <a:ext cx="530571" cy="41407"/>
            </a:xfrm>
            <a:custGeom>
              <a:avLst/>
              <a:gdLst/>
              <a:ahLst/>
              <a:cxnLst/>
              <a:rect l="l" t="t" r="r" b="b"/>
              <a:pathLst>
                <a:path w="14774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14774" y="1153"/>
                  </a:lnTo>
                  <a:lnTo>
                    <a:pt x="14774" y="0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57"/>
            <p:cNvSpPr/>
            <p:nvPr/>
          </p:nvSpPr>
          <p:spPr>
            <a:xfrm>
              <a:off x="4937323" y="7162795"/>
              <a:ext cx="500477" cy="116680"/>
            </a:xfrm>
            <a:custGeom>
              <a:avLst/>
              <a:gdLst/>
              <a:ahLst/>
              <a:cxnLst/>
              <a:rect l="l" t="t" r="r" b="b"/>
              <a:pathLst>
                <a:path w="13936" h="3249" extrusionOk="0">
                  <a:moveTo>
                    <a:pt x="1" y="1"/>
                  </a:moveTo>
                  <a:lnTo>
                    <a:pt x="944" y="3249"/>
                  </a:lnTo>
                  <a:lnTo>
                    <a:pt x="13098" y="3249"/>
                  </a:lnTo>
                  <a:lnTo>
                    <a:pt x="13936" y="1"/>
                  </a:ln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57"/>
            <p:cNvSpPr/>
            <p:nvPr/>
          </p:nvSpPr>
          <p:spPr>
            <a:xfrm>
              <a:off x="5972097" y="6974681"/>
              <a:ext cx="519295" cy="154280"/>
            </a:xfrm>
            <a:custGeom>
              <a:avLst/>
              <a:gdLst/>
              <a:ahLst/>
              <a:cxnLst/>
              <a:rect l="l" t="t" r="r" b="b"/>
              <a:pathLst>
                <a:path w="14460" h="4296" extrusionOk="0">
                  <a:moveTo>
                    <a:pt x="9535" y="0"/>
                  </a:moveTo>
                  <a:lnTo>
                    <a:pt x="9221" y="105"/>
                  </a:lnTo>
                  <a:lnTo>
                    <a:pt x="9012" y="314"/>
                  </a:lnTo>
                  <a:lnTo>
                    <a:pt x="8802" y="524"/>
                  </a:lnTo>
                  <a:lnTo>
                    <a:pt x="8173" y="314"/>
                  </a:lnTo>
                  <a:lnTo>
                    <a:pt x="7545" y="210"/>
                  </a:lnTo>
                  <a:lnTo>
                    <a:pt x="7021" y="210"/>
                  </a:lnTo>
                  <a:lnTo>
                    <a:pt x="6602" y="314"/>
                  </a:lnTo>
                  <a:lnTo>
                    <a:pt x="6183" y="524"/>
                  </a:lnTo>
                  <a:lnTo>
                    <a:pt x="5868" y="733"/>
                  </a:lnTo>
                  <a:lnTo>
                    <a:pt x="5554" y="419"/>
                  </a:lnTo>
                  <a:lnTo>
                    <a:pt x="5135" y="314"/>
                  </a:lnTo>
                  <a:lnTo>
                    <a:pt x="4821" y="314"/>
                  </a:lnTo>
                  <a:lnTo>
                    <a:pt x="4611" y="419"/>
                  </a:lnTo>
                  <a:lnTo>
                    <a:pt x="4506" y="629"/>
                  </a:lnTo>
                  <a:lnTo>
                    <a:pt x="4297" y="838"/>
                  </a:lnTo>
                  <a:lnTo>
                    <a:pt x="3982" y="733"/>
                  </a:lnTo>
                  <a:lnTo>
                    <a:pt x="3563" y="838"/>
                  </a:lnTo>
                  <a:lnTo>
                    <a:pt x="3249" y="1048"/>
                  </a:lnTo>
                  <a:lnTo>
                    <a:pt x="2935" y="733"/>
                  </a:lnTo>
                  <a:lnTo>
                    <a:pt x="2620" y="629"/>
                  </a:lnTo>
                  <a:lnTo>
                    <a:pt x="2306" y="733"/>
                  </a:lnTo>
                  <a:lnTo>
                    <a:pt x="2096" y="838"/>
                  </a:lnTo>
                  <a:lnTo>
                    <a:pt x="1887" y="1153"/>
                  </a:lnTo>
                  <a:lnTo>
                    <a:pt x="1887" y="1362"/>
                  </a:lnTo>
                  <a:lnTo>
                    <a:pt x="1887" y="1467"/>
                  </a:lnTo>
                  <a:lnTo>
                    <a:pt x="1468" y="1467"/>
                  </a:lnTo>
                  <a:lnTo>
                    <a:pt x="1153" y="1572"/>
                  </a:lnTo>
                  <a:lnTo>
                    <a:pt x="839" y="1781"/>
                  </a:lnTo>
                  <a:lnTo>
                    <a:pt x="525" y="1991"/>
                  </a:lnTo>
                  <a:lnTo>
                    <a:pt x="315" y="2305"/>
                  </a:lnTo>
                  <a:lnTo>
                    <a:pt x="106" y="2619"/>
                  </a:lnTo>
                  <a:lnTo>
                    <a:pt x="1" y="2934"/>
                  </a:lnTo>
                  <a:lnTo>
                    <a:pt x="1" y="3353"/>
                  </a:lnTo>
                  <a:lnTo>
                    <a:pt x="106" y="3877"/>
                  </a:lnTo>
                  <a:lnTo>
                    <a:pt x="210" y="4296"/>
                  </a:lnTo>
                  <a:lnTo>
                    <a:pt x="14460" y="4296"/>
                  </a:lnTo>
                  <a:lnTo>
                    <a:pt x="14460" y="3877"/>
                  </a:lnTo>
                  <a:lnTo>
                    <a:pt x="14460" y="3562"/>
                  </a:lnTo>
                  <a:lnTo>
                    <a:pt x="14355" y="3248"/>
                  </a:lnTo>
                  <a:lnTo>
                    <a:pt x="14146" y="2934"/>
                  </a:lnTo>
                  <a:lnTo>
                    <a:pt x="13936" y="2829"/>
                  </a:lnTo>
                  <a:lnTo>
                    <a:pt x="13936" y="2305"/>
                  </a:lnTo>
                  <a:lnTo>
                    <a:pt x="13726" y="1781"/>
                  </a:lnTo>
                  <a:lnTo>
                    <a:pt x="13622" y="1572"/>
                  </a:lnTo>
                  <a:lnTo>
                    <a:pt x="13412" y="1362"/>
                  </a:lnTo>
                  <a:lnTo>
                    <a:pt x="13203" y="1257"/>
                  </a:lnTo>
                  <a:lnTo>
                    <a:pt x="12888" y="1153"/>
                  </a:lnTo>
                  <a:lnTo>
                    <a:pt x="12679" y="838"/>
                  </a:lnTo>
                  <a:lnTo>
                    <a:pt x="12469" y="524"/>
                  </a:lnTo>
                  <a:lnTo>
                    <a:pt x="12155" y="314"/>
                  </a:lnTo>
                  <a:lnTo>
                    <a:pt x="11317" y="314"/>
                  </a:lnTo>
                  <a:lnTo>
                    <a:pt x="10898" y="524"/>
                  </a:lnTo>
                  <a:lnTo>
                    <a:pt x="10793" y="314"/>
                  </a:lnTo>
                  <a:lnTo>
                    <a:pt x="10583" y="105"/>
                  </a:lnTo>
                  <a:lnTo>
                    <a:pt x="10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57"/>
            <p:cNvSpPr/>
            <p:nvPr/>
          </p:nvSpPr>
          <p:spPr>
            <a:xfrm>
              <a:off x="5964591" y="7121423"/>
              <a:ext cx="534342" cy="41407"/>
            </a:xfrm>
            <a:custGeom>
              <a:avLst/>
              <a:gdLst/>
              <a:ahLst/>
              <a:cxnLst/>
              <a:rect l="l" t="t" r="r" b="b"/>
              <a:pathLst>
                <a:path w="14879" h="1153" extrusionOk="0">
                  <a:moveTo>
                    <a:pt x="0" y="0"/>
                  </a:moveTo>
                  <a:lnTo>
                    <a:pt x="0" y="1153"/>
                  </a:lnTo>
                  <a:lnTo>
                    <a:pt x="14878" y="1153"/>
                  </a:lnTo>
                  <a:lnTo>
                    <a:pt x="14878" y="0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57"/>
            <p:cNvSpPr/>
            <p:nvPr/>
          </p:nvSpPr>
          <p:spPr>
            <a:xfrm>
              <a:off x="5979639" y="7162795"/>
              <a:ext cx="500477" cy="116680"/>
            </a:xfrm>
            <a:custGeom>
              <a:avLst/>
              <a:gdLst/>
              <a:ahLst/>
              <a:cxnLst/>
              <a:rect l="l" t="t" r="r" b="b"/>
              <a:pathLst>
                <a:path w="13936" h="3249" extrusionOk="0">
                  <a:moveTo>
                    <a:pt x="0" y="1"/>
                  </a:moveTo>
                  <a:lnTo>
                    <a:pt x="943" y="3249"/>
                  </a:lnTo>
                  <a:lnTo>
                    <a:pt x="13097" y="3249"/>
                  </a:lnTo>
                  <a:lnTo>
                    <a:pt x="13936" y="1"/>
                  </a:ln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0" name="Google Shape;4840;p57"/>
          <p:cNvGrpSpPr/>
          <p:nvPr/>
        </p:nvGrpSpPr>
        <p:grpSpPr>
          <a:xfrm>
            <a:off x="3466231" y="3249487"/>
            <a:ext cx="287673" cy="316378"/>
            <a:chOff x="-28069875" y="3175300"/>
            <a:chExt cx="260725" cy="296150"/>
          </a:xfrm>
        </p:grpSpPr>
        <p:sp>
          <p:nvSpPr>
            <p:cNvPr id="4841" name="Google Shape;4841;p57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57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57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57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57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57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57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57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57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0" name="Google Shape;4850;p57"/>
          <p:cNvGrpSpPr/>
          <p:nvPr/>
        </p:nvGrpSpPr>
        <p:grpSpPr>
          <a:xfrm>
            <a:off x="320025" y="3240911"/>
            <a:ext cx="344340" cy="331777"/>
            <a:chOff x="-38172725" y="3588000"/>
            <a:chExt cx="318200" cy="316650"/>
          </a:xfrm>
        </p:grpSpPr>
        <p:sp>
          <p:nvSpPr>
            <p:cNvPr id="4851" name="Google Shape;4851;p57"/>
            <p:cNvSpPr/>
            <p:nvPr/>
          </p:nvSpPr>
          <p:spPr>
            <a:xfrm>
              <a:off x="-38171150" y="3760050"/>
              <a:ext cx="98475" cy="91050"/>
            </a:xfrm>
            <a:custGeom>
              <a:avLst/>
              <a:gdLst/>
              <a:ahLst/>
              <a:cxnLst/>
              <a:rect l="l" t="t" r="r" b="b"/>
              <a:pathLst>
                <a:path w="3939" h="3642" extrusionOk="0">
                  <a:moveTo>
                    <a:pt x="739" y="1"/>
                  </a:moveTo>
                  <a:cubicBezTo>
                    <a:pt x="480" y="1"/>
                    <a:pt x="232" y="12"/>
                    <a:pt x="0" y="18"/>
                  </a:cubicBezTo>
                  <a:cubicBezTo>
                    <a:pt x="95" y="1341"/>
                    <a:pt x="630" y="2602"/>
                    <a:pt x="1512" y="3641"/>
                  </a:cubicBezTo>
                  <a:lnTo>
                    <a:pt x="3938" y="1247"/>
                  </a:lnTo>
                  <a:cubicBezTo>
                    <a:pt x="2844" y="153"/>
                    <a:pt x="1711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57"/>
            <p:cNvSpPr/>
            <p:nvPr/>
          </p:nvSpPr>
          <p:spPr>
            <a:xfrm>
              <a:off x="-38172725" y="3641575"/>
              <a:ext cx="144150" cy="133900"/>
            </a:xfrm>
            <a:custGeom>
              <a:avLst/>
              <a:gdLst/>
              <a:ahLst/>
              <a:cxnLst/>
              <a:rect l="l" t="t" r="r" b="b"/>
              <a:pathLst>
                <a:path w="5766" h="5356" extrusionOk="0">
                  <a:moveTo>
                    <a:pt x="1575" y="0"/>
                  </a:moveTo>
                  <a:cubicBezTo>
                    <a:pt x="599" y="1103"/>
                    <a:pt x="95" y="2520"/>
                    <a:pt x="0" y="3907"/>
                  </a:cubicBezTo>
                  <a:cubicBezTo>
                    <a:pt x="213" y="3901"/>
                    <a:pt x="452" y="3891"/>
                    <a:pt x="712" y="3891"/>
                  </a:cubicBezTo>
                  <a:cubicBezTo>
                    <a:pt x="1801" y="3891"/>
                    <a:pt x="3246" y="4059"/>
                    <a:pt x="4568" y="5356"/>
                  </a:cubicBezTo>
                  <a:lnTo>
                    <a:pt x="5766" y="419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57"/>
            <p:cNvSpPr/>
            <p:nvPr/>
          </p:nvSpPr>
          <p:spPr>
            <a:xfrm>
              <a:off x="-38117600" y="3806975"/>
              <a:ext cx="77200" cy="94525"/>
            </a:xfrm>
            <a:custGeom>
              <a:avLst/>
              <a:gdLst/>
              <a:ahLst/>
              <a:cxnLst/>
              <a:rect l="l" t="t" r="r" b="b"/>
              <a:pathLst>
                <a:path w="3088" h="3781" extrusionOk="0">
                  <a:moveTo>
                    <a:pt x="2332" y="0"/>
                  </a:moveTo>
                  <a:lnTo>
                    <a:pt x="0" y="2331"/>
                  </a:lnTo>
                  <a:cubicBezTo>
                    <a:pt x="883" y="3088"/>
                    <a:pt x="1891" y="3592"/>
                    <a:pt x="2962" y="3781"/>
                  </a:cubicBezTo>
                  <a:cubicBezTo>
                    <a:pt x="3088" y="2363"/>
                    <a:pt x="3088" y="1197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57"/>
            <p:cNvSpPr/>
            <p:nvPr/>
          </p:nvSpPr>
          <p:spPr>
            <a:xfrm>
              <a:off x="-37997875" y="3716375"/>
              <a:ext cx="143350" cy="135500"/>
            </a:xfrm>
            <a:custGeom>
              <a:avLst/>
              <a:gdLst/>
              <a:ahLst/>
              <a:cxnLst/>
              <a:rect l="l" t="t" r="r" b="b"/>
              <a:pathLst>
                <a:path w="5734" h="5420" extrusionOk="0">
                  <a:moveTo>
                    <a:pt x="1197" y="1"/>
                  </a:moveTo>
                  <a:lnTo>
                    <a:pt x="0" y="1230"/>
                  </a:lnTo>
                  <a:lnTo>
                    <a:pt x="4159" y="5420"/>
                  </a:lnTo>
                  <a:cubicBezTo>
                    <a:pt x="5199" y="4191"/>
                    <a:pt x="5703" y="2773"/>
                    <a:pt x="5734" y="1324"/>
                  </a:cubicBezTo>
                  <a:cubicBezTo>
                    <a:pt x="5557" y="1324"/>
                    <a:pt x="5356" y="1329"/>
                    <a:pt x="5135" y="1329"/>
                  </a:cubicBezTo>
                  <a:cubicBezTo>
                    <a:pt x="4098" y="1329"/>
                    <a:pt x="2626" y="1222"/>
                    <a:pt x="1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57"/>
            <p:cNvSpPr/>
            <p:nvPr/>
          </p:nvSpPr>
          <p:spPr>
            <a:xfrm>
              <a:off x="-38044350" y="3761275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1261" y="1"/>
                  </a:moveTo>
                  <a:lnTo>
                    <a:pt x="0" y="1261"/>
                  </a:lnTo>
                  <a:cubicBezTo>
                    <a:pt x="1009" y="2679"/>
                    <a:pt x="1009" y="4002"/>
                    <a:pt x="851" y="5735"/>
                  </a:cubicBezTo>
                  <a:lnTo>
                    <a:pt x="1261" y="5735"/>
                  </a:lnTo>
                  <a:cubicBezTo>
                    <a:pt x="2773" y="5735"/>
                    <a:pt x="4254" y="5231"/>
                    <a:pt x="5419" y="4159"/>
                  </a:cubicBez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57"/>
            <p:cNvSpPr/>
            <p:nvPr/>
          </p:nvSpPr>
          <p:spPr>
            <a:xfrm>
              <a:off x="-37997875" y="3588800"/>
              <a:ext cx="89025" cy="97675"/>
            </a:xfrm>
            <a:custGeom>
              <a:avLst/>
              <a:gdLst/>
              <a:ahLst/>
              <a:cxnLst/>
              <a:rect l="l" t="t" r="r" b="b"/>
              <a:pathLst>
                <a:path w="3561" h="3907" extrusionOk="0">
                  <a:moveTo>
                    <a:pt x="158" y="0"/>
                  </a:moveTo>
                  <a:lnTo>
                    <a:pt x="158" y="0"/>
                  </a:lnTo>
                  <a:cubicBezTo>
                    <a:pt x="126" y="977"/>
                    <a:pt x="0" y="2395"/>
                    <a:pt x="1260" y="3907"/>
                  </a:cubicBezTo>
                  <a:lnTo>
                    <a:pt x="3560" y="1544"/>
                  </a:lnTo>
                  <a:cubicBezTo>
                    <a:pt x="2584" y="662"/>
                    <a:pt x="1355" y="158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57"/>
            <p:cNvSpPr/>
            <p:nvPr/>
          </p:nvSpPr>
          <p:spPr>
            <a:xfrm>
              <a:off x="-38117600" y="3588000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4096" y="1"/>
                  </a:moveTo>
                  <a:lnTo>
                    <a:pt x="4096" y="1"/>
                  </a:lnTo>
                  <a:cubicBezTo>
                    <a:pt x="2647" y="32"/>
                    <a:pt x="1198" y="536"/>
                    <a:pt x="0" y="1576"/>
                  </a:cubicBezTo>
                  <a:lnTo>
                    <a:pt x="4191" y="5735"/>
                  </a:lnTo>
                  <a:lnTo>
                    <a:pt x="5419" y="4506"/>
                  </a:lnTo>
                  <a:cubicBezTo>
                    <a:pt x="3939" y="2805"/>
                    <a:pt x="4065" y="1135"/>
                    <a:pt x="4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57"/>
            <p:cNvSpPr/>
            <p:nvPr/>
          </p:nvSpPr>
          <p:spPr>
            <a:xfrm>
              <a:off x="-37953000" y="3641575"/>
              <a:ext cx="97700" cy="86350"/>
            </a:xfrm>
            <a:custGeom>
              <a:avLst/>
              <a:gdLst/>
              <a:ahLst/>
              <a:cxnLst/>
              <a:rect l="l" t="t" r="r" b="b"/>
              <a:pathLst>
                <a:path w="3908" h="3454" extrusionOk="0">
                  <a:moveTo>
                    <a:pt x="2364" y="0"/>
                  </a:moveTo>
                  <a:lnTo>
                    <a:pt x="1" y="2363"/>
                  </a:lnTo>
                  <a:cubicBezTo>
                    <a:pt x="1171" y="3313"/>
                    <a:pt x="2246" y="3453"/>
                    <a:pt x="3155" y="3453"/>
                  </a:cubicBezTo>
                  <a:cubicBezTo>
                    <a:pt x="3421" y="3453"/>
                    <a:pt x="3672" y="3441"/>
                    <a:pt x="3908" y="3434"/>
                  </a:cubicBezTo>
                  <a:cubicBezTo>
                    <a:pt x="3750" y="2205"/>
                    <a:pt x="3246" y="1008"/>
                    <a:pt x="2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9" name="Google Shape;4859;p57"/>
          <p:cNvSpPr/>
          <p:nvPr/>
        </p:nvSpPr>
        <p:spPr>
          <a:xfrm>
            <a:off x="707885" y="2519741"/>
            <a:ext cx="339292" cy="25661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0" name="Google Shape;4860;p57"/>
          <p:cNvGrpSpPr/>
          <p:nvPr/>
        </p:nvGrpSpPr>
        <p:grpSpPr>
          <a:xfrm>
            <a:off x="1510680" y="2057320"/>
            <a:ext cx="329902" cy="318053"/>
            <a:chOff x="-13946200" y="3647075"/>
            <a:chExt cx="353650" cy="352100"/>
          </a:xfrm>
        </p:grpSpPr>
        <p:sp>
          <p:nvSpPr>
            <p:cNvPr id="4861" name="Google Shape;4861;p57"/>
            <p:cNvSpPr/>
            <p:nvPr/>
          </p:nvSpPr>
          <p:spPr>
            <a:xfrm>
              <a:off x="-13717000" y="3647075"/>
              <a:ext cx="124450" cy="144150"/>
            </a:xfrm>
            <a:custGeom>
              <a:avLst/>
              <a:gdLst/>
              <a:ahLst/>
              <a:cxnLst/>
              <a:rect l="l" t="t" r="r" b="b"/>
              <a:pathLst>
                <a:path w="4978" h="5766" extrusionOk="0">
                  <a:moveTo>
                    <a:pt x="0" y="1"/>
                  </a:moveTo>
                  <a:lnTo>
                    <a:pt x="0" y="2868"/>
                  </a:lnTo>
                  <a:cubicBezTo>
                    <a:pt x="0" y="4317"/>
                    <a:pt x="1103" y="5514"/>
                    <a:pt x="2489" y="5703"/>
                  </a:cubicBezTo>
                  <a:cubicBezTo>
                    <a:pt x="1985" y="5167"/>
                    <a:pt x="1670" y="4474"/>
                    <a:pt x="1670" y="3687"/>
                  </a:cubicBezTo>
                  <a:lnTo>
                    <a:pt x="1670" y="2017"/>
                  </a:lnTo>
                  <a:cubicBezTo>
                    <a:pt x="1670" y="1796"/>
                    <a:pt x="1859" y="1607"/>
                    <a:pt x="2079" y="1607"/>
                  </a:cubicBezTo>
                  <a:cubicBezTo>
                    <a:pt x="2268" y="1607"/>
                    <a:pt x="2489" y="1796"/>
                    <a:pt x="2489" y="2017"/>
                  </a:cubicBezTo>
                  <a:lnTo>
                    <a:pt x="2489" y="3687"/>
                  </a:lnTo>
                  <a:cubicBezTo>
                    <a:pt x="2489" y="4821"/>
                    <a:pt x="3434" y="5766"/>
                    <a:pt x="4568" y="5766"/>
                  </a:cubicBezTo>
                  <a:lnTo>
                    <a:pt x="4978" y="5766"/>
                  </a:lnTo>
                  <a:lnTo>
                    <a:pt x="4978" y="379"/>
                  </a:lnTo>
                  <a:cubicBezTo>
                    <a:pt x="4978" y="127"/>
                    <a:pt x="4789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57"/>
            <p:cNvSpPr/>
            <p:nvPr/>
          </p:nvSpPr>
          <p:spPr>
            <a:xfrm>
              <a:off x="-13801275" y="3647075"/>
              <a:ext cx="63025" cy="61075"/>
            </a:xfrm>
            <a:custGeom>
              <a:avLst/>
              <a:gdLst/>
              <a:ahLst/>
              <a:cxnLst/>
              <a:rect l="l" t="t" r="r" b="b"/>
              <a:pathLst>
                <a:path w="2521" h="2443" extrusionOk="0">
                  <a:moveTo>
                    <a:pt x="0" y="1"/>
                  </a:moveTo>
                  <a:lnTo>
                    <a:pt x="0" y="2017"/>
                  </a:lnTo>
                  <a:cubicBezTo>
                    <a:pt x="347" y="2300"/>
                    <a:pt x="796" y="2442"/>
                    <a:pt x="1248" y="2442"/>
                  </a:cubicBezTo>
                  <a:cubicBezTo>
                    <a:pt x="1701" y="2442"/>
                    <a:pt x="2158" y="2300"/>
                    <a:pt x="2520" y="2017"/>
                  </a:cubicBezTo>
                  <a:lnTo>
                    <a:pt x="2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57"/>
            <p:cNvSpPr/>
            <p:nvPr/>
          </p:nvSpPr>
          <p:spPr>
            <a:xfrm>
              <a:off x="-13946200" y="3647075"/>
              <a:ext cx="124450" cy="143400"/>
            </a:xfrm>
            <a:custGeom>
              <a:avLst/>
              <a:gdLst/>
              <a:ahLst/>
              <a:cxnLst/>
              <a:rect l="l" t="t" r="r" b="b"/>
              <a:pathLst>
                <a:path w="4978" h="5736" extrusionOk="0">
                  <a:moveTo>
                    <a:pt x="441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5734"/>
                  </a:lnTo>
                  <a:lnTo>
                    <a:pt x="441" y="5734"/>
                  </a:lnTo>
                  <a:cubicBezTo>
                    <a:pt x="460" y="5735"/>
                    <a:pt x="478" y="5735"/>
                    <a:pt x="496" y="5735"/>
                  </a:cubicBezTo>
                  <a:cubicBezTo>
                    <a:pt x="1605" y="5735"/>
                    <a:pt x="2489" y="4802"/>
                    <a:pt x="2489" y="3687"/>
                  </a:cubicBezTo>
                  <a:lnTo>
                    <a:pt x="2489" y="2048"/>
                  </a:lnTo>
                  <a:cubicBezTo>
                    <a:pt x="2489" y="1796"/>
                    <a:pt x="2678" y="1607"/>
                    <a:pt x="2867" y="1607"/>
                  </a:cubicBezTo>
                  <a:cubicBezTo>
                    <a:pt x="3119" y="1607"/>
                    <a:pt x="3308" y="1796"/>
                    <a:pt x="3308" y="2048"/>
                  </a:cubicBezTo>
                  <a:lnTo>
                    <a:pt x="3308" y="3687"/>
                  </a:lnTo>
                  <a:cubicBezTo>
                    <a:pt x="3308" y="4474"/>
                    <a:pt x="2993" y="5199"/>
                    <a:pt x="2489" y="5703"/>
                  </a:cubicBezTo>
                  <a:cubicBezTo>
                    <a:pt x="3907" y="5514"/>
                    <a:pt x="4978" y="4317"/>
                    <a:pt x="4978" y="2868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57"/>
            <p:cNvSpPr/>
            <p:nvPr/>
          </p:nvSpPr>
          <p:spPr>
            <a:xfrm>
              <a:off x="-13946200" y="3873900"/>
              <a:ext cx="352875" cy="125275"/>
            </a:xfrm>
            <a:custGeom>
              <a:avLst/>
              <a:gdLst/>
              <a:ahLst/>
              <a:cxnLst/>
              <a:rect l="l" t="t" r="r" b="b"/>
              <a:pathLst>
                <a:path w="14115" h="5011" extrusionOk="0">
                  <a:moveTo>
                    <a:pt x="4915" y="1"/>
                  </a:moveTo>
                  <a:lnTo>
                    <a:pt x="5766" y="1639"/>
                  </a:lnTo>
                  <a:cubicBezTo>
                    <a:pt x="5829" y="1797"/>
                    <a:pt x="5797" y="1986"/>
                    <a:pt x="5671" y="2112"/>
                  </a:cubicBezTo>
                  <a:cubicBezTo>
                    <a:pt x="5388" y="2332"/>
                    <a:pt x="5072" y="2458"/>
                    <a:pt x="4726" y="2458"/>
                  </a:cubicBezTo>
                  <a:cubicBezTo>
                    <a:pt x="4253" y="2458"/>
                    <a:pt x="3812" y="2206"/>
                    <a:pt x="3560" y="1828"/>
                  </a:cubicBezTo>
                  <a:cubicBezTo>
                    <a:pt x="3434" y="1671"/>
                    <a:pt x="3245" y="1592"/>
                    <a:pt x="3056" y="1592"/>
                  </a:cubicBezTo>
                  <a:cubicBezTo>
                    <a:pt x="2867" y="1592"/>
                    <a:pt x="2678" y="1671"/>
                    <a:pt x="2552" y="1828"/>
                  </a:cubicBezTo>
                  <a:cubicBezTo>
                    <a:pt x="2289" y="2214"/>
                    <a:pt x="1845" y="2411"/>
                    <a:pt x="1397" y="2411"/>
                  </a:cubicBezTo>
                  <a:cubicBezTo>
                    <a:pt x="931" y="2411"/>
                    <a:pt x="462" y="2199"/>
                    <a:pt x="189" y="1765"/>
                  </a:cubicBezTo>
                  <a:cubicBezTo>
                    <a:pt x="158" y="1702"/>
                    <a:pt x="95" y="1671"/>
                    <a:pt x="0" y="1608"/>
                  </a:cubicBezTo>
                  <a:lnTo>
                    <a:pt x="0" y="4569"/>
                  </a:lnTo>
                  <a:cubicBezTo>
                    <a:pt x="0" y="4821"/>
                    <a:pt x="189" y="5010"/>
                    <a:pt x="441" y="5010"/>
                  </a:cubicBezTo>
                  <a:lnTo>
                    <a:pt x="13705" y="5010"/>
                  </a:lnTo>
                  <a:cubicBezTo>
                    <a:pt x="13957" y="5010"/>
                    <a:pt x="14114" y="4821"/>
                    <a:pt x="14114" y="4569"/>
                  </a:cubicBezTo>
                  <a:lnTo>
                    <a:pt x="14114" y="1608"/>
                  </a:lnTo>
                  <a:cubicBezTo>
                    <a:pt x="14020" y="1671"/>
                    <a:pt x="13957" y="1702"/>
                    <a:pt x="13894" y="1765"/>
                  </a:cubicBezTo>
                  <a:cubicBezTo>
                    <a:pt x="13637" y="2199"/>
                    <a:pt x="13176" y="2411"/>
                    <a:pt x="12710" y="2411"/>
                  </a:cubicBezTo>
                  <a:cubicBezTo>
                    <a:pt x="12261" y="2411"/>
                    <a:pt x="11809" y="2214"/>
                    <a:pt x="11531" y="1828"/>
                  </a:cubicBezTo>
                  <a:cubicBezTo>
                    <a:pt x="11421" y="1671"/>
                    <a:pt x="11240" y="1592"/>
                    <a:pt x="11054" y="1592"/>
                  </a:cubicBezTo>
                  <a:cubicBezTo>
                    <a:pt x="10869" y="1592"/>
                    <a:pt x="10680" y="1671"/>
                    <a:pt x="10554" y="1828"/>
                  </a:cubicBezTo>
                  <a:cubicBezTo>
                    <a:pt x="10271" y="2206"/>
                    <a:pt x="9861" y="2458"/>
                    <a:pt x="9389" y="2458"/>
                  </a:cubicBezTo>
                  <a:cubicBezTo>
                    <a:pt x="9011" y="2458"/>
                    <a:pt x="8664" y="2332"/>
                    <a:pt x="8444" y="2112"/>
                  </a:cubicBezTo>
                  <a:cubicBezTo>
                    <a:pt x="8317" y="1986"/>
                    <a:pt x="8286" y="1797"/>
                    <a:pt x="8349" y="1639"/>
                  </a:cubicBezTo>
                  <a:lnTo>
                    <a:pt x="9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57"/>
            <p:cNvSpPr/>
            <p:nvPr/>
          </p:nvSpPr>
          <p:spPr>
            <a:xfrm>
              <a:off x="-13713850" y="3810125"/>
              <a:ext cx="120525" cy="105075"/>
            </a:xfrm>
            <a:custGeom>
              <a:avLst/>
              <a:gdLst/>
              <a:ahLst/>
              <a:cxnLst/>
              <a:rect l="l" t="t" r="r" b="b"/>
              <a:pathLst>
                <a:path w="4821" h="4203" extrusionOk="0">
                  <a:moveTo>
                    <a:pt x="2079" y="0"/>
                  </a:moveTo>
                  <a:lnTo>
                    <a:pt x="0" y="4190"/>
                  </a:lnTo>
                  <a:lnTo>
                    <a:pt x="189" y="4190"/>
                  </a:lnTo>
                  <a:cubicBezTo>
                    <a:pt x="378" y="4127"/>
                    <a:pt x="504" y="4064"/>
                    <a:pt x="599" y="3938"/>
                  </a:cubicBezTo>
                  <a:cubicBezTo>
                    <a:pt x="882" y="3529"/>
                    <a:pt x="1323" y="3324"/>
                    <a:pt x="1764" y="3324"/>
                  </a:cubicBezTo>
                  <a:cubicBezTo>
                    <a:pt x="2205" y="3324"/>
                    <a:pt x="2647" y="3529"/>
                    <a:pt x="2930" y="3938"/>
                  </a:cubicBezTo>
                  <a:cubicBezTo>
                    <a:pt x="3027" y="4099"/>
                    <a:pt x="3197" y="4202"/>
                    <a:pt x="3386" y="4202"/>
                  </a:cubicBezTo>
                  <a:cubicBezTo>
                    <a:pt x="3568" y="4202"/>
                    <a:pt x="3768" y="4107"/>
                    <a:pt x="3938" y="3875"/>
                  </a:cubicBezTo>
                  <a:cubicBezTo>
                    <a:pt x="4190" y="3560"/>
                    <a:pt x="4505" y="3403"/>
                    <a:pt x="4820" y="3308"/>
                  </a:cubicBezTo>
                  <a:lnTo>
                    <a:pt x="4820" y="95"/>
                  </a:lnTo>
                  <a:lnTo>
                    <a:pt x="2741" y="95"/>
                  </a:lnTo>
                  <a:cubicBezTo>
                    <a:pt x="2521" y="95"/>
                    <a:pt x="2332" y="32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57"/>
            <p:cNvSpPr/>
            <p:nvPr/>
          </p:nvSpPr>
          <p:spPr>
            <a:xfrm>
              <a:off x="-13946200" y="3810125"/>
              <a:ext cx="121300" cy="105175"/>
            </a:xfrm>
            <a:custGeom>
              <a:avLst/>
              <a:gdLst/>
              <a:ahLst/>
              <a:cxnLst/>
              <a:rect l="l" t="t" r="r" b="b"/>
              <a:pathLst>
                <a:path w="4852" h="4207" extrusionOk="0">
                  <a:moveTo>
                    <a:pt x="2773" y="0"/>
                  </a:moveTo>
                  <a:cubicBezTo>
                    <a:pt x="2521" y="32"/>
                    <a:pt x="2332" y="95"/>
                    <a:pt x="2080" y="95"/>
                  </a:cubicBezTo>
                  <a:lnTo>
                    <a:pt x="0" y="95"/>
                  </a:lnTo>
                  <a:lnTo>
                    <a:pt x="0" y="3340"/>
                  </a:lnTo>
                  <a:cubicBezTo>
                    <a:pt x="315" y="3434"/>
                    <a:pt x="630" y="3592"/>
                    <a:pt x="882" y="3907"/>
                  </a:cubicBezTo>
                  <a:cubicBezTo>
                    <a:pt x="1048" y="4118"/>
                    <a:pt x="1244" y="4206"/>
                    <a:pt x="1422" y="4206"/>
                  </a:cubicBezTo>
                  <a:cubicBezTo>
                    <a:pt x="1617" y="4206"/>
                    <a:pt x="1792" y="4102"/>
                    <a:pt x="1890" y="3938"/>
                  </a:cubicBezTo>
                  <a:cubicBezTo>
                    <a:pt x="2174" y="3529"/>
                    <a:pt x="2615" y="3324"/>
                    <a:pt x="3056" y="3324"/>
                  </a:cubicBezTo>
                  <a:cubicBezTo>
                    <a:pt x="3497" y="3324"/>
                    <a:pt x="3938" y="3529"/>
                    <a:pt x="4222" y="3938"/>
                  </a:cubicBezTo>
                  <a:cubicBezTo>
                    <a:pt x="4285" y="4096"/>
                    <a:pt x="4442" y="4190"/>
                    <a:pt x="4663" y="4190"/>
                  </a:cubicBezTo>
                  <a:lnTo>
                    <a:pt x="4852" y="419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02;p27">
            <a:extLst>
              <a:ext uri="{FF2B5EF4-FFF2-40B4-BE49-F238E27FC236}">
                <a16:creationId xmlns:a16="http://schemas.microsoft.com/office/drawing/2014/main" id="{A68D9BD3-6ECF-25AF-E346-501E8C38E2D0}"/>
              </a:ext>
            </a:extLst>
          </p:cNvPr>
          <p:cNvSpPr txBox="1">
            <a:spLocks/>
          </p:cNvSpPr>
          <p:nvPr/>
        </p:nvSpPr>
        <p:spPr>
          <a:xfrm>
            <a:off x="-90358" y="391461"/>
            <a:ext cx="2845500" cy="1612948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>
              <a:spcAft>
                <a:spcPts val="1600"/>
              </a:spcAft>
            </a:pPr>
            <a:endParaRPr lang="en-US" sz="1600" dirty="0"/>
          </a:p>
        </p:txBody>
      </p:sp>
      <p:pic>
        <p:nvPicPr>
          <p:cNvPr id="1026" name="Picture 2" descr="Home Credit - Wikipedia">
            <a:extLst>
              <a:ext uri="{FF2B5EF4-FFF2-40B4-BE49-F238E27FC236}">
                <a16:creationId xmlns:a16="http://schemas.microsoft.com/office/drawing/2014/main" id="{61E888AC-7B3B-BE85-354C-D207B5EA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72" y="31165"/>
            <a:ext cx="1379313" cy="8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oogle Shape;915;p25">
            <a:extLst>
              <a:ext uri="{FF2B5EF4-FFF2-40B4-BE49-F238E27FC236}">
                <a16:creationId xmlns:a16="http://schemas.microsoft.com/office/drawing/2014/main" id="{32DC3F2B-CF8E-8904-E2AA-2C8406B28579}"/>
              </a:ext>
            </a:extLst>
          </p:cNvPr>
          <p:cNvGrpSpPr/>
          <p:nvPr/>
        </p:nvGrpSpPr>
        <p:grpSpPr>
          <a:xfrm>
            <a:off x="3907516" y="2659599"/>
            <a:ext cx="5118110" cy="2662886"/>
            <a:chOff x="3390532" y="1220106"/>
            <a:chExt cx="5118110" cy="2662886"/>
          </a:xfrm>
        </p:grpSpPr>
        <p:grpSp>
          <p:nvGrpSpPr>
            <p:cNvPr id="1041" name="Google Shape;919;p25">
              <a:extLst>
                <a:ext uri="{FF2B5EF4-FFF2-40B4-BE49-F238E27FC236}">
                  <a16:creationId xmlns:a16="http://schemas.microsoft.com/office/drawing/2014/main" id="{C37A8CED-8680-7DFE-FFCB-2219100E8E2D}"/>
                </a:ext>
              </a:extLst>
            </p:cNvPr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1043" name="Google Shape;920;p25">
                <a:extLst>
                  <a:ext uri="{FF2B5EF4-FFF2-40B4-BE49-F238E27FC236}">
                    <a16:creationId xmlns:a16="http://schemas.microsoft.com/office/drawing/2014/main" id="{F6B5D40E-2B24-BA84-9CC7-EBA47C6222A6}"/>
                  </a:ext>
                </a:extLst>
              </p:cNvPr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801" extrusionOk="0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921;p25">
                <a:extLst>
                  <a:ext uri="{FF2B5EF4-FFF2-40B4-BE49-F238E27FC236}">
                    <a16:creationId xmlns:a16="http://schemas.microsoft.com/office/drawing/2014/main" id="{FF7F6180-2C33-41D8-4A75-CD4C733F6D8F}"/>
                  </a:ext>
                </a:extLst>
              </p:cNvPr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129" extrusionOk="0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922;p25">
                <a:extLst>
                  <a:ext uri="{FF2B5EF4-FFF2-40B4-BE49-F238E27FC236}">
                    <a16:creationId xmlns:a16="http://schemas.microsoft.com/office/drawing/2014/main" id="{A08D7077-98DC-974C-9132-85C26CAC2938}"/>
                  </a:ext>
                </a:extLst>
              </p:cNvPr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2403" extrusionOk="0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923;p25">
                <a:extLst>
                  <a:ext uri="{FF2B5EF4-FFF2-40B4-BE49-F238E27FC236}">
                    <a16:creationId xmlns:a16="http://schemas.microsoft.com/office/drawing/2014/main" id="{0636B926-01B7-AC7C-7542-42370BE400FF}"/>
                  </a:ext>
                </a:extLst>
              </p:cNvPr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24" extrusionOk="0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924;p25">
                <a:extLst>
                  <a:ext uri="{FF2B5EF4-FFF2-40B4-BE49-F238E27FC236}">
                    <a16:creationId xmlns:a16="http://schemas.microsoft.com/office/drawing/2014/main" id="{C75D873A-CE19-E581-B2BD-5C3C4B81E388}"/>
                  </a:ext>
                </a:extLst>
              </p:cNvPr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293" extrusionOk="0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925;p25">
                <a:extLst>
                  <a:ext uri="{FF2B5EF4-FFF2-40B4-BE49-F238E27FC236}">
                    <a16:creationId xmlns:a16="http://schemas.microsoft.com/office/drawing/2014/main" id="{6AA9AB28-0F94-7E4D-F5BB-10FFFB0F27F2}"/>
                  </a:ext>
                </a:extLst>
              </p:cNvPr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818" extrusionOk="0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926;p25">
                <a:extLst>
                  <a:ext uri="{FF2B5EF4-FFF2-40B4-BE49-F238E27FC236}">
                    <a16:creationId xmlns:a16="http://schemas.microsoft.com/office/drawing/2014/main" id="{2166666C-37B3-9E61-0E29-BCAAAE7F72CF}"/>
                  </a:ext>
                </a:extLst>
              </p:cNvPr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277" extrusionOk="0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927;p25">
                <a:extLst>
                  <a:ext uri="{FF2B5EF4-FFF2-40B4-BE49-F238E27FC236}">
                    <a16:creationId xmlns:a16="http://schemas.microsoft.com/office/drawing/2014/main" id="{DE20B50A-19B4-F67E-F59D-9BA6A128EA78}"/>
                  </a:ext>
                </a:extLst>
              </p:cNvPr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487" extrusionOk="0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928;p25">
                <a:extLst>
                  <a:ext uri="{FF2B5EF4-FFF2-40B4-BE49-F238E27FC236}">
                    <a16:creationId xmlns:a16="http://schemas.microsoft.com/office/drawing/2014/main" id="{0DE305BC-158C-6AD6-0625-4B40699B918D}"/>
                  </a:ext>
                </a:extLst>
              </p:cNvPr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5433" extrusionOk="0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929;p25">
                <a:extLst>
                  <a:ext uri="{FF2B5EF4-FFF2-40B4-BE49-F238E27FC236}">
                    <a16:creationId xmlns:a16="http://schemas.microsoft.com/office/drawing/2014/main" id="{7C6EEDAA-6A90-ED7F-E1D7-BF17AE8E5B7A}"/>
                  </a:ext>
                </a:extLst>
              </p:cNvPr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6323" extrusionOk="0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930;p25">
                <a:extLst>
                  <a:ext uri="{FF2B5EF4-FFF2-40B4-BE49-F238E27FC236}">
                    <a16:creationId xmlns:a16="http://schemas.microsoft.com/office/drawing/2014/main" id="{43156323-2B9B-A1CD-289A-E91276CB0A00}"/>
                  </a:ext>
                </a:extLst>
              </p:cNvPr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9202" extrusionOk="0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931;p25">
                <a:extLst>
                  <a:ext uri="{FF2B5EF4-FFF2-40B4-BE49-F238E27FC236}">
                    <a16:creationId xmlns:a16="http://schemas.microsoft.com/office/drawing/2014/main" id="{6B26BEED-4AAD-64AA-045F-5D0B3C5547BD}"/>
                  </a:ext>
                </a:extLst>
              </p:cNvPr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19554" extrusionOk="0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932;p25">
                <a:extLst>
                  <a:ext uri="{FF2B5EF4-FFF2-40B4-BE49-F238E27FC236}">
                    <a16:creationId xmlns:a16="http://schemas.microsoft.com/office/drawing/2014/main" id="{DF3145A2-E6EC-2462-AD0F-B64DE8EFFD85}"/>
                  </a:ext>
                </a:extLst>
              </p:cNvPr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avLst/>
                <a:gdLst/>
                <a:ahLst/>
                <a:cxnLst/>
                <a:rect l="l" t="t" r="r" b="b"/>
                <a:pathLst>
                  <a:path w="8716" h="17596" extrusionOk="0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933;p25">
                <a:extLst>
                  <a:ext uri="{FF2B5EF4-FFF2-40B4-BE49-F238E27FC236}">
                    <a16:creationId xmlns:a16="http://schemas.microsoft.com/office/drawing/2014/main" id="{3893CB06-65A3-A900-22CC-6BEDA04AAB3B}"/>
                  </a:ext>
                </a:extLst>
              </p:cNvPr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6341" extrusionOk="0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934;p25">
                <a:extLst>
                  <a:ext uri="{FF2B5EF4-FFF2-40B4-BE49-F238E27FC236}">
                    <a16:creationId xmlns:a16="http://schemas.microsoft.com/office/drawing/2014/main" id="{AE545F96-179F-B228-F622-C32E4392CDA3}"/>
                  </a:ext>
                </a:extLst>
              </p:cNvPr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avLst/>
                <a:gdLst/>
                <a:ahLst/>
                <a:cxnLst/>
                <a:rect l="l" t="t" r="r" b="b"/>
                <a:pathLst>
                  <a:path w="9748" h="16635" extrusionOk="0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935;p25">
                <a:extLst>
                  <a:ext uri="{FF2B5EF4-FFF2-40B4-BE49-F238E27FC236}">
                    <a16:creationId xmlns:a16="http://schemas.microsoft.com/office/drawing/2014/main" id="{16433584-7E69-4310-5279-70F245751465}"/>
                  </a:ext>
                </a:extLst>
              </p:cNvPr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14404" extrusionOk="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936;p25">
                <a:extLst>
                  <a:ext uri="{FF2B5EF4-FFF2-40B4-BE49-F238E27FC236}">
                    <a16:creationId xmlns:a16="http://schemas.microsoft.com/office/drawing/2014/main" id="{62CB9D9E-1D91-6C95-57AC-B52181B6FBF4}"/>
                  </a:ext>
                </a:extLst>
              </p:cNvPr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827" extrusionOk="0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937;p25">
                <a:extLst>
                  <a:ext uri="{FF2B5EF4-FFF2-40B4-BE49-F238E27FC236}">
                    <a16:creationId xmlns:a16="http://schemas.microsoft.com/office/drawing/2014/main" id="{A1A7B031-868C-81F6-24FF-3598BDF72B1A}"/>
                  </a:ext>
                </a:extLst>
              </p:cNvPr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5264" extrusionOk="0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938;p25">
                <a:extLst>
                  <a:ext uri="{FF2B5EF4-FFF2-40B4-BE49-F238E27FC236}">
                    <a16:creationId xmlns:a16="http://schemas.microsoft.com/office/drawing/2014/main" id="{69C98DDA-2991-C339-3836-4BC23826E7D3}"/>
                  </a:ext>
                </a:extLst>
              </p:cNvPr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avLst/>
                <a:gdLst/>
                <a:ahLst/>
                <a:cxnLst/>
                <a:rect l="l" t="t" r="r" b="b"/>
                <a:pathLst>
                  <a:path w="10196" h="3590" extrusionOk="0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939;p25">
                <a:extLst>
                  <a:ext uri="{FF2B5EF4-FFF2-40B4-BE49-F238E27FC236}">
                    <a16:creationId xmlns:a16="http://schemas.microsoft.com/office/drawing/2014/main" id="{E3CE132F-9695-E192-20C9-DDBBE534B566}"/>
                  </a:ext>
                </a:extLst>
              </p:cNvPr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6741" extrusionOk="0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940;p25">
                <a:extLst>
                  <a:ext uri="{FF2B5EF4-FFF2-40B4-BE49-F238E27FC236}">
                    <a16:creationId xmlns:a16="http://schemas.microsoft.com/office/drawing/2014/main" id="{054662CB-A8C2-419D-A6A8-AF980DC89186}"/>
                  </a:ext>
                </a:extLst>
              </p:cNvPr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066" extrusionOk="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941;p25">
                <a:extLst>
                  <a:ext uri="{FF2B5EF4-FFF2-40B4-BE49-F238E27FC236}">
                    <a16:creationId xmlns:a16="http://schemas.microsoft.com/office/drawing/2014/main" id="{426F0D22-8C54-2C99-AB87-859412B24BB6}"/>
                  </a:ext>
                </a:extLst>
              </p:cNvPr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4372" extrusionOk="0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942;p25">
                <a:extLst>
                  <a:ext uri="{FF2B5EF4-FFF2-40B4-BE49-F238E27FC236}">
                    <a16:creationId xmlns:a16="http://schemas.microsoft.com/office/drawing/2014/main" id="{8325C0E9-F3A0-228D-D769-1D7DEDBF9DD9}"/>
                  </a:ext>
                </a:extLst>
              </p:cNvPr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3769" extrusionOk="0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943;p25">
                <a:extLst>
                  <a:ext uri="{FF2B5EF4-FFF2-40B4-BE49-F238E27FC236}">
                    <a16:creationId xmlns:a16="http://schemas.microsoft.com/office/drawing/2014/main" id="{E9A27E51-4D96-0B45-82BD-F5EF32FD8EF9}"/>
                  </a:ext>
                </a:extLst>
              </p:cNvPr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11" extrusionOk="0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944;p25">
                <a:extLst>
                  <a:ext uri="{FF2B5EF4-FFF2-40B4-BE49-F238E27FC236}">
                    <a16:creationId xmlns:a16="http://schemas.microsoft.com/office/drawing/2014/main" id="{8F1AAD27-1F18-F87D-FFA3-A1C675F4F539}"/>
                  </a:ext>
                </a:extLst>
              </p:cNvPr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16" extrusionOk="0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945;p25">
                <a:extLst>
                  <a:ext uri="{FF2B5EF4-FFF2-40B4-BE49-F238E27FC236}">
                    <a16:creationId xmlns:a16="http://schemas.microsoft.com/office/drawing/2014/main" id="{24C777C4-4C51-DFD3-B1F2-BAEE1E998D4F}"/>
                  </a:ext>
                </a:extLst>
              </p:cNvPr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8901" extrusionOk="0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946;p25">
                <a:extLst>
                  <a:ext uri="{FF2B5EF4-FFF2-40B4-BE49-F238E27FC236}">
                    <a16:creationId xmlns:a16="http://schemas.microsoft.com/office/drawing/2014/main" id="{A0614E04-95E7-A340-9E21-C3AE486F148B}"/>
                  </a:ext>
                </a:extLst>
              </p:cNvPr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482" extrusionOk="0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947;p25">
                <a:extLst>
                  <a:ext uri="{FF2B5EF4-FFF2-40B4-BE49-F238E27FC236}">
                    <a16:creationId xmlns:a16="http://schemas.microsoft.com/office/drawing/2014/main" id="{AC8D9110-3915-C922-7E68-47FAB5ADFE6D}"/>
                  </a:ext>
                </a:extLst>
              </p:cNvPr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5543" extrusionOk="0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948;p25">
                <a:extLst>
                  <a:ext uri="{FF2B5EF4-FFF2-40B4-BE49-F238E27FC236}">
                    <a16:creationId xmlns:a16="http://schemas.microsoft.com/office/drawing/2014/main" id="{698C70A9-DF41-8D98-118C-296C7EA39BDA}"/>
                  </a:ext>
                </a:extLst>
              </p:cNvPr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5670" extrusionOk="0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949;p25">
                <a:extLst>
                  <a:ext uri="{FF2B5EF4-FFF2-40B4-BE49-F238E27FC236}">
                    <a16:creationId xmlns:a16="http://schemas.microsoft.com/office/drawing/2014/main" id="{CAADEB94-3942-1EC1-941D-E7FE10F6F82E}"/>
                  </a:ext>
                </a:extLst>
              </p:cNvPr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0828" extrusionOk="0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950;p25">
                <a:extLst>
                  <a:ext uri="{FF2B5EF4-FFF2-40B4-BE49-F238E27FC236}">
                    <a16:creationId xmlns:a16="http://schemas.microsoft.com/office/drawing/2014/main" id="{FDE57B52-15DA-1E47-1237-616B24F91DE2}"/>
                  </a:ext>
                </a:extLst>
              </p:cNvPr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2928" extrusionOk="0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951;p25">
                <a:extLst>
                  <a:ext uri="{FF2B5EF4-FFF2-40B4-BE49-F238E27FC236}">
                    <a16:creationId xmlns:a16="http://schemas.microsoft.com/office/drawing/2014/main" id="{83DB4E45-0DB7-91B9-55B3-D24EE507076E}"/>
                  </a:ext>
                </a:extLst>
              </p:cNvPr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6374" extrusionOk="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952;p25">
                <a:extLst>
                  <a:ext uri="{FF2B5EF4-FFF2-40B4-BE49-F238E27FC236}">
                    <a16:creationId xmlns:a16="http://schemas.microsoft.com/office/drawing/2014/main" id="{60479A94-5060-6A7D-A089-CDDA8F168464}"/>
                  </a:ext>
                </a:extLst>
              </p:cNvPr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4396" extrusionOk="0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953;p25">
                <a:extLst>
                  <a:ext uri="{FF2B5EF4-FFF2-40B4-BE49-F238E27FC236}">
                    <a16:creationId xmlns:a16="http://schemas.microsoft.com/office/drawing/2014/main" id="{B588CBCD-CD3A-9750-DE3A-16568E290CE1}"/>
                  </a:ext>
                </a:extLst>
              </p:cNvPr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avLst/>
                <a:gdLst/>
                <a:ahLst/>
                <a:cxnLst/>
                <a:rect l="l" t="t" r="r" b="b"/>
                <a:pathLst>
                  <a:path w="13550" h="6145" extrusionOk="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954;p25">
                <a:extLst>
                  <a:ext uri="{FF2B5EF4-FFF2-40B4-BE49-F238E27FC236}">
                    <a16:creationId xmlns:a16="http://schemas.microsoft.com/office/drawing/2014/main" id="{EF6D8103-E995-A259-C656-C0BAC83275C8}"/>
                  </a:ext>
                </a:extLst>
              </p:cNvPr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3168" extrusionOk="0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955;p25">
                <a:extLst>
                  <a:ext uri="{FF2B5EF4-FFF2-40B4-BE49-F238E27FC236}">
                    <a16:creationId xmlns:a16="http://schemas.microsoft.com/office/drawing/2014/main" id="{C5481975-B7C2-D6D6-4C74-CB2C59F06F72}"/>
                  </a:ext>
                </a:extLst>
              </p:cNvPr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355" extrusionOk="0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956;p25">
                <a:extLst>
                  <a:ext uri="{FF2B5EF4-FFF2-40B4-BE49-F238E27FC236}">
                    <a16:creationId xmlns:a16="http://schemas.microsoft.com/office/drawing/2014/main" id="{39BBBE3E-03DC-7DC2-3CA5-72B0723916B3}"/>
                  </a:ext>
                </a:extLst>
              </p:cNvPr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2566" extrusionOk="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957;p25">
                <a:extLst>
                  <a:ext uri="{FF2B5EF4-FFF2-40B4-BE49-F238E27FC236}">
                    <a16:creationId xmlns:a16="http://schemas.microsoft.com/office/drawing/2014/main" id="{C753F1A7-8574-5785-9949-8C8868B235E5}"/>
                  </a:ext>
                </a:extLst>
              </p:cNvPr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46" extrusionOk="0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958;p25">
                <a:extLst>
                  <a:ext uri="{FF2B5EF4-FFF2-40B4-BE49-F238E27FC236}">
                    <a16:creationId xmlns:a16="http://schemas.microsoft.com/office/drawing/2014/main" id="{DF8A8379-A36A-6911-3815-6EA3986E2312}"/>
                  </a:ext>
                </a:extLst>
              </p:cNvPr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46" extrusionOk="0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959;p25">
                <a:extLst>
                  <a:ext uri="{FF2B5EF4-FFF2-40B4-BE49-F238E27FC236}">
                    <a16:creationId xmlns:a16="http://schemas.microsoft.com/office/drawing/2014/main" id="{476727CF-E65C-D00A-E482-BD6301C15224}"/>
                  </a:ext>
                </a:extLst>
              </p:cNvPr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806" extrusionOk="0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960;p25">
                <a:extLst>
                  <a:ext uri="{FF2B5EF4-FFF2-40B4-BE49-F238E27FC236}">
                    <a16:creationId xmlns:a16="http://schemas.microsoft.com/office/drawing/2014/main" id="{69886CC8-6AD9-8358-8A6B-0969B6CF09B5}"/>
                  </a:ext>
                </a:extLst>
              </p:cNvPr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069" extrusionOk="0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961;p25">
                <a:extLst>
                  <a:ext uri="{FF2B5EF4-FFF2-40B4-BE49-F238E27FC236}">
                    <a16:creationId xmlns:a16="http://schemas.microsoft.com/office/drawing/2014/main" id="{536F2ACE-8EA3-5009-CA68-53D3D8F3945E}"/>
                  </a:ext>
                </a:extLst>
              </p:cNvPr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677" extrusionOk="0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962;p25">
                <a:extLst>
                  <a:ext uri="{FF2B5EF4-FFF2-40B4-BE49-F238E27FC236}">
                    <a16:creationId xmlns:a16="http://schemas.microsoft.com/office/drawing/2014/main" id="{1C9EC128-F195-BA40-ACDD-6B9830818DE1}"/>
                  </a:ext>
                </a:extLst>
              </p:cNvPr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073" extrusionOk="0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963;p25">
                <a:extLst>
                  <a:ext uri="{FF2B5EF4-FFF2-40B4-BE49-F238E27FC236}">
                    <a16:creationId xmlns:a16="http://schemas.microsoft.com/office/drawing/2014/main" id="{0214A537-80A6-6EB5-81AC-7DF27F591AF7}"/>
                  </a:ext>
                </a:extLst>
              </p:cNvPr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220" extrusionOk="0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964;p25">
                <a:extLst>
                  <a:ext uri="{FF2B5EF4-FFF2-40B4-BE49-F238E27FC236}">
                    <a16:creationId xmlns:a16="http://schemas.microsoft.com/office/drawing/2014/main" id="{10BE72EB-BA04-5B71-436F-CAF9460723D8}"/>
                  </a:ext>
                </a:extLst>
              </p:cNvPr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avLst/>
                <a:gdLst/>
                <a:ahLst/>
                <a:cxnLst/>
                <a:rect l="l" t="t" r="r" b="b"/>
                <a:pathLst>
                  <a:path w="5767" h="2275" extrusionOk="0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965;p25">
                <a:extLst>
                  <a:ext uri="{FF2B5EF4-FFF2-40B4-BE49-F238E27FC236}">
                    <a16:creationId xmlns:a16="http://schemas.microsoft.com/office/drawing/2014/main" id="{40D1D751-5A08-C5E4-7A00-D8425253F71F}"/>
                  </a:ext>
                </a:extLst>
              </p:cNvPr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161" extrusionOk="0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966;p25">
                <a:extLst>
                  <a:ext uri="{FF2B5EF4-FFF2-40B4-BE49-F238E27FC236}">
                    <a16:creationId xmlns:a16="http://schemas.microsoft.com/office/drawing/2014/main" id="{36A02D99-AA2B-E25E-C608-0A3DC4A68941}"/>
                  </a:ext>
                </a:extLst>
              </p:cNvPr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25366" extrusionOk="0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967;p25">
                <a:extLst>
                  <a:ext uri="{FF2B5EF4-FFF2-40B4-BE49-F238E27FC236}">
                    <a16:creationId xmlns:a16="http://schemas.microsoft.com/office/drawing/2014/main" id="{1EBA55EB-F9D6-24A4-D655-4A799FCD987D}"/>
                  </a:ext>
                </a:extLst>
              </p:cNvPr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3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968;p25">
                <a:extLst>
                  <a:ext uri="{FF2B5EF4-FFF2-40B4-BE49-F238E27FC236}">
                    <a16:creationId xmlns:a16="http://schemas.microsoft.com/office/drawing/2014/main" id="{D602B874-78A6-1B7A-A4AF-0566A4169F1A}"/>
                  </a:ext>
                </a:extLst>
              </p:cNvPr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969;p25">
                <a:extLst>
                  <a:ext uri="{FF2B5EF4-FFF2-40B4-BE49-F238E27FC236}">
                    <a16:creationId xmlns:a16="http://schemas.microsoft.com/office/drawing/2014/main" id="{3AFC95AE-01B4-F2B3-FE1F-07C8BADBB6B9}"/>
                  </a:ext>
                </a:extLst>
              </p:cNvPr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970;p25">
                <a:extLst>
                  <a:ext uri="{FF2B5EF4-FFF2-40B4-BE49-F238E27FC236}">
                    <a16:creationId xmlns:a16="http://schemas.microsoft.com/office/drawing/2014/main" id="{C8A38924-B2F7-0D48-FC34-07A6D120D557}"/>
                  </a:ext>
                </a:extLst>
              </p:cNvPr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971;p25">
                <a:extLst>
                  <a:ext uri="{FF2B5EF4-FFF2-40B4-BE49-F238E27FC236}">
                    <a16:creationId xmlns:a16="http://schemas.microsoft.com/office/drawing/2014/main" id="{B9FD0F34-9842-70FF-8835-DA5855BB0CA1}"/>
                  </a:ext>
                </a:extLst>
              </p:cNvPr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972;p25">
                <a:extLst>
                  <a:ext uri="{FF2B5EF4-FFF2-40B4-BE49-F238E27FC236}">
                    <a16:creationId xmlns:a16="http://schemas.microsoft.com/office/drawing/2014/main" id="{231D6355-75CC-3928-6A2E-1EA45933B143}"/>
                  </a:ext>
                </a:extLst>
              </p:cNvPr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03" extrusionOk="0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973;p25">
                <a:extLst>
                  <a:ext uri="{FF2B5EF4-FFF2-40B4-BE49-F238E27FC236}">
                    <a16:creationId xmlns:a16="http://schemas.microsoft.com/office/drawing/2014/main" id="{D38542CF-6B84-5FF7-E8F8-7B5824A0BD30}"/>
                  </a:ext>
                </a:extLst>
              </p:cNvPr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974;p25">
                <a:extLst>
                  <a:ext uri="{FF2B5EF4-FFF2-40B4-BE49-F238E27FC236}">
                    <a16:creationId xmlns:a16="http://schemas.microsoft.com/office/drawing/2014/main" id="{CD80428F-9818-464E-5E55-BD74E6DD15AC}"/>
                  </a:ext>
                </a:extLst>
              </p:cNvPr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7" extrusionOk="0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975;p25">
                <a:extLst>
                  <a:ext uri="{FF2B5EF4-FFF2-40B4-BE49-F238E27FC236}">
                    <a16:creationId xmlns:a16="http://schemas.microsoft.com/office/drawing/2014/main" id="{E12F8428-5EA5-A4D6-53C5-62583BA25A45}"/>
                  </a:ext>
                </a:extLst>
              </p:cNvPr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647" extrusionOk="0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976;p25">
                <a:extLst>
                  <a:ext uri="{FF2B5EF4-FFF2-40B4-BE49-F238E27FC236}">
                    <a16:creationId xmlns:a16="http://schemas.microsoft.com/office/drawing/2014/main" id="{3FBC3BB1-42EE-3FC4-29E7-3E1A2EA9045D}"/>
                  </a:ext>
                </a:extLst>
              </p:cNvPr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500" extrusionOk="0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977;p25">
                <a:extLst>
                  <a:ext uri="{FF2B5EF4-FFF2-40B4-BE49-F238E27FC236}">
                    <a16:creationId xmlns:a16="http://schemas.microsoft.com/office/drawing/2014/main" id="{20572857-5518-57D2-C570-389BAE99985D}"/>
                  </a:ext>
                </a:extLst>
              </p:cNvPr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5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978;p25">
                <a:extLst>
                  <a:ext uri="{FF2B5EF4-FFF2-40B4-BE49-F238E27FC236}">
                    <a16:creationId xmlns:a16="http://schemas.microsoft.com/office/drawing/2014/main" id="{794E6014-E259-AC56-8EC6-E9B2C0BA9E7B}"/>
                  </a:ext>
                </a:extLst>
              </p:cNvPr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979;p25">
                <a:extLst>
                  <a:ext uri="{FF2B5EF4-FFF2-40B4-BE49-F238E27FC236}">
                    <a16:creationId xmlns:a16="http://schemas.microsoft.com/office/drawing/2014/main" id="{8415F0EE-5FD1-7F1E-98FF-86BDDEA06DD4}"/>
                  </a:ext>
                </a:extLst>
              </p:cNvPr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980;p25">
                <a:extLst>
                  <a:ext uri="{FF2B5EF4-FFF2-40B4-BE49-F238E27FC236}">
                    <a16:creationId xmlns:a16="http://schemas.microsoft.com/office/drawing/2014/main" id="{410B1D2F-EC5A-6FBD-1E7F-016626160DB0}"/>
                  </a:ext>
                </a:extLst>
              </p:cNvPr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981;p25">
                <a:extLst>
                  <a:ext uri="{FF2B5EF4-FFF2-40B4-BE49-F238E27FC236}">
                    <a16:creationId xmlns:a16="http://schemas.microsoft.com/office/drawing/2014/main" id="{F7C93F65-BC29-C2AC-76AE-B8A464B86CA0}"/>
                  </a:ext>
                </a:extLst>
              </p:cNvPr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982;p25">
                <a:extLst>
                  <a:ext uri="{FF2B5EF4-FFF2-40B4-BE49-F238E27FC236}">
                    <a16:creationId xmlns:a16="http://schemas.microsoft.com/office/drawing/2014/main" id="{6E4D3907-F5C4-9927-0205-9A4FF724EDA7}"/>
                  </a:ext>
                </a:extLst>
              </p:cNvPr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997" extrusionOk="0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983;p25">
                <a:extLst>
                  <a:ext uri="{FF2B5EF4-FFF2-40B4-BE49-F238E27FC236}">
                    <a16:creationId xmlns:a16="http://schemas.microsoft.com/office/drawing/2014/main" id="{A5A427DD-BCA1-DF8D-60D7-9AE5666D2D7B}"/>
                  </a:ext>
                </a:extLst>
              </p:cNvPr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353" extrusionOk="0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984;p25">
                <a:extLst>
                  <a:ext uri="{FF2B5EF4-FFF2-40B4-BE49-F238E27FC236}">
                    <a16:creationId xmlns:a16="http://schemas.microsoft.com/office/drawing/2014/main" id="{C7E18916-A728-941F-4294-00E50AE49840}"/>
                  </a:ext>
                </a:extLst>
              </p:cNvPr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avLst/>
                <a:gdLst/>
                <a:ahLst/>
                <a:cxnLst/>
                <a:rect l="l" t="t" r="r" b="b"/>
                <a:pathLst>
                  <a:path w="11519" h="2424" extrusionOk="0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985;p25">
                <a:extLst>
                  <a:ext uri="{FF2B5EF4-FFF2-40B4-BE49-F238E27FC236}">
                    <a16:creationId xmlns:a16="http://schemas.microsoft.com/office/drawing/2014/main" id="{BDFC05D1-8A80-E2DE-4B4E-1C215FF01C72}"/>
                  </a:ext>
                </a:extLst>
              </p:cNvPr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1996" extrusionOk="0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986;p25">
                <a:extLst>
                  <a:ext uri="{FF2B5EF4-FFF2-40B4-BE49-F238E27FC236}">
                    <a16:creationId xmlns:a16="http://schemas.microsoft.com/office/drawing/2014/main" id="{669BAEBA-C7A4-E65E-FDB1-1E234F6E693D}"/>
                  </a:ext>
                </a:extLst>
              </p:cNvPr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1375" extrusionOk="0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987;p25">
                <a:extLst>
                  <a:ext uri="{FF2B5EF4-FFF2-40B4-BE49-F238E27FC236}">
                    <a16:creationId xmlns:a16="http://schemas.microsoft.com/office/drawing/2014/main" id="{441EDEB8-EB87-BE03-3D49-59BEC2AE92F7}"/>
                  </a:ext>
                </a:extLst>
              </p:cNvPr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3398" extrusionOk="0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988;p25">
              <a:extLst>
                <a:ext uri="{FF2B5EF4-FFF2-40B4-BE49-F238E27FC236}">
                  <a16:creationId xmlns:a16="http://schemas.microsoft.com/office/drawing/2014/main" id="{878039CD-AB53-FEFA-B740-A0A36A383E9A}"/>
                </a:ext>
              </a:extLst>
            </p:cNvPr>
            <p:cNvSpPr txBox="1"/>
            <p:nvPr/>
          </p:nvSpPr>
          <p:spPr>
            <a:xfrm>
              <a:off x="3390532" y="2026216"/>
              <a:ext cx="5118110" cy="1856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200" dirty="0" err="1">
                  <a:solidFill>
                    <a:schemeClr val="tx1"/>
                  </a:solidFill>
                </a:rPr>
                <a:t>Shibo</a:t>
              </a:r>
              <a:r>
                <a:rPr lang="en-US" sz="1200" dirty="0">
                  <a:solidFill>
                    <a:schemeClr val="tx1"/>
                  </a:solidFill>
                </a:rPr>
                <a:t> Zhao, Lili Chen, Lei Bai, </a:t>
              </a:r>
              <a:r>
                <a:rPr lang="en-US" sz="1200" dirty="0" err="1">
                  <a:solidFill>
                    <a:schemeClr val="tx1"/>
                  </a:solidFill>
                </a:rPr>
                <a:t>Mingjie</a:t>
              </a:r>
              <a:r>
                <a:rPr lang="en-US" sz="1200" dirty="0">
                  <a:solidFill>
                    <a:schemeClr val="tx1"/>
                  </a:solidFill>
                </a:rPr>
                <a:t> Tang, </a:t>
              </a:r>
              <a:r>
                <a:rPr lang="en-US" sz="1200" dirty="0" err="1">
                  <a:solidFill>
                    <a:schemeClr val="tx1"/>
                  </a:solidFill>
                </a:rPr>
                <a:t>Mingyue</a:t>
              </a:r>
              <a:r>
                <a:rPr lang="en-US" sz="1200" dirty="0">
                  <a:solidFill>
                    <a:schemeClr val="tx1"/>
                  </a:solidFill>
                </a:rPr>
                <a:t> Zheng</a:t>
              </a:r>
            </a:p>
          </p:txBody>
        </p:sp>
      </p:grpSp>
      <p:sp>
        <p:nvSpPr>
          <p:cNvPr id="4785" name="Google Shape;916;p25">
            <a:extLst>
              <a:ext uri="{FF2B5EF4-FFF2-40B4-BE49-F238E27FC236}">
                <a16:creationId xmlns:a16="http://schemas.microsoft.com/office/drawing/2014/main" id="{D67A15E5-3C25-1D30-120E-87E95303A687}"/>
              </a:ext>
            </a:extLst>
          </p:cNvPr>
          <p:cNvSpPr/>
          <p:nvPr/>
        </p:nvSpPr>
        <p:spPr>
          <a:xfrm>
            <a:off x="4604603" y="3865563"/>
            <a:ext cx="3422637" cy="353040"/>
          </a:xfrm>
          <a:custGeom>
            <a:avLst/>
            <a:gdLst/>
            <a:ahLst/>
            <a:cxnLst/>
            <a:rect l="l" t="t" r="r" b="b"/>
            <a:pathLst>
              <a:path w="33603" h="10102" extrusionOk="0">
                <a:moveTo>
                  <a:pt x="19496" y="1"/>
                </a:moveTo>
                <a:cubicBezTo>
                  <a:pt x="14450" y="1"/>
                  <a:pt x="9403" y="88"/>
                  <a:pt x="4361" y="265"/>
                </a:cubicBezTo>
                <a:cubicBezTo>
                  <a:pt x="2479" y="337"/>
                  <a:pt x="1908" y="2397"/>
                  <a:pt x="2658" y="3599"/>
                </a:cubicBezTo>
                <a:lnTo>
                  <a:pt x="2634" y="3599"/>
                </a:lnTo>
                <a:cubicBezTo>
                  <a:pt x="2608" y="3598"/>
                  <a:pt x="2582" y="3598"/>
                  <a:pt x="2557" y="3598"/>
                </a:cubicBezTo>
                <a:cubicBezTo>
                  <a:pt x="119" y="3598"/>
                  <a:pt x="1" y="6929"/>
                  <a:pt x="2075" y="7719"/>
                </a:cubicBezTo>
                <a:cubicBezTo>
                  <a:pt x="3346" y="8203"/>
                  <a:pt x="4652" y="8353"/>
                  <a:pt x="5971" y="8353"/>
                </a:cubicBezTo>
                <a:cubicBezTo>
                  <a:pt x="6986" y="8353"/>
                  <a:pt x="8008" y="8264"/>
                  <a:pt x="9028" y="8171"/>
                </a:cubicBezTo>
                <a:cubicBezTo>
                  <a:pt x="9302" y="8147"/>
                  <a:pt x="9576" y="8112"/>
                  <a:pt x="9849" y="8088"/>
                </a:cubicBezTo>
                <a:cubicBezTo>
                  <a:pt x="9861" y="9112"/>
                  <a:pt x="10498" y="10102"/>
                  <a:pt x="11783" y="10102"/>
                </a:cubicBezTo>
                <a:cubicBezTo>
                  <a:pt x="11813" y="10102"/>
                  <a:pt x="11843" y="10101"/>
                  <a:pt x="11874" y="10100"/>
                </a:cubicBezTo>
                <a:cubicBezTo>
                  <a:pt x="17112" y="9898"/>
                  <a:pt x="22339" y="9517"/>
                  <a:pt x="27542" y="8921"/>
                </a:cubicBezTo>
                <a:cubicBezTo>
                  <a:pt x="29757" y="8671"/>
                  <a:pt x="30185" y="6028"/>
                  <a:pt x="28661" y="5076"/>
                </a:cubicBezTo>
                <a:cubicBezTo>
                  <a:pt x="29566" y="4826"/>
                  <a:pt x="30471" y="4552"/>
                  <a:pt x="31364" y="4266"/>
                </a:cubicBezTo>
                <a:cubicBezTo>
                  <a:pt x="33602" y="3540"/>
                  <a:pt x="33221" y="206"/>
                  <a:pt x="30804" y="146"/>
                </a:cubicBezTo>
                <a:cubicBezTo>
                  <a:pt x="27036" y="50"/>
                  <a:pt x="23266" y="1"/>
                  <a:pt x="1949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scientist team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43515C6E-D309-0DE9-0ACE-C3C0E7EB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44" y="293452"/>
            <a:ext cx="6177776" cy="4850048"/>
          </a:xfrm>
          <a:prstGeom prst="rect">
            <a:avLst/>
          </a:prstGeom>
        </p:spPr>
      </p:pic>
      <p:grpSp>
        <p:nvGrpSpPr>
          <p:cNvPr id="3" name="Google Shape;1609;p33">
            <a:extLst>
              <a:ext uri="{FF2B5EF4-FFF2-40B4-BE49-F238E27FC236}">
                <a16:creationId xmlns:a16="http://schemas.microsoft.com/office/drawing/2014/main" id="{966EDBCA-7481-9ABA-460D-702824DD7EC0}"/>
              </a:ext>
            </a:extLst>
          </p:cNvPr>
          <p:cNvGrpSpPr/>
          <p:nvPr/>
        </p:nvGrpSpPr>
        <p:grpSpPr>
          <a:xfrm>
            <a:off x="4902" y="175725"/>
            <a:ext cx="2431473" cy="1528384"/>
            <a:chOff x="2318017" y="3191254"/>
            <a:chExt cx="1493723" cy="1106664"/>
          </a:xfrm>
        </p:grpSpPr>
        <p:sp>
          <p:nvSpPr>
            <p:cNvPr id="5" name="Google Shape;1610;p33">
              <a:extLst>
                <a:ext uri="{FF2B5EF4-FFF2-40B4-BE49-F238E27FC236}">
                  <a16:creationId xmlns:a16="http://schemas.microsoft.com/office/drawing/2014/main" id="{BC332AA6-BF62-C033-6642-76FF55FAB500}"/>
                </a:ext>
              </a:extLst>
            </p:cNvPr>
            <p:cNvSpPr/>
            <p:nvPr/>
          </p:nvSpPr>
          <p:spPr>
            <a:xfrm>
              <a:off x="2391466" y="3291183"/>
              <a:ext cx="1420274" cy="1006735"/>
            </a:xfrm>
            <a:custGeom>
              <a:avLst/>
              <a:gdLst/>
              <a:ahLst/>
              <a:cxnLst/>
              <a:rect l="l" t="t" r="r" b="b"/>
              <a:pathLst>
                <a:path w="69307" h="49127" extrusionOk="0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grpSp>
          <p:nvGrpSpPr>
            <p:cNvPr id="6" name="Google Shape;1611;p33">
              <a:extLst>
                <a:ext uri="{FF2B5EF4-FFF2-40B4-BE49-F238E27FC236}">
                  <a16:creationId xmlns:a16="http://schemas.microsoft.com/office/drawing/2014/main" id="{19AB468D-A7F3-8744-B23C-CCD204619E28}"/>
                </a:ext>
              </a:extLst>
            </p:cNvPr>
            <p:cNvGrpSpPr/>
            <p:nvPr/>
          </p:nvGrpSpPr>
          <p:grpSpPr>
            <a:xfrm>
              <a:off x="2318017" y="3191254"/>
              <a:ext cx="1410519" cy="1024523"/>
              <a:chOff x="2203717" y="3115054"/>
              <a:chExt cx="1410519" cy="1024523"/>
            </a:xfrm>
          </p:grpSpPr>
          <p:sp>
            <p:nvSpPr>
              <p:cNvPr id="10" name="Google Shape;1612;p33">
                <a:extLst>
                  <a:ext uri="{FF2B5EF4-FFF2-40B4-BE49-F238E27FC236}">
                    <a16:creationId xmlns:a16="http://schemas.microsoft.com/office/drawing/2014/main" id="{83C4EADA-6B87-2EDB-DD45-E71659CE4074}"/>
                  </a:ext>
                </a:extLst>
              </p:cNvPr>
              <p:cNvSpPr/>
              <p:nvPr/>
            </p:nvSpPr>
            <p:spPr>
              <a:xfrm>
                <a:off x="2203717" y="3115054"/>
                <a:ext cx="1410519" cy="1024523"/>
              </a:xfrm>
              <a:custGeom>
                <a:avLst/>
                <a:gdLst/>
                <a:ahLst/>
                <a:cxnLst/>
                <a:rect l="l" t="t" r="r" b="b"/>
                <a:pathLst>
                  <a:path w="68831" h="49995" extrusionOk="0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400" b="1" kern="12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Test our profit function by </a:t>
                </a:r>
              </a:p>
              <a:p>
                <a:pPr algn="ctr"/>
                <a:r>
                  <a:rPr lang="en-US" sz="1400" b="1" kern="12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increasing FN </a:t>
                </a:r>
              </a:p>
              <a:p>
                <a:pPr algn="ctr"/>
                <a:r>
                  <a:rPr lang="en-US" sz="1400" b="1" kern="12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Dramatically</a:t>
                </a:r>
              </a:p>
            </p:txBody>
          </p:sp>
          <p:sp>
            <p:nvSpPr>
              <p:cNvPr id="12" name="Google Shape;1614;p33">
                <a:extLst>
                  <a:ext uri="{FF2B5EF4-FFF2-40B4-BE49-F238E27FC236}">
                    <a16:creationId xmlns:a16="http://schemas.microsoft.com/office/drawing/2014/main" id="{E4EBE7BB-BDE3-198F-D2B9-1280D52DD09E}"/>
                  </a:ext>
                </a:extLst>
              </p:cNvPr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6340" extrusionOk="0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615;p33">
                <a:extLst>
                  <a:ext uri="{FF2B5EF4-FFF2-40B4-BE49-F238E27FC236}">
                    <a16:creationId xmlns:a16="http://schemas.microsoft.com/office/drawing/2014/main" id="{07CD1F5D-4CB4-8A90-C9F9-CEE6D1124395}"/>
                  </a:ext>
                </a:extLst>
              </p:cNvPr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1596" extrusionOk="0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16;p33">
                <a:extLst>
                  <a:ext uri="{FF2B5EF4-FFF2-40B4-BE49-F238E27FC236}">
                    <a16:creationId xmlns:a16="http://schemas.microsoft.com/office/drawing/2014/main" id="{2BA017EB-9EE7-FDAF-4B8A-176724ECD8DC}"/>
                  </a:ext>
                </a:extLst>
              </p:cNvPr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1721" extrusionOk="0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620;p33">
              <a:extLst>
                <a:ext uri="{FF2B5EF4-FFF2-40B4-BE49-F238E27FC236}">
                  <a16:creationId xmlns:a16="http://schemas.microsoft.com/office/drawing/2014/main" id="{72451B15-6A41-888D-0E9B-12CA27F6BF43}"/>
                </a:ext>
              </a:extLst>
            </p:cNvPr>
            <p:cNvGrpSpPr/>
            <p:nvPr/>
          </p:nvGrpSpPr>
          <p:grpSpPr>
            <a:xfrm>
              <a:off x="3466125" y="4061956"/>
              <a:ext cx="123491" cy="116566"/>
              <a:chOff x="3275625" y="3909556"/>
              <a:chExt cx="123491" cy="116566"/>
            </a:xfrm>
          </p:grpSpPr>
          <p:sp>
            <p:nvSpPr>
              <p:cNvPr id="8" name="Google Shape;1623;p33">
                <a:extLst>
                  <a:ext uri="{FF2B5EF4-FFF2-40B4-BE49-F238E27FC236}">
                    <a16:creationId xmlns:a16="http://schemas.microsoft.com/office/drawing/2014/main" id="{F7A80069-ECD4-2D34-5D82-F1B8BAEC3440}"/>
                  </a:ext>
                </a:extLst>
              </p:cNvPr>
              <p:cNvSpPr/>
              <p:nvPr/>
            </p:nvSpPr>
            <p:spPr>
              <a:xfrm>
                <a:off x="3275625" y="3909556"/>
                <a:ext cx="107873" cy="25452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242" extrusionOk="0">
                    <a:moveTo>
                      <a:pt x="4090" y="1"/>
                    </a:moveTo>
                    <a:cubicBezTo>
                      <a:pt x="3141" y="1"/>
                      <a:pt x="2202" y="166"/>
                      <a:pt x="1263" y="289"/>
                    </a:cubicBezTo>
                    <a:cubicBezTo>
                      <a:pt x="906" y="360"/>
                      <a:pt x="501" y="360"/>
                      <a:pt x="191" y="586"/>
                    </a:cubicBezTo>
                    <a:cubicBezTo>
                      <a:pt x="1" y="729"/>
                      <a:pt x="60" y="979"/>
                      <a:pt x="167" y="1158"/>
                    </a:cubicBezTo>
                    <a:cubicBezTo>
                      <a:pt x="358" y="1223"/>
                      <a:pt x="554" y="1241"/>
                      <a:pt x="752" y="1241"/>
                    </a:cubicBezTo>
                    <a:cubicBezTo>
                      <a:pt x="950" y="1241"/>
                      <a:pt x="1150" y="1223"/>
                      <a:pt x="1346" y="1217"/>
                    </a:cubicBezTo>
                    <a:cubicBezTo>
                      <a:pt x="2418" y="1098"/>
                      <a:pt x="3489" y="1063"/>
                      <a:pt x="4549" y="920"/>
                    </a:cubicBezTo>
                    <a:cubicBezTo>
                      <a:pt x="4823" y="884"/>
                      <a:pt x="5263" y="777"/>
                      <a:pt x="5180" y="408"/>
                    </a:cubicBezTo>
                    <a:cubicBezTo>
                      <a:pt x="5061" y="51"/>
                      <a:pt x="4597" y="39"/>
                      <a:pt x="4275" y="3"/>
                    </a:cubicBezTo>
                    <a:cubicBezTo>
                      <a:pt x="4213" y="1"/>
                      <a:pt x="4151" y="1"/>
                      <a:pt x="4090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9" name="Google Shape;1626;p33">
                <a:extLst>
                  <a:ext uri="{FF2B5EF4-FFF2-40B4-BE49-F238E27FC236}">
                    <a16:creationId xmlns:a16="http://schemas.microsoft.com/office/drawing/2014/main" id="{449897CC-D8D2-1E3C-0C2A-81BAE34B8AAE}"/>
                  </a:ext>
                </a:extLst>
              </p:cNvPr>
              <p:cNvSpPr/>
              <p:nvPr/>
            </p:nvSpPr>
            <p:spPr>
              <a:xfrm>
                <a:off x="3333704" y="3986059"/>
                <a:ext cx="65412" cy="4006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1955" extrusionOk="0">
                    <a:moveTo>
                      <a:pt x="2579" y="1"/>
                    </a:moveTo>
                    <a:cubicBezTo>
                      <a:pt x="2429" y="1"/>
                      <a:pt x="2277" y="43"/>
                      <a:pt x="2144" y="116"/>
                    </a:cubicBezTo>
                    <a:cubicBezTo>
                      <a:pt x="1572" y="378"/>
                      <a:pt x="1013" y="687"/>
                      <a:pt x="501" y="1056"/>
                    </a:cubicBezTo>
                    <a:cubicBezTo>
                      <a:pt x="286" y="1223"/>
                      <a:pt x="0" y="1437"/>
                      <a:pt x="96" y="1747"/>
                    </a:cubicBezTo>
                    <a:cubicBezTo>
                      <a:pt x="160" y="1883"/>
                      <a:pt x="299" y="1954"/>
                      <a:pt x="437" y="1954"/>
                    </a:cubicBezTo>
                    <a:cubicBezTo>
                      <a:pt x="505" y="1954"/>
                      <a:pt x="573" y="1937"/>
                      <a:pt x="632" y="1902"/>
                    </a:cubicBezTo>
                    <a:cubicBezTo>
                      <a:pt x="1310" y="1604"/>
                      <a:pt x="1953" y="1259"/>
                      <a:pt x="2632" y="961"/>
                    </a:cubicBezTo>
                    <a:cubicBezTo>
                      <a:pt x="2965" y="830"/>
                      <a:pt x="3191" y="461"/>
                      <a:pt x="2989" y="128"/>
                    </a:cubicBezTo>
                    <a:cubicBezTo>
                      <a:pt x="2866" y="40"/>
                      <a:pt x="2723" y="1"/>
                      <a:pt x="2579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23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5"/>
          <p:cNvSpPr txBox="1">
            <a:spLocks noGrp="1"/>
          </p:cNvSpPr>
          <p:nvPr>
            <p:ph type="title"/>
          </p:nvPr>
        </p:nvSpPr>
        <p:spPr>
          <a:xfrm>
            <a:off x="540372" y="26086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 did we do</a:t>
            </a:r>
            <a:r>
              <a:rPr lang="zh-CN" alt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for our clients?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915" name="Google Shape;915;p25"/>
          <p:cNvGrpSpPr/>
          <p:nvPr/>
        </p:nvGrpSpPr>
        <p:grpSpPr>
          <a:xfrm>
            <a:off x="4008255" y="3658641"/>
            <a:ext cx="4640041" cy="1234425"/>
            <a:chOff x="3562018" y="1220106"/>
            <a:chExt cx="4640041" cy="1234425"/>
          </a:xfrm>
        </p:grpSpPr>
        <p:sp>
          <p:nvSpPr>
            <p:cNvPr id="918" name="Google Shape;918;p25"/>
            <p:cNvSpPr/>
            <p:nvPr/>
          </p:nvSpPr>
          <p:spPr>
            <a:xfrm>
              <a:off x="3562018" y="1549244"/>
              <a:ext cx="3357586" cy="904437"/>
            </a:xfrm>
            <a:custGeom>
              <a:avLst/>
              <a:gdLst/>
              <a:ahLst/>
              <a:cxnLst/>
              <a:rect l="l" t="t" r="r" b="b"/>
              <a:pathLst>
                <a:path w="40923" h="36230" extrusionOk="0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The expected </a:t>
              </a:r>
              <a:r>
                <a:rPr lang="en-US" sz="18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max net profit is 8 billion (30 years).</a:t>
              </a:r>
            </a:p>
          </p:txBody>
        </p:sp>
        <p:grpSp>
          <p:nvGrpSpPr>
            <p:cNvPr id="919" name="Google Shape;919;p25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920" name="Google Shape;920;p25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801" extrusionOk="0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129" extrusionOk="0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2403" extrusionOk="0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24" extrusionOk="0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293" extrusionOk="0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818" extrusionOk="0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277" extrusionOk="0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487" extrusionOk="0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5433" extrusionOk="0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6323" extrusionOk="0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9202" extrusionOk="0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19554" extrusionOk="0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avLst/>
                <a:gdLst/>
                <a:ahLst/>
                <a:cxnLst/>
                <a:rect l="l" t="t" r="r" b="b"/>
                <a:pathLst>
                  <a:path w="8716" h="17596" extrusionOk="0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6341" extrusionOk="0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avLst/>
                <a:gdLst/>
                <a:ahLst/>
                <a:cxnLst/>
                <a:rect l="l" t="t" r="r" b="b"/>
                <a:pathLst>
                  <a:path w="9748" h="16635" extrusionOk="0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14404" extrusionOk="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827" extrusionOk="0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5264" extrusionOk="0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avLst/>
                <a:gdLst/>
                <a:ahLst/>
                <a:cxnLst/>
                <a:rect l="l" t="t" r="r" b="b"/>
                <a:pathLst>
                  <a:path w="10196" h="3590" extrusionOk="0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6741" extrusionOk="0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066" extrusionOk="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4372" extrusionOk="0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3769" extrusionOk="0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11" extrusionOk="0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16" extrusionOk="0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8901" extrusionOk="0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482" extrusionOk="0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5543" extrusionOk="0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5670" extrusionOk="0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0828" extrusionOk="0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2928" extrusionOk="0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6374" extrusionOk="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4396" extrusionOk="0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avLst/>
                <a:gdLst/>
                <a:ahLst/>
                <a:cxnLst/>
                <a:rect l="l" t="t" r="r" b="b"/>
                <a:pathLst>
                  <a:path w="13550" h="6145" extrusionOk="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3168" extrusionOk="0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355" extrusionOk="0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2566" extrusionOk="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46" extrusionOk="0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46" extrusionOk="0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806" extrusionOk="0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069" extrusionOk="0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677" extrusionOk="0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073" extrusionOk="0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220" extrusionOk="0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avLst/>
                <a:gdLst/>
                <a:ahLst/>
                <a:cxnLst/>
                <a:rect l="l" t="t" r="r" b="b"/>
                <a:pathLst>
                  <a:path w="5767" h="2275" extrusionOk="0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161" extrusionOk="0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25366" extrusionOk="0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3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03" extrusionOk="0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7" extrusionOk="0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647" extrusionOk="0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500" extrusionOk="0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5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997" extrusionOk="0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353" extrusionOk="0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avLst/>
                <a:gdLst/>
                <a:ahLst/>
                <a:cxnLst/>
                <a:rect l="l" t="t" r="r" b="b"/>
                <a:pathLst>
                  <a:path w="11519" h="2424" extrusionOk="0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1996" extrusionOk="0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1375" extrusionOk="0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3398" extrusionOk="0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918;p25">
            <a:extLst>
              <a:ext uri="{FF2B5EF4-FFF2-40B4-BE49-F238E27FC236}">
                <a16:creationId xmlns:a16="http://schemas.microsoft.com/office/drawing/2014/main" id="{5003EE9B-3D80-0896-9622-A23E484907EB}"/>
              </a:ext>
            </a:extLst>
          </p:cNvPr>
          <p:cNvSpPr/>
          <p:nvPr/>
        </p:nvSpPr>
        <p:spPr>
          <a:xfrm>
            <a:off x="5207306" y="1403508"/>
            <a:ext cx="3818721" cy="1156643"/>
          </a:xfrm>
          <a:custGeom>
            <a:avLst/>
            <a:gdLst/>
            <a:ahLst/>
            <a:cxnLst/>
            <a:rect l="l" t="t" r="r" b="b"/>
            <a:pathLst>
              <a:path w="40923" h="36230" extrusionOk="0">
                <a:moveTo>
                  <a:pt x="33920" y="828"/>
                </a:moveTo>
                <a:cubicBezTo>
                  <a:pt x="35450" y="828"/>
                  <a:pt x="37011" y="1001"/>
                  <a:pt x="37958" y="1955"/>
                </a:cubicBezTo>
                <a:cubicBezTo>
                  <a:pt x="39518" y="3503"/>
                  <a:pt x="39220" y="6432"/>
                  <a:pt x="39303" y="8456"/>
                </a:cubicBezTo>
                <a:cubicBezTo>
                  <a:pt x="39470" y="12742"/>
                  <a:pt x="39494" y="17028"/>
                  <a:pt x="39398" y="21315"/>
                </a:cubicBezTo>
                <a:cubicBezTo>
                  <a:pt x="39351" y="23351"/>
                  <a:pt x="39267" y="25375"/>
                  <a:pt x="39160" y="27399"/>
                </a:cubicBezTo>
                <a:cubicBezTo>
                  <a:pt x="39041" y="29578"/>
                  <a:pt x="39315" y="32709"/>
                  <a:pt x="37410" y="34185"/>
                </a:cubicBezTo>
                <a:cubicBezTo>
                  <a:pt x="36228" y="35107"/>
                  <a:pt x="34595" y="35197"/>
                  <a:pt x="33054" y="35197"/>
                </a:cubicBezTo>
                <a:cubicBezTo>
                  <a:pt x="32679" y="35197"/>
                  <a:pt x="32311" y="35191"/>
                  <a:pt x="31955" y="35191"/>
                </a:cubicBezTo>
                <a:cubicBezTo>
                  <a:pt x="31769" y="35191"/>
                  <a:pt x="31587" y="35193"/>
                  <a:pt x="31409" y="35197"/>
                </a:cubicBezTo>
                <a:cubicBezTo>
                  <a:pt x="29254" y="35245"/>
                  <a:pt x="27111" y="35304"/>
                  <a:pt x="24956" y="35352"/>
                </a:cubicBezTo>
                <a:cubicBezTo>
                  <a:pt x="23081" y="35393"/>
                  <a:pt x="21195" y="35455"/>
                  <a:pt x="19309" y="35455"/>
                </a:cubicBezTo>
                <a:cubicBezTo>
                  <a:pt x="16848" y="35455"/>
                  <a:pt x="14388" y="35350"/>
                  <a:pt x="11955" y="34959"/>
                </a:cubicBezTo>
                <a:cubicBezTo>
                  <a:pt x="9978" y="34638"/>
                  <a:pt x="7954" y="34150"/>
                  <a:pt x="6120" y="33328"/>
                </a:cubicBezTo>
                <a:cubicBezTo>
                  <a:pt x="3739" y="32245"/>
                  <a:pt x="3025" y="30578"/>
                  <a:pt x="2882" y="28077"/>
                </a:cubicBezTo>
                <a:cubicBezTo>
                  <a:pt x="2644" y="23672"/>
                  <a:pt x="2477" y="19255"/>
                  <a:pt x="2263" y="14838"/>
                </a:cubicBezTo>
                <a:cubicBezTo>
                  <a:pt x="2156" y="12397"/>
                  <a:pt x="2037" y="9956"/>
                  <a:pt x="1918" y="7515"/>
                </a:cubicBezTo>
                <a:cubicBezTo>
                  <a:pt x="1799" y="4991"/>
                  <a:pt x="1537" y="2122"/>
                  <a:pt x="4775" y="1717"/>
                </a:cubicBezTo>
                <a:cubicBezTo>
                  <a:pt x="8715" y="1239"/>
                  <a:pt x="12722" y="1078"/>
                  <a:pt x="16708" y="1078"/>
                </a:cubicBezTo>
                <a:cubicBezTo>
                  <a:pt x="17781" y="1078"/>
                  <a:pt x="18852" y="1090"/>
                  <a:pt x="19920" y="1110"/>
                </a:cubicBezTo>
                <a:cubicBezTo>
                  <a:pt x="19924" y="1110"/>
                  <a:pt x="19927" y="1110"/>
                  <a:pt x="19931" y="1110"/>
                </a:cubicBezTo>
                <a:cubicBezTo>
                  <a:pt x="20079" y="1110"/>
                  <a:pt x="20182" y="1039"/>
                  <a:pt x="20239" y="940"/>
                </a:cubicBezTo>
                <a:lnTo>
                  <a:pt x="20239" y="940"/>
                </a:lnTo>
                <a:cubicBezTo>
                  <a:pt x="22672" y="889"/>
                  <a:pt x="25104" y="863"/>
                  <a:pt x="27536" y="863"/>
                </a:cubicBezTo>
                <a:cubicBezTo>
                  <a:pt x="28792" y="863"/>
                  <a:pt x="30047" y="870"/>
                  <a:pt x="31302" y="884"/>
                </a:cubicBezTo>
                <a:cubicBezTo>
                  <a:pt x="31352" y="884"/>
                  <a:pt x="31403" y="884"/>
                  <a:pt x="31454" y="884"/>
                </a:cubicBezTo>
                <a:cubicBezTo>
                  <a:pt x="32185" y="884"/>
                  <a:pt x="33047" y="828"/>
                  <a:pt x="33920" y="828"/>
                </a:cubicBezTo>
                <a:close/>
                <a:moveTo>
                  <a:pt x="32470" y="1"/>
                </a:moveTo>
                <a:cubicBezTo>
                  <a:pt x="30902" y="1"/>
                  <a:pt x="29319" y="86"/>
                  <a:pt x="27826" y="86"/>
                </a:cubicBezTo>
                <a:cubicBezTo>
                  <a:pt x="27496" y="85"/>
                  <a:pt x="27167" y="84"/>
                  <a:pt x="26837" y="84"/>
                </a:cubicBezTo>
                <a:cubicBezTo>
                  <a:pt x="23938" y="84"/>
                  <a:pt x="21030" y="130"/>
                  <a:pt x="18122" y="205"/>
                </a:cubicBezTo>
                <a:cubicBezTo>
                  <a:pt x="18024" y="207"/>
                  <a:pt x="17945" y="239"/>
                  <a:pt x="17885" y="289"/>
                </a:cubicBezTo>
                <a:lnTo>
                  <a:pt x="17885" y="289"/>
                </a:lnTo>
                <a:cubicBezTo>
                  <a:pt x="16927" y="274"/>
                  <a:pt x="15962" y="264"/>
                  <a:pt x="14994" y="264"/>
                </a:cubicBezTo>
                <a:cubicBezTo>
                  <a:pt x="11377" y="264"/>
                  <a:pt x="7718" y="407"/>
                  <a:pt x="4215" y="1003"/>
                </a:cubicBezTo>
                <a:cubicBezTo>
                  <a:pt x="1" y="1705"/>
                  <a:pt x="1108" y="6861"/>
                  <a:pt x="1251" y="9956"/>
                </a:cubicBezTo>
                <a:cubicBezTo>
                  <a:pt x="1513" y="15528"/>
                  <a:pt x="1775" y="21112"/>
                  <a:pt x="2037" y="26684"/>
                </a:cubicBezTo>
                <a:cubicBezTo>
                  <a:pt x="2108" y="28399"/>
                  <a:pt x="2001" y="30351"/>
                  <a:pt x="2965" y="31852"/>
                </a:cubicBezTo>
                <a:cubicBezTo>
                  <a:pt x="3834" y="33221"/>
                  <a:pt x="5382" y="33911"/>
                  <a:pt x="6847" y="34459"/>
                </a:cubicBezTo>
                <a:cubicBezTo>
                  <a:pt x="10808" y="35939"/>
                  <a:pt x="15067" y="36229"/>
                  <a:pt x="19270" y="36229"/>
                </a:cubicBezTo>
                <a:cubicBezTo>
                  <a:pt x="19969" y="36229"/>
                  <a:pt x="20666" y="36221"/>
                  <a:pt x="21360" y="36209"/>
                </a:cubicBezTo>
                <a:cubicBezTo>
                  <a:pt x="23920" y="36174"/>
                  <a:pt x="26468" y="36102"/>
                  <a:pt x="29028" y="36043"/>
                </a:cubicBezTo>
                <a:cubicBezTo>
                  <a:pt x="29327" y="36035"/>
                  <a:pt x="29629" y="36032"/>
                  <a:pt x="29934" y="36032"/>
                </a:cubicBezTo>
                <a:cubicBezTo>
                  <a:pt x="30599" y="36032"/>
                  <a:pt x="31275" y="36045"/>
                  <a:pt x="31953" y="36045"/>
                </a:cubicBezTo>
                <a:cubicBezTo>
                  <a:pt x="33329" y="36045"/>
                  <a:pt x="34709" y="35992"/>
                  <a:pt x="36005" y="35674"/>
                </a:cubicBezTo>
                <a:cubicBezTo>
                  <a:pt x="40220" y="34650"/>
                  <a:pt x="39827" y="29851"/>
                  <a:pt x="39994" y="26387"/>
                </a:cubicBezTo>
                <a:cubicBezTo>
                  <a:pt x="40256" y="21208"/>
                  <a:pt x="40303" y="16016"/>
                  <a:pt x="40172" y="10825"/>
                </a:cubicBezTo>
                <a:cubicBezTo>
                  <a:pt x="40077" y="7396"/>
                  <a:pt x="40922" y="1074"/>
                  <a:pt x="36303" y="276"/>
                </a:cubicBezTo>
                <a:cubicBezTo>
                  <a:pt x="35074" y="60"/>
                  <a:pt x="33777" y="1"/>
                  <a:pt x="32470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 Regression,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XGBoost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Random Forest were evaluated by AUC, Precision, Accuracy,  Recall, F1 score.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 was selected as the best model. </a:t>
            </a:r>
          </a:p>
        </p:txBody>
      </p:sp>
      <p:grpSp>
        <p:nvGrpSpPr>
          <p:cNvPr id="4" name="Google Shape;1560;p33">
            <a:extLst>
              <a:ext uri="{FF2B5EF4-FFF2-40B4-BE49-F238E27FC236}">
                <a16:creationId xmlns:a16="http://schemas.microsoft.com/office/drawing/2014/main" id="{02A9E3CE-002F-A7E2-6374-64EB4C4FC19A}"/>
              </a:ext>
            </a:extLst>
          </p:cNvPr>
          <p:cNvGrpSpPr/>
          <p:nvPr/>
        </p:nvGrpSpPr>
        <p:grpSpPr>
          <a:xfrm>
            <a:off x="3406832" y="4276502"/>
            <a:ext cx="672650" cy="535169"/>
            <a:chOff x="4453692" y="1167900"/>
            <a:chExt cx="533625" cy="548420"/>
          </a:xfrm>
        </p:grpSpPr>
        <p:sp>
          <p:nvSpPr>
            <p:cNvPr id="5" name="Google Shape;1561;p33">
              <a:extLst>
                <a:ext uri="{FF2B5EF4-FFF2-40B4-BE49-F238E27FC236}">
                  <a16:creationId xmlns:a16="http://schemas.microsoft.com/office/drawing/2014/main" id="{C4F56A8D-870C-E1DB-6656-5988B9AF6008}"/>
                </a:ext>
              </a:extLst>
            </p:cNvPr>
            <p:cNvSpPr/>
            <p:nvPr/>
          </p:nvSpPr>
          <p:spPr>
            <a:xfrm>
              <a:off x="4489064" y="1213847"/>
              <a:ext cx="477988" cy="490201"/>
            </a:xfrm>
            <a:custGeom>
              <a:avLst/>
              <a:gdLst/>
              <a:ahLst/>
              <a:cxnLst/>
              <a:rect l="l" t="t" r="r" b="b"/>
              <a:pathLst>
                <a:path w="23325" h="23921" extrusionOk="0">
                  <a:moveTo>
                    <a:pt x="18527" y="1"/>
                  </a:moveTo>
                  <a:cubicBezTo>
                    <a:pt x="17098" y="2287"/>
                    <a:pt x="15872" y="4692"/>
                    <a:pt x="14407" y="6966"/>
                  </a:cubicBezTo>
                  <a:cubicBezTo>
                    <a:pt x="12728" y="9502"/>
                    <a:pt x="11383" y="12252"/>
                    <a:pt x="9680" y="14777"/>
                  </a:cubicBezTo>
                  <a:cubicBezTo>
                    <a:pt x="9216" y="15431"/>
                    <a:pt x="8859" y="16181"/>
                    <a:pt x="8240" y="16717"/>
                  </a:cubicBezTo>
                  <a:cubicBezTo>
                    <a:pt x="8136" y="16810"/>
                    <a:pt x="8000" y="16855"/>
                    <a:pt x="7863" y="16855"/>
                  </a:cubicBezTo>
                  <a:cubicBezTo>
                    <a:pt x="7702" y="16855"/>
                    <a:pt x="7540" y="16792"/>
                    <a:pt x="7430" y="16670"/>
                  </a:cubicBezTo>
                  <a:cubicBezTo>
                    <a:pt x="7109" y="16336"/>
                    <a:pt x="6870" y="15931"/>
                    <a:pt x="6620" y="15527"/>
                  </a:cubicBezTo>
                  <a:cubicBezTo>
                    <a:pt x="5727" y="14015"/>
                    <a:pt x="4763" y="12538"/>
                    <a:pt x="3834" y="11038"/>
                  </a:cubicBezTo>
                  <a:cubicBezTo>
                    <a:pt x="3644" y="10752"/>
                    <a:pt x="3489" y="10431"/>
                    <a:pt x="3227" y="10205"/>
                  </a:cubicBezTo>
                  <a:cubicBezTo>
                    <a:pt x="2822" y="10252"/>
                    <a:pt x="2477" y="10502"/>
                    <a:pt x="2132" y="10681"/>
                  </a:cubicBezTo>
                  <a:cubicBezTo>
                    <a:pt x="1489" y="11074"/>
                    <a:pt x="834" y="11443"/>
                    <a:pt x="286" y="11955"/>
                  </a:cubicBezTo>
                  <a:cubicBezTo>
                    <a:pt x="60" y="12133"/>
                    <a:pt x="1" y="12431"/>
                    <a:pt x="120" y="12693"/>
                  </a:cubicBezTo>
                  <a:cubicBezTo>
                    <a:pt x="655" y="13919"/>
                    <a:pt x="1560" y="14931"/>
                    <a:pt x="2263" y="16062"/>
                  </a:cubicBezTo>
                  <a:cubicBezTo>
                    <a:pt x="2679" y="16741"/>
                    <a:pt x="3120" y="17396"/>
                    <a:pt x="3596" y="18015"/>
                  </a:cubicBezTo>
                  <a:cubicBezTo>
                    <a:pt x="4227" y="18825"/>
                    <a:pt x="4727" y="19718"/>
                    <a:pt x="5346" y="20539"/>
                  </a:cubicBezTo>
                  <a:cubicBezTo>
                    <a:pt x="5811" y="21146"/>
                    <a:pt x="6192" y="21813"/>
                    <a:pt x="6692" y="22397"/>
                  </a:cubicBezTo>
                  <a:cubicBezTo>
                    <a:pt x="7109" y="22897"/>
                    <a:pt x="7454" y="23456"/>
                    <a:pt x="7930" y="23921"/>
                  </a:cubicBezTo>
                  <a:cubicBezTo>
                    <a:pt x="8204" y="23504"/>
                    <a:pt x="8478" y="23087"/>
                    <a:pt x="8787" y="22694"/>
                  </a:cubicBezTo>
                  <a:cubicBezTo>
                    <a:pt x="9907" y="21206"/>
                    <a:pt x="11085" y="19765"/>
                    <a:pt x="12204" y="18289"/>
                  </a:cubicBezTo>
                  <a:cubicBezTo>
                    <a:pt x="14038" y="15872"/>
                    <a:pt x="15943" y="13526"/>
                    <a:pt x="17729" y="11086"/>
                  </a:cubicBezTo>
                  <a:cubicBezTo>
                    <a:pt x="18860" y="9538"/>
                    <a:pt x="19920" y="7930"/>
                    <a:pt x="20956" y="6323"/>
                  </a:cubicBezTo>
                  <a:cubicBezTo>
                    <a:pt x="21729" y="5109"/>
                    <a:pt x="22491" y="3894"/>
                    <a:pt x="23134" y="2620"/>
                  </a:cubicBezTo>
                  <a:cubicBezTo>
                    <a:pt x="23170" y="2489"/>
                    <a:pt x="23325" y="2299"/>
                    <a:pt x="23158" y="2204"/>
                  </a:cubicBezTo>
                  <a:cubicBezTo>
                    <a:pt x="21741" y="1203"/>
                    <a:pt x="19967" y="942"/>
                    <a:pt x="185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" name="Google Shape;1562;p33">
              <a:extLst>
                <a:ext uri="{FF2B5EF4-FFF2-40B4-BE49-F238E27FC236}">
                  <a16:creationId xmlns:a16="http://schemas.microsoft.com/office/drawing/2014/main" id="{C4EB1D9E-D268-6AD5-7B33-FAF3094A9343}"/>
                </a:ext>
              </a:extLst>
            </p:cNvPr>
            <p:cNvSpPr/>
            <p:nvPr/>
          </p:nvSpPr>
          <p:spPr>
            <a:xfrm>
              <a:off x="4453692" y="1167900"/>
              <a:ext cx="533625" cy="548420"/>
            </a:xfrm>
            <a:custGeom>
              <a:avLst/>
              <a:gdLst/>
              <a:ahLst/>
              <a:cxnLst/>
              <a:rect l="l" t="t" r="r" b="b"/>
              <a:pathLst>
                <a:path w="26040" h="26762" extrusionOk="0">
                  <a:moveTo>
                    <a:pt x="19896" y="1433"/>
                  </a:moveTo>
                  <a:cubicBezTo>
                    <a:pt x="20717" y="1981"/>
                    <a:pt x="21658" y="2302"/>
                    <a:pt x="22574" y="2660"/>
                  </a:cubicBezTo>
                  <a:cubicBezTo>
                    <a:pt x="23277" y="2886"/>
                    <a:pt x="23896" y="3267"/>
                    <a:pt x="24527" y="3636"/>
                  </a:cubicBezTo>
                  <a:cubicBezTo>
                    <a:pt x="24694" y="3731"/>
                    <a:pt x="24551" y="3934"/>
                    <a:pt x="24503" y="4065"/>
                  </a:cubicBezTo>
                  <a:cubicBezTo>
                    <a:pt x="23682" y="5684"/>
                    <a:pt x="22693" y="7196"/>
                    <a:pt x="21705" y="8720"/>
                  </a:cubicBezTo>
                  <a:cubicBezTo>
                    <a:pt x="20658" y="10327"/>
                    <a:pt x="19574" y="11923"/>
                    <a:pt x="18419" y="13459"/>
                  </a:cubicBezTo>
                  <a:cubicBezTo>
                    <a:pt x="16633" y="15816"/>
                    <a:pt x="14788" y="18126"/>
                    <a:pt x="13002" y="20483"/>
                  </a:cubicBezTo>
                  <a:cubicBezTo>
                    <a:pt x="11954" y="21841"/>
                    <a:pt x="10882" y="23162"/>
                    <a:pt x="9859" y="24531"/>
                  </a:cubicBezTo>
                  <a:cubicBezTo>
                    <a:pt x="9668" y="24781"/>
                    <a:pt x="9513" y="25043"/>
                    <a:pt x="9335" y="25305"/>
                  </a:cubicBezTo>
                  <a:cubicBezTo>
                    <a:pt x="9311" y="25305"/>
                    <a:pt x="9263" y="25317"/>
                    <a:pt x="9239" y="25317"/>
                  </a:cubicBezTo>
                  <a:cubicBezTo>
                    <a:pt x="8763" y="24805"/>
                    <a:pt x="8394" y="24222"/>
                    <a:pt x="7942" y="23686"/>
                  </a:cubicBezTo>
                  <a:cubicBezTo>
                    <a:pt x="7430" y="23043"/>
                    <a:pt x="7001" y="22329"/>
                    <a:pt x="6501" y="21674"/>
                  </a:cubicBezTo>
                  <a:cubicBezTo>
                    <a:pt x="5965" y="20924"/>
                    <a:pt x="5501" y="20126"/>
                    <a:pt x="4929" y="19400"/>
                  </a:cubicBezTo>
                  <a:cubicBezTo>
                    <a:pt x="4405" y="18733"/>
                    <a:pt x="3953" y="18019"/>
                    <a:pt x="3501" y="17292"/>
                  </a:cubicBezTo>
                  <a:cubicBezTo>
                    <a:pt x="2929" y="16388"/>
                    <a:pt x="2227" y="15566"/>
                    <a:pt x="1727" y="14625"/>
                  </a:cubicBezTo>
                  <a:cubicBezTo>
                    <a:pt x="1572" y="14328"/>
                    <a:pt x="1357" y="14006"/>
                    <a:pt x="1453" y="13661"/>
                  </a:cubicBezTo>
                  <a:cubicBezTo>
                    <a:pt x="1655" y="13316"/>
                    <a:pt x="2012" y="13090"/>
                    <a:pt x="2334" y="12851"/>
                  </a:cubicBezTo>
                  <a:cubicBezTo>
                    <a:pt x="3001" y="12423"/>
                    <a:pt x="3679" y="11970"/>
                    <a:pt x="4417" y="11673"/>
                  </a:cubicBezTo>
                  <a:cubicBezTo>
                    <a:pt x="4459" y="11652"/>
                    <a:pt x="4497" y="11643"/>
                    <a:pt x="4531" y="11643"/>
                  </a:cubicBezTo>
                  <a:cubicBezTo>
                    <a:pt x="4717" y="11643"/>
                    <a:pt x="4817" y="11901"/>
                    <a:pt x="4917" y="12042"/>
                  </a:cubicBezTo>
                  <a:cubicBezTo>
                    <a:pt x="5953" y="13697"/>
                    <a:pt x="7025" y="15328"/>
                    <a:pt x="8013" y="17019"/>
                  </a:cubicBezTo>
                  <a:cubicBezTo>
                    <a:pt x="8251" y="17400"/>
                    <a:pt x="8489" y="17792"/>
                    <a:pt x="8811" y="18126"/>
                  </a:cubicBezTo>
                  <a:cubicBezTo>
                    <a:pt x="8919" y="18241"/>
                    <a:pt x="9079" y="18301"/>
                    <a:pt x="9237" y="18301"/>
                  </a:cubicBezTo>
                  <a:cubicBezTo>
                    <a:pt x="9374" y="18301"/>
                    <a:pt x="9509" y="18256"/>
                    <a:pt x="9609" y="18162"/>
                  </a:cubicBezTo>
                  <a:cubicBezTo>
                    <a:pt x="10240" y="17614"/>
                    <a:pt x="10609" y="16840"/>
                    <a:pt x="11085" y="16161"/>
                  </a:cubicBezTo>
                  <a:cubicBezTo>
                    <a:pt x="12204" y="14494"/>
                    <a:pt x="13168" y="12744"/>
                    <a:pt x="14181" y="11006"/>
                  </a:cubicBezTo>
                  <a:cubicBezTo>
                    <a:pt x="14907" y="9708"/>
                    <a:pt x="15752" y="8482"/>
                    <a:pt x="16526" y="7196"/>
                  </a:cubicBezTo>
                  <a:cubicBezTo>
                    <a:pt x="17693" y="5303"/>
                    <a:pt x="18729" y="3326"/>
                    <a:pt x="19896" y="1433"/>
                  </a:cubicBezTo>
                  <a:close/>
                  <a:moveTo>
                    <a:pt x="19915" y="1"/>
                  </a:moveTo>
                  <a:cubicBezTo>
                    <a:pt x="19881" y="1"/>
                    <a:pt x="19847" y="2"/>
                    <a:pt x="19812" y="5"/>
                  </a:cubicBezTo>
                  <a:cubicBezTo>
                    <a:pt x="19479" y="16"/>
                    <a:pt x="19169" y="231"/>
                    <a:pt x="18991" y="517"/>
                  </a:cubicBezTo>
                  <a:cubicBezTo>
                    <a:pt x="17479" y="2838"/>
                    <a:pt x="16133" y="5267"/>
                    <a:pt x="14585" y="7565"/>
                  </a:cubicBezTo>
                  <a:cubicBezTo>
                    <a:pt x="13621" y="8970"/>
                    <a:pt x="12704" y="10399"/>
                    <a:pt x="11847" y="11875"/>
                  </a:cubicBezTo>
                  <a:cubicBezTo>
                    <a:pt x="11013" y="13328"/>
                    <a:pt x="10132" y="14780"/>
                    <a:pt x="9382" y="16292"/>
                  </a:cubicBezTo>
                  <a:cubicBezTo>
                    <a:pt x="8823" y="15066"/>
                    <a:pt x="8096" y="13935"/>
                    <a:pt x="7334" y="12828"/>
                  </a:cubicBezTo>
                  <a:cubicBezTo>
                    <a:pt x="6811" y="12066"/>
                    <a:pt x="6310" y="11256"/>
                    <a:pt x="5632" y="10613"/>
                  </a:cubicBezTo>
                  <a:cubicBezTo>
                    <a:pt x="5382" y="10363"/>
                    <a:pt x="5048" y="10172"/>
                    <a:pt x="4691" y="10161"/>
                  </a:cubicBezTo>
                  <a:cubicBezTo>
                    <a:pt x="4651" y="10158"/>
                    <a:pt x="4612" y="10156"/>
                    <a:pt x="4572" y="10156"/>
                  </a:cubicBezTo>
                  <a:cubicBezTo>
                    <a:pt x="4105" y="10156"/>
                    <a:pt x="3668" y="10344"/>
                    <a:pt x="3251" y="10542"/>
                  </a:cubicBezTo>
                  <a:cubicBezTo>
                    <a:pt x="2274" y="11030"/>
                    <a:pt x="1322" y="11613"/>
                    <a:pt x="595" y="12435"/>
                  </a:cubicBezTo>
                  <a:cubicBezTo>
                    <a:pt x="262" y="12828"/>
                    <a:pt x="0" y="13328"/>
                    <a:pt x="12" y="13863"/>
                  </a:cubicBezTo>
                  <a:cubicBezTo>
                    <a:pt x="24" y="14471"/>
                    <a:pt x="322" y="15018"/>
                    <a:pt x="595" y="15554"/>
                  </a:cubicBezTo>
                  <a:cubicBezTo>
                    <a:pt x="1608" y="17352"/>
                    <a:pt x="2762" y="19066"/>
                    <a:pt x="3953" y="20745"/>
                  </a:cubicBezTo>
                  <a:cubicBezTo>
                    <a:pt x="5048" y="22233"/>
                    <a:pt x="6084" y="23757"/>
                    <a:pt x="7215" y="25222"/>
                  </a:cubicBezTo>
                  <a:cubicBezTo>
                    <a:pt x="7489" y="25567"/>
                    <a:pt x="7763" y="25913"/>
                    <a:pt x="8061" y="26234"/>
                  </a:cubicBezTo>
                  <a:cubicBezTo>
                    <a:pt x="8365" y="26554"/>
                    <a:pt x="8815" y="26761"/>
                    <a:pt x="9257" y="26761"/>
                  </a:cubicBezTo>
                  <a:cubicBezTo>
                    <a:pt x="9473" y="26761"/>
                    <a:pt x="9687" y="26712"/>
                    <a:pt x="9882" y="26603"/>
                  </a:cubicBezTo>
                  <a:cubicBezTo>
                    <a:pt x="10275" y="26294"/>
                    <a:pt x="10561" y="25865"/>
                    <a:pt x="10882" y="25484"/>
                  </a:cubicBezTo>
                  <a:cubicBezTo>
                    <a:pt x="12168" y="23722"/>
                    <a:pt x="13621" y="22103"/>
                    <a:pt x="14943" y="20376"/>
                  </a:cubicBezTo>
                  <a:cubicBezTo>
                    <a:pt x="16145" y="18852"/>
                    <a:pt x="17383" y="17352"/>
                    <a:pt x="18574" y="15828"/>
                  </a:cubicBezTo>
                  <a:cubicBezTo>
                    <a:pt x="20574" y="13328"/>
                    <a:pt x="22396" y="10684"/>
                    <a:pt x="24051" y="7946"/>
                  </a:cubicBezTo>
                  <a:cubicBezTo>
                    <a:pt x="24658" y="6886"/>
                    <a:pt x="25325" y="5851"/>
                    <a:pt x="25777" y="4708"/>
                  </a:cubicBezTo>
                  <a:cubicBezTo>
                    <a:pt x="25908" y="4362"/>
                    <a:pt x="26039" y="4005"/>
                    <a:pt x="26003" y="3636"/>
                  </a:cubicBezTo>
                  <a:cubicBezTo>
                    <a:pt x="25992" y="3160"/>
                    <a:pt x="25682" y="2755"/>
                    <a:pt x="25301" y="2505"/>
                  </a:cubicBezTo>
                  <a:cubicBezTo>
                    <a:pt x="24646" y="2088"/>
                    <a:pt x="23979" y="1671"/>
                    <a:pt x="23277" y="1338"/>
                  </a:cubicBezTo>
                  <a:cubicBezTo>
                    <a:pt x="22598" y="993"/>
                    <a:pt x="21860" y="755"/>
                    <a:pt x="21181" y="409"/>
                  </a:cubicBezTo>
                  <a:cubicBezTo>
                    <a:pt x="20783" y="210"/>
                    <a:pt x="20364" y="1"/>
                    <a:pt x="199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7" name="Google Shape;1563;p33">
            <a:extLst>
              <a:ext uri="{FF2B5EF4-FFF2-40B4-BE49-F238E27FC236}">
                <a16:creationId xmlns:a16="http://schemas.microsoft.com/office/drawing/2014/main" id="{313A07B2-8C3A-572B-DFBA-C1283CDD4152}"/>
              </a:ext>
            </a:extLst>
          </p:cNvPr>
          <p:cNvGrpSpPr/>
          <p:nvPr/>
        </p:nvGrpSpPr>
        <p:grpSpPr>
          <a:xfrm>
            <a:off x="490584" y="1310744"/>
            <a:ext cx="628066" cy="855789"/>
            <a:chOff x="1952538" y="1240141"/>
            <a:chExt cx="710393" cy="1252329"/>
          </a:xfrm>
        </p:grpSpPr>
        <p:grpSp>
          <p:nvGrpSpPr>
            <p:cNvPr id="8" name="Google Shape;1564;p33">
              <a:extLst>
                <a:ext uri="{FF2B5EF4-FFF2-40B4-BE49-F238E27FC236}">
                  <a16:creationId xmlns:a16="http://schemas.microsoft.com/office/drawing/2014/main" id="{54121428-3C20-E76C-8877-70CF9F5239E0}"/>
                </a:ext>
              </a:extLst>
            </p:cNvPr>
            <p:cNvGrpSpPr/>
            <p:nvPr/>
          </p:nvGrpSpPr>
          <p:grpSpPr>
            <a:xfrm>
              <a:off x="1974486" y="1240141"/>
              <a:ext cx="474340" cy="446573"/>
              <a:chOff x="2088786" y="1240141"/>
              <a:chExt cx="474340" cy="446573"/>
            </a:xfrm>
          </p:grpSpPr>
          <p:sp>
            <p:nvSpPr>
              <p:cNvPr id="10" name="Google Shape;1565;p33">
                <a:extLst>
                  <a:ext uri="{FF2B5EF4-FFF2-40B4-BE49-F238E27FC236}">
                    <a16:creationId xmlns:a16="http://schemas.microsoft.com/office/drawing/2014/main" id="{BD6E3DF5-11CB-3FB0-7DF9-3A58926FD801}"/>
                  </a:ext>
                </a:extLst>
              </p:cNvPr>
              <p:cNvSpPr/>
              <p:nvPr/>
            </p:nvSpPr>
            <p:spPr>
              <a:xfrm>
                <a:off x="2124958" y="1313857"/>
                <a:ext cx="420752" cy="348270"/>
              </a:xfrm>
              <a:custGeom>
                <a:avLst/>
                <a:gdLst/>
                <a:ahLst/>
                <a:cxnLst/>
                <a:rect l="l" t="t" r="r" b="b"/>
                <a:pathLst>
                  <a:path w="20532" h="16995" extrusionOk="0">
                    <a:moveTo>
                      <a:pt x="7916" y="10325"/>
                    </a:moveTo>
                    <a:lnTo>
                      <a:pt x="7916" y="10325"/>
                    </a:lnTo>
                    <a:cubicBezTo>
                      <a:pt x="7594" y="10575"/>
                      <a:pt x="7261" y="10825"/>
                      <a:pt x="6927" y="11051"/>
                    </a:cubicBezTo>
                    <a:cubicBezTo>
                      <a:pt x="6618" y="11254"/>
                      <a:pt x="6082" y="11492"/>
                      <a:pt x="5546" y="11575"/>
                    </a:cubicBezTo>
                    <a:cubicBezTo>
                      <a:pt x="6344" y="11159"/>
                      <a:pt x="7130" y="10742"/>
                      <a:pt x="7916" y="10325"/>
                    </a:cubicBezTo>
                    <a:close/>
                    <a:moveTo>
                      <a:pt x="4498" y="13337"/>
                    </a:moveTo>
                    <a:lnTo>
                      <a:pt x="4498" y="13337"/>
                    </a:lnTo>
                    <a:cubicBezTo>
                      <a:pt x="4510" y="13337"/>
                      <a:pt x="4510" y="13349"/>
                      <a:pt x="4522" y="13349"/>
                    </a:cubicBezTo>
                    <a:lnTo>
                      <a:pt x="4510" y="13349"/>
                    </a:lnTo>
                    <a:cubicBezTo>
                      <a:pt x="4510" y="13349"/>
                      <a:pt x="4510" y="13349"/>
                      <a:pt x="4498" y="13337"/>
                    </a:cubicBezTo>
                    <a:close/>
                    <a:moveTo>
                      <a:pt x="19467" y="1"/>
                    </a:moveTo>
                    <a:cubicBezTo>
                      <a:pt x="19315" y="1"/>
                      <a:pt x="19160" y="48"/>
                      <a:pt x="19012" y="157"/>
                    </a:cubicBezTo>
                    <a:cubicBezTo>
                      <a:pt x="15988" y="2443"/>
                      <a:pt x="12785" y="4455"/>
                      <a:pt x="9416" y="6206"/>
                    </a:cubicBezTo>
                    <a:cubicBezTo>
                      <a:pt x="7880" y="7003"/>
                      <a:pt x="6237" y="7634"/>
                      <a:pt x="4737" y="8492"/>
                    </a:cubicBezTo>
                    <a:cubicBezTo>
                      <a:pt x="4046" y="8885"/>
                      <a:pt x="3403" y="9385"/>
                      <a:pt x="2915" y="10004"/>
                    </a:cubicBezTo>
                    <a:cubicBezTo>
                      <a:pt x="2689" y="10278"/>
                      <a:pt x="2522" y="10540"/>
                      <a:pt x="2427" y="10801"/>
                    </a:cubicBezTo>
                    <a:cubicBezTo>
                      <a:pt x="2248" y="10587"/>
                      <a:pt x="2070" y="10361"/>
                      <a:pt x="1891" y="10147"/>
                    </a:cubicBezTo>
                    <a:cubicBezTo>
                      <a:pt x="1707" y="9920"/>
                      <a:pt x="1492" y="9825"/>
                      <a:pt x="1281" y="9825"/>
                    </a:cubicBezTo>
                    <a:cubicBezTo>
                      <a:pt x="617" y="9825"/>
                      <a:pt x="0" y="10763"/>
                      <a:pt x="569" y="11468"/>
                    </a:cubicBezTo>
                    <a:cubicBezTo>
                      <a:pt x="1343" y="12409"/>
                      <a:pt x="2105" y="13349"/>
                      <a:pt x="2879" y="14290"/>
                    </a:cubicBezTo>
                    <a:cubicBezTo>
                      <a:pt x="3201" y="14671"/>
                      <a:pt x="3498" y="15123"/>
                      <a:pt x="4022" y="15254"/>
                    </a:cubicBezTo>
                    <a:cubicBezTo>
                      <a:pt x="4135" y="15288"/>
                      <a:pt x="4247" y="15302"/>
                      <a:pt x="4357" y="15302"/>
                    </a:cubicBezTo>
                    <a:cubicBezTo>
                      <a:pt x="4756" y="15302"/>
                      <a:pt x="5137" y="15110"/>
                      <a:pt x="5511" y="14933"/>
                    </a:cubicBezTo>
                    <a:cubicBezTo>
                      <a:pt x="5594" y="14897"/>
                      <a:pt x="5677" y="14861"/>
                      <a:pt x="5761" y="14814"/>
                    </a:cubicBezTo>
                    <a:cubicBezTo>
                      <a:pt x="5903" y="14981"/>
                      <a:pt x="6058" y="15135"/>
                      <a:pt x="6213" y="15278"/>
                    </a:cubicBezTo>
                    <a:cubicBezTo>
                      <a:pt x="6153" y="15373"/>
                      <a:pt x="6082" y="15469"/>
                      <a:pt x="6022" y="15564"/>
                    </a:cubicBezTo>
                    <a:cubicBezTo>
                      <a:pt x="5584" y="16217"/>
                      <a:pt x="6190" y="16957"/>
                      <a:pt x="6855" y="16957"/>
                    </a:cubicBezTo>
                    <a:cubicBezTo>
                      <a:pt x="7003" y="16957"/>
                      <a:pt x="7154" y="16920"/>
                      <a:pt x="7296" y="16838"/>
                    </a:cubicBezTo>
                    <a:cubicBezTo>
                      <a:pt x="7487" y="16731"/>
                      <a:pt x="7677" y="16612"/>
                      <a:pt x="7868" y="16493"/>
                    </a:cubicBezTo>
                    <a:cubicBezTo>
                      <a:pt x="8130" y="16635"/>
                      <a:pt x="8392" y="16766"/>
                      <a:pt x="8666" y="16886"/>
                    </a:cubicBezTo>
                    <a:cubicBezTo>
                      <a:pt x="8834" y="16958"/>
                      <a:pt x="8998" y="16995"/>
                      <a:pt x="9152" y="16995"/>
                    </a:cubicBezTo>
                    <a:cubicBezTo>
                      <a:pt x="9456" y="16995"/>
                      <a:pt x="9727" y="16852"/>
                      <a:pt x="9940" y="16552"/>
                    </a:cubicBezTo>
                    <a:cubicBezTo>
                      <a:pt x="11106" y="14933"/>
                      <a:pt x="12261" y="13302"/>
                      <a:pt x="13428" y="11682"/>
                    </a:cubicBezTo>
                    <a:cubicBezTo>
                      <a:pt x="13928" y="11301"/>
                      <a:pt x="14428" y="10932"/>
                      <a:pt x="14928" y="10563"/>
                    </a:cubicBezTo>
                    <a:cubicBezTo>
                      <a:pt x="15381" y="10218"/>
                      <a:pt x="15428" y="9563"/>
                      <a:pt x="15166" y="9146"/>
                    </a:cubicBezTo>
                    <a:cubicBezTo>
                      <a:pt x="17595" y="7027"/>
                      <a:pt x="19536" y="4372"/>
                      <a:pt x="20381" y="1217"/>
                    </a:cubicBezTo>
                    <a:cubicBezTo>
                      <a:pt x="20531" y="646"/>
                      <a:pt x="20025" y="1"/>
                      <a:pt x="1946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1" name="Google Shape;1566;p33">
                <a:extLst>
                  <a:ext uri="{FF2B5EF4-FFF2-40B4-BE49-F238E27FC236}">
                    <a16:creationId xmlns:a16="http://schemas.microsoft.com/office/drawing/2014/main" id="{4A3C09EC-1A47-8C78-320E-2A8FFAFEE321}"/>
                  </a:ext>
                </a:extLst>
              </p:cNvPr>
              <p:cNvSpPr/>
              <p:nvPr/>
            </p:nvSpPr>
            <p:spPr>
              <a:xfrm>
                <a:off x="2134918" y="1240141"/>
                <a:ext cx="270890" cy="139533"/>
              </a:xfrm>
              <a:custGeom>
                <a:avLst/>
                <a:gdLst/>
                <a:ahLst/>
                <a:cxnLst/>
                <a:rect l="l" t="t" r="r" b="b"/>
                <a:pathLst>
                  <a:path w="13219" h="6809" extrusionOk="0">
                    <a:moveTo>
                      <a:pt x="1620" y="1"/>
                    </a:moveTo>
                    <a:cubicBezTo>
                      <a:pt x="1070" y="1"/>
                      <a:pt x="642" y="668"/>
                      <a:pt x="726" y="1218"/>
                    </a:cubicBezTo>
                    <a:cubicBezTo>
                      <a:pt x="738" y="1313"/>
                      <a:pt x="750" y="1397"/>
                      <a:pt x="762" y="1492"/>
                    </a:cubicBezTo>
                    <a:cubicBezTo>
                      <a:pt x="357" y="1552"/>
                      <a:pt x="0" y="1849"/>
                      <a:pt x="36" y="2385"/>
                    </a:cubicBezTo>
                    <a:cubicBezTo>
                      <a:pt x="83" y="3016"/>
                      <a:pt x="119" y="3647"/>
                      <a:pt x="155" y="4290"/>
                    </a:cubicBezTo>
                    <a:cubicBezTo>
                      <a:pt x="119" y="4469"/>
                      <a:pt x="131" y="4671"/>
                      <a:pt x="191" y="4862"/>
                    </a:cubicBezTo>
                    <a:cubicBezTo>
                      <a:pt x="214" y="5207"/>
                      <a:pt x="238" y="5552"/>
                      <a:pt x="262" y="5897"/>
                    </a:cubicBezTo>
                    <a:cubicBezTo>
                      <a:pt x="295" y="6485"/>
                      <a:pt x="748" y="6808"/>
                      <a:pt x="1205" y="6808"/>
                    </a:cubicBezTo>
                    <a:cubicBezTo>
                      <a:pt x="1572" y="6808"/>
                      <a:pt x="1942" y="6599"/>
                      <a:pt x="2096" y="6147"/>
                    </a:cubicBezTo>
                    <a:cubicBezTo>
                      <a:pt x="2131" y="6016"/>
                      <a:pt x="2179" y="5885"/>
                      <a:pt x="2215" y="5755"/>
                    </a:cubicBezTo>
                    <a:cubicBezTo>
                      <a:pt x="3631" y="5600"/>
                      <a:pt x="5036" y="5445"/>
                      <a:pt x="6453" y="5290"/>
                    </a:cubicBezTo>
                    <a:cubicBezTo>
                      <a:pt x="7322" y="5195"/>
                      <a:pt x="8192" y="5100"/>
                      <a:pt x="9061" y="5004"/>
                    </a:cubicBezTo>
                    <a:cubicBezTo>
                      <a:pt x="9711" y="4937"/>
                      <a:pt x="10440" y="4774"/>
                      <a:pt x="11119" y="4774"/>
                    </a:cubicBezTo>
                    <a:cubicBezTo>
                      <a:pt x="11273" y="4774"/>
                      <a:pt x="11425" y="4782"/>
                      <a:pt x="11573" y="4802"/>
                    </a:cubicBezTo>
                    <a:cubicBezTo>
                      <a:pt x="11628" y="4810"/>
                      <a:pt x="11681" y="4814"/>
                      <a:pt x="11733" y="4814"/>
                    </a:cubicBezTo>
                    <a:cubicBezTo>
                      <a:pt x="12776" y="4814"/>
                      <a:pt x="13219" y="3288"/>
                      <a:pt x="12073" y="3004"/>
                    </a:cubicBezTo>
                    <a:cubicBezTo>
                      <a:pt x="11394" y="2837"/>
                      <a:pt x="10716" y="2671"/>
                      <a:pt x="10049" y="2516"/>
                    </a:cubicBezTo>
                    <a:cubicBezTo>
                      <a:pt x="9894" y="2349"/>
                      <a:pt x="9680" y="2254"/>
                      <a:pt x="9394" y="2254"/>
                    </a:cubicBezTo>
                    <a:cubicBezTo>
                      <a:pt x="9275" y="2254"/>
                      <a:pt x="9144" y="2254"/>
                      <a:pt x="9013" y="2266"/>
                    </a:cubicBezTo>
                    <a:cubicBezTo>
                      <a:pt x="8608" y="2159"/>
                      <a:pt x="8192" y="2064"/>
                      <a:pt x="7775" y="1956"/>
                    </a:cubicBezTo>
                    <a:cubicBezTo>
                      <a:pt x="7144" y="1528"/>
                      <a:pt x="6429" y="1302"/>
                      <a:pt x="5632" y="1242"/>
                    </a:cubicBezTo>
                    <a:cubicBezTo>
                      <a:pt x="5596" y="1238"/>
                      <a:pt x="5562" y="1236"/>
                      <a:pt x="5528" y="1236"/>
                    </a:cubicBezTo>
                    <a:cubicBezTo>
                      <a:pt x="5369" y="1236"/>
                      <a:pt x="5228" y="1280"/>
                      <a:pt x="5120" y="1349"/>
                    </a:cubicBezTo>
                    <a:cubicBezTo>
                      <a:pt x="4036" y="1111"/>
                      <a:pt x="2965" y="802"/>
                      <a:pt x="2096" y="170"/>
                    </a:cubicBezTo>
                    <a:cubicBezTo>
                      <a:pt x="1933" y="52"/>
                      <a:pt x="1772" y="1"/>
                      <a:pt x="16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2" name="Google Shape;1567;p33">
                <a:extLst>
                  <a:ext uri="{FF2B5EF4-FFF2-40B4-BE49-F238E27FC236}">
                    <a16:creationId xmlns:a16="http://schemas.microsoft.com/office/drawing/2014/main" id="{573D31D0-2DD1-B677-3B08-DE365A7460FF}"/>
                  </a:ext>
                </a:extLst>
              </p:cNvPr>
              <p:cNvSpPr/>
              <p:nvPr/>
            </p:nvSpPr>
            <p:spPr>
              <a:xfrm>
                <a:off x="2144181" y="1342691"/>
                <a:ext cx="271587" cy="144226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7038" extrusionOk="0">
                    <a:moveTo>
                      <a:pt x="13252" y="0"/>
                    </a:moveTo>
                    <a:lnTo>
                      <a:pt x="13252" y="0"/>
                    </a:lnTo>
                    <a:cubicBezTo>
                      <a:pt x="12645" y="72"/>
                      <a:pt x="12062" y="274"/>
                      <a:pt x="11466" y="417"/>
                    </a:cubicBezTo>
                    <a:cubicBezTo>
                      <a:pt x="8656" y="1108"/>
                      <a:pt x="5858" y="1810"/>
                      <a:pt x="3108" y="2656"/>
                    </a:cubicBezTo>
                    <a:cubicBezTo>
                      <a:pt x="2251" y="2929"/>
                      <a:pt x="1394" y="3227"/>
                      <a:pt x="596" y="3632"/>
                    </a:cubicBezTo>
                    <a:cubicBezTo>
                      <a:pt x="382" y="3751"/>
                      <a:pt x="108" y="3870"/>
                      <a:pt x="36" y="4120"/>
                    </a:cubicBezTo>
                    <a:cubicBezTo>
                      <a:pt x="1" y="4537"/>
                      <a:pt x="227" y="4918"/>
                      <a:pt x="393" y="5275"/>
                    </a:cubicBezTo>
                    <a:cubicBezTo>
                      <a:pt x="703" y="5858"/>
                      <a:pt x="1001" y="6442"/>
                      <a:pt x="1263" y="7037"/>
                    </a:cubicBezTo>
                    <a:cubicBezTo>
                      <a:pt x="1941" y="6620"/>
                      <a:pt x="2572" y="6156"/>
                      <a:pt x="3251" y="5739"/>
                    </a:cubicBezTo>
                    <a:cubicBezTo>
                      <a:pt x="6108" y="3941"/>
                      <a:pt x="9025" y="2191"/>
                      <a:pt x="12026" y="643"/>
                    </a:cubicBezTo>
                    <a:cubicBezTo>
                      <a:pt x="12443" y="429"/>
                      <a:pt x="12859" y="239"/>
                      <a:pt x="1325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3" name="Google Shape;1568;p33">
                <a:extLst>
                  <a:ext uri="{FF2B5EF4-FFF2-40B4-BE49-F238E27FC236}">
                    <a16:creationId xmlns:a16="http://schemas.microsoft.com/office/drawing/2014/main" id="{D957794A-16C1-DBD2-183A-4444681F5CE3}"/>
                  </a:ext>
                </a:extLst>
              </p:cNvPr>
              <p:cNvSpPr/>
              <p:nvPr/>
            </p:nvSpPr>
            <p:spPr>
              <a:xfrm>
                <a:off x="2088786" y="1246289"/>
                <a:ext cx="47434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23147" h="21492" extrusionOk="0">
                    <a:moveTo>
                      <a:pt x="2846" y="1359"/>
                    </a:moveTo>
                    <a:lnTo>
                      <a:pt x="2846" y="1359"/>
                    </a:lnTo>
                    <a:cubicBezTo>
                      <a:pt x="4668" y="1466"/>
                      <a:pt x="6502" y="1525"/>
                      <a:pt x="8323" y="1668"/>
                    </a:cubicBezTo>
                    <a:cubicBezTo>
                      <a:pt x="10538" y="1895"/>
                      <a:pt x="12752" y="2121"/>
                      <a:pt x="14979" y="2287"/>
                    </a:cubicBezTo>
                    <a:cubicBezTo>
                      <a:pt x="15248" y="2321"/>
                      <a:pt x="15518" y="2355"/>
                      <a:pt x="15787" y="2355"/>
                    </a:cubicBezTo>
                    <a:cubicBezTo>
                      <a:pt x="15899" y="2355"/>
                      <a:pt x="16010" y="2349"/>
                      <a:pt x="16122" y="2335"/>
                    </a:cubicBezTo>
                    <a:lnTo>
                      <a:pt x="16122" y="2335"/>
                    </a:lnTo>
                    <a:cubicBezTo>
                      <a:pt x="15288" y="2454"/>
                      <a:pt x="14479" y="2645"/>
                      <a:pt x="13657" y="2835"/>
                    </a:cubicBezTo>
                    <a:cubicBezTo>
                      <a:pt x="11705" y="3299"/>
                      <a:pt x="9752" y="3823"/>
                      <a:pt x="7847" y="4442"/>
                    </a:cubicBezTo>
                    <a:cubicBezTo>
                      <a:pt x="6097" y="5038"/>
                      <a:pt x="4299" y="5562"/>
                      <a:pt x="2644" y="6395"/>
                    </a:cubicBezTo>
                    <a:cubicBezTo>
                      <a:pt x="2751" y="5550"/>
                      <a:pt x="2846" y="4704"/>
                      <a:pt x="2858" y="3859"/>
                    </a:cubicBezTo>
                    <a:cubicBezTo>
                      <a:pt x="2954" y="3026"/>
                      <a:pt x="2811" y="2192"/>
                      <a:pt x="2846" y="1359"/>
                    </a:cubicBezTo>
                    <a:close/>
                    <a:moveTo>
                      <a:pt x="16039" y="3740"/>
                    </a:moveTo>
                    <a:cubicBezTo>
                      <a:pt x="15824" y="3823"/>
                      <a:pt x="15622" y="3919"/>
                      <a:pt x="15419" y="4014"/>
                    </a:cubicBezTo>
                    <a:cubicBezTo>
                      <a:pt x="15336" y="4061"/>
                      <a:pt x="15241" y="4109"/>
                      <a:pt x="15146" y="4157"/>
                    </a:cubicBezTo>
                    <a:cubicBezTo>
                      <a:pt x="15098" y="4169"/>
                      <a:pt x="15003" y="4216"/>
                      <a:pt x="14967" y="4240"/>
                    </a:cubicBezTo>
                    <a:cubicBezTo>
                      <a:pt x="14372" y="4562"/>
                      <a:pt x="13788" y="4847"/>
                      <a:pt x="13205" y="5169"/>
                    </a:cubicBezTo>
                    <a:cubicBezTo>
                      <a:pt x="11717" y="5955"/>
                      <a:pt x="10264" y="6800"/>
                      <a:pt x="8823" y="7657"/>
                    </a:cubicBezTo>
                    <a:cubicBezTo>
                      <a:pt x="7335" y="8562"/>
                      <a:pt x="5847" y="9443"/>
                      <a:pt x="4406" y="10419"/>
                    </a:cubicBezTo>
                    <a:cubicBezTo>
                      <a:pt x="4144" y="10598"/>
                      <a:pt x="3894" y="10800"/>
                      <a:pt x="3608" y="10931"/>
                    </a:cubicBezTo>
                    <a:cubicBezTo>
                      <a:pt x="3287" y="10157"/>
                      <a:pt x="2834" y="9443"/>
                      <a:pt x="2501" y="8657"/>
                    </a:cubicBezTo>
                    <a:cubicBezTo>
                      <a:pt x="2394" y="8383"/>
                      <a:pt x="2239" y="7967"/>
                      <a:pt x="2573" y="7764"/>
                    </a:cubicBezTo>
                    <a:cubicBezTo>
                      <a:pt x="3406" y="7217"/>
                      <a:pt x="4394" y="6931"/>
                      <a:pt x="5335" y="6598"/>
                    </a:cubicBezTo>
                    <a:cubicBezTo>
                      <a:pt x="8597" y="5585"/>
                      <a:pt x="11919" y="4800"/>
                      <a:pt x="15229" y="3954"/>
                    </a:cubicBezTo>
                    <a:cubicBezTo>
                      <a:pt x="15503" y="3895"/>
                      <a:pt x="15777" y="3823"/>
                      <a:pt x="16039" y="3740"/>
                    </a:cubicBezTo>
                    <a:close/>
                    <a:moveTo>
                      <a:pt x="21730" y="3014"/>
                    </a:moveTo>
                    <a:cubicBezTo>
                      <a:pt x="21551" y="3538"/>
                      <a:pt x="21253" y="4002"/>
                      <a:pt x="20992" y="4478"/>
                    </a:cubicBezTo>
                    <a:cubicBezTo>
                      <a:pt x="20099" y="5978"/>
                      <a:pt x="18896" y="7252"/>
                      <a:pt x="17741" y="8538"/>
                    </a:cubicBezTo>
                    <a:cubicBezTo>
                      <a:pt x="16539" y="9884"/>
                      <a:pt x="15205" y="11110"/>
                      <a:pt x="13907" y="12360"/>
                    </a:cubicBezTo>
                    <a:cubicBezTo>
                      <a:pt x="12800" y="13444"/>
                      <a:pt x="11657" y="14491"/>
                      <a:pt x="10502" y="15527"/>
                    </a:cubicBezTo>
                    <a:cubicBezTo>
                      <a:pt x="9252" y="16658"/>
                      <a:pt x="8038" y="17837"/>
                      <a:pt x="6633" y="18766"/>
                    </a:cubicBezTo>
                    <a:cubicBezTo>
                      <a:pt x="6375" y="18913"/>
                      <a:pt x="6074" y="19125"/>
                      <a:pt x="5764" y="19125"/>
                    </a:cubicBezTo>
                    <a:cubicBezTo>
                      <a:pt x="5673" y="19125"/>
                      <a:pt x="5581" y="19106"/>
                      <a:pt x="5490" y="19063"/>
                    </a:cubicBezTo>
                    <a:cubicBezTo>
                      <a:pt x="5120" y="18861"/>
                      <a:pt x="4859" y="18528"/>
                      <a:pt x="4573" y="18218"/>
                    </a:cubicBezTo>
                    <a:cubicBezTo>
                      <a:pt x="3501" y="16944"/>
                      <a:pt x="2513" y="15587"/>
                      <a:pt x="1561" y="14217"/>
                    </a:cubicBezTo>
                    <a:cubicBezTo>
                      <a:pt x="3751" y="13217"/>
                      <a:pt x="5882" y="12062"/>
                      <a:pt x="7954" y="10836"/>
                    </a:cubicBezTo>
                    <a:cubicBezTo>
                      <a:pt x="10705" y="9229"/>
                      <a:pt x="13431" y="7598"/>
                      <a:pt x="16193" y="6014"/>
                    </a:cubicBezTo>
                    <a:cubicBezTo>
                      <a:pt x="18015" y="4978"/>
                      <a:pt x="19825" y="3895"/>
                      <a:pt x="21730" y="3014"/>
                    </a:cubicBezTo>
                    <a:close/>
                    <a:moveTo>
                      <a:pt x="16658" y="11920"/>
                    </a:moveTo>
                    <a:lnTo>
                      <a:pt x="16658" y="11920"/>
                    </a:lnTo>
                    <a:cubicBezTo>
                      <a:pt x="15884" y="13229"/>
                      <a:pt x="15146" y="14575"/>
                      <a:pt x="14276" y="15825"/>
                    </a:cubicBezTo>
                    <a:cubicBezTo>
                      <a:pt x="13360" y="17099"/>
                      <a:pt x="12502" y="18420"/>
                      <a:pt x="11443" y="19587"/>
                    </a:cubicBezTo>
                    <a:cubicBezTo>
                      <a:pt x="11216" y="19802"/>
                      <a:pt x="11050" y="20171"/>
                      <a:pt x="10705" y="20218"/>
                    </a:cubicBezTo>
                    <a:cubicBezTo>
                      <a:pt x="10038" y="19873"/>
                      <a:pt x="9740" y="19123"/>
                      <a:pt x="9264" y="18563"/>
                    </a:cubicBezTo>
                    <a:cubicBezTo>
                      <a:pt x="11062" y="17170"/>
                      <a:pt x="12812" y="15718"/>
                      <a:pt x="14443" y="14134"/>
                    </a:cubicBezTo>
                    <a:cubicBezTo>
                      <a:pt x="15181" y="13408"/>
                      <a:pt x="15967" y="12705"/>
                      <a:pt x="16658" y="11920"/>
                    </a:cubicBezTo>
                    <a:close/>
                    <a:moveTo>
                      <a:pt x="6013" y="1"/>
                    </a:moveTo>
                    <a:cubicBezTo>
                      <a:pt x="5306" y="1"/>
                      <a:pt x="4598" y="20"/>
                      <a:pt x="3891" y="20"/>
                    </a:cubicBezTo>
                    <a:cubicBezTo>
                      <a:pt x="3670" y="20"/>
                      <a:pt x="3449" y="18"/>
                      <a:pt x="3227" y="13"/>
                    </a:cubicBezTo>
                    <a:cubicBezTo>
                      <a:pt x="3110" y="13"/>
                      <a:pt x="2992" y="10"/>
                      <a:pt x="2873" y="10"/>
                    </a:cubicBezTo>
                    <a:cubicBezTo>
                      <a:pt x="2665" y="10"/>
                      <a:pt x="2456" y="20"/>
                      <a:pt x="2251" y="73"/>
                    </a:cubicBezTo>
                    <a:cubicBezTo>
                      <a:pt x="1906" y="144"/>
                      <a:pt x="1632" y="442"/>
                      <a:pt x="1584" y="799"/>
                    </a:cubicBezTo>
                    <a:cubicBezTo>
                      <a:pt x="1441" y="1847"/>
                      <a:pt x="1561" y="2930"/>
                      <a:pt x="1418" y="3978"/>
                    </a:cubicBezTo>
                    <a:cubicBezTo>
                      <a:pt x="1263" y="5109"/>
                      <a:pt x="1263" y="6252"/>
                      <a:pt x="1346" y="7383"/>
                    </a:cubicBezTo>
                    <a:cubicBezTo>
                      <a:pt x="1203" y="7812"/>
                      <a:pt x="1156" y="8276"/>
                      <a:pt x="1275" y="8717"/>
                    </a:cubicBezTo>
                    <a:cubicBezTo>
                      <a:pt x="1561" y="9765"/>
                      <a:pt x="2168" y="10681"/>
                      <a:pt x="2680" y="11634"/>
                    </a:cubicBezTo>
                    <a:cubicBezTo>
                      <a:pt x="1882" y="12158"/>
                      <a:pt x="1132" y="12741"/>
                      <a:pt x="370" y="13301"/>
                    </a:cubicBezTo>
                    <a:cubicBezTo>
                      <a:pt x="203" y="13456"/>
                      <a:pt x="37" y="13646"/>
                      <a:pt x="1" y="13872"/>
                    </a:cubicBezTo>
                    <a:cubicBezTo>
                      <a:pt x="13" y="14206"/>
                      <a:pt x="167" y="14503"/>
                      <a:pt x="370" y="14765"/>
                    </a:cubicBezTo>
                    <a:cubicBezTo>
                      <a:pt x="1025" y="15944"/>
                      <a:pt x="1930" y="16944"/>
                      <a:pt x="2692" y="18039"/>
                    </a:cubicBezTo>
                    <a:cubicBezTo>
                      <a:pt x="2954" y="18420"/>
                      <a:pt x="3251" y="18789"/>
                      <a:pt x="3549" y="19135"/>
                    </a:cubicBezTo>
                    <a:cubicBezTo>
                      <a:pt x="4085" y="19742"/>
                      <a:pt x="4692" y="20421"/>
                      <a:pt x="5549" y="20492"/>
                    </a:cubicBezTo>
                    <a:cubicBezTo>
                      <a:pt x="5590" y="20494"/>
                      <a:pt x="5632" y="20495"/>
                      <a:pt x="5672" y="20495"/>
                    </a:cubicBezTo>
                    <a:cubicBezTo>
                      <a:pt x="6700" y="20495"/>
                      <a:pt x="7546" y="19791"/>
                      <a:pt x="8371" y="19230"/>
                    </a:cubicBezTo>
                    <a:cubicBezTo>
                      <a:pt x="8633" y="19813"/>
                      <a:pt x="8907" y="20421"/>
                      <a:pt x="9371" y="20885"/>
                    </a:cubicBezTo>
                    <a:cubicBezTo>
                      <a:pt x="9728" y="21233"/>
                      <a:pt x="10226" y="21491"/>
                      <a:pt x="10736" y="21491"/>
                    </a:cubicBezTo>
                    <a:cubicBezTo>
                      <a:pt x="10872" y="21491"/>
                      <a:pt x="11009" y="21473"/>
                      <a:pt x="11145" y="21433"/>
                    </a:cubicBezTo>
                    <a:cubicBezTo>
                      <a:pt x="11717" y="21266"/>
                      <a:pt x="12074" y="20754"/>
                      <a:pt x="12455" y="20325"/>
                    </a:cubicBezTo>
                    <a:cubicBezTo>
                      <a:pt x="13836" y="18813"/>
                      <a:pt x="15038" y="17135"/>
                      <a:pt x="16158" y="15408"/>
                    </a:cubicBezTo>
                    <a:cubicBezTo>
                      <a:pt x="16979" y="14110"/>
                      <a:pt x="17705" y="12753"/>
                      <a:pt x="18491" y="11431"/>
                    </a:cubicBezTo>
                    <a:cubicBezTo>
                      <a:pt x="18991" y="10443"/>
                      <a:pt x="19658" y="9526"/>
                      <a:pt x="20087" y="8503"/>
                    </a:cubicBezTo>
                    <a:cubicBezTo>
                      <a:pt x="20206" y="8217"/>
                      <a:pt x="20170" y="7871"/>
                      <a:pt x="20396" y="7633"/>
                    </a:cubicBezTo>
                    <a:cubicBezTo>
                      <a:pt x="21134" y="6693"/>
                      <a:pt x="21849" y="5728"/>
                      <a:pt x="22408" y="4681"/>
                    </a:cubicBezTo>
                    <a:cubicBezTo>
                      <a:pt x="22718" y="4097"/>
                      <a:pt x="23039" y="3490"/>
                      <a:pt x="23099" y="2823"/>
                    </a:cubicBezTo>
                    <a:cubicBezTo>
                      <a:pt x="23147" y="2311"/>
                      <a:pt x="22813" y="1764"/>
                      <a:pt x="22301" y="1645"/>
                    </a:cubicBezTo>
                    <a:cubicBezTo>
                      <a:pt x="22067" y="1583"/>
                      <a:pt x="21829" y="1562"/>
                      <a:pt x="21589" y="1562"/>
                    </a:cubicBezTo>
                    <a:cubicBezTo>
                      <a:pt x="21133" y="1562"/>
                      <a:pt x="20670" y="1637"/>
                      <a:pt x="20218" y="1645"/>
                    </a:cubicBezTo>
                    <a:cubicBezTo>
                      <a:pt x="19396" y="1549"/>
                      <a:pt x="18563" y="1442"/>
                      <a:pt x="17729" y="1347"/>
                    </a:cubicBezTo>
                    <a:cubicBezTo>
                      <a:pt x="14455" y="811"/>
                      <a:pt x="11157" y="478"/>
                      <a:pt x="7871" y="73"/>
                    </a:cubicBezTo>
                    <a:cubicBezTo>
                      <a:pt x="7252" y="16"/>
                      <a:pt x="6633" y="1"/>
                      <a:pt x="601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sp>
          <p:nvSpPr>
            <p:cNvPr id="9" name="Google Shape;1569;p33">
              <a:extLst>
                <a:ext uri="{FF2B5EF4-FFF2-40B4-BE49-F238E27FC236}">
                  <a16:creationId xmlns:a16="http://schemas.microsoft.com/office/drawing/2014/main" id="{ADF5B0C0-B0B3-5AE4-7E02-A29BD9643B40}"/>
                </a:ext>
              </a:extLst>
            </p:cNvPr>
            <p:cNvSpPr/>
            <p:nvPr/>
          </p:nvSpPr>
          <p:spPr>
            <a:xfrm>
              <a:off x="1952538" y="1760846"/>
              <a:ext cx="710393" cy="731623"/>
            </a:xfrm>
            <a:custGeom>
              <a:avLst/>
              <a:gdLst/>
              <a:ahLst/>
              <a:cxnLst/>
              <a:rect l="l" t="t" r="r" b="b"/>
              <a:pathLst>
                <a:path w="34666" h="35702" extrusionOk="0">
                  <a:moveTo>
                    <a:pt x="20204" y="9067"/>
                  </a:moveTo>
                  <a:cubicBezTo>
                    <a:pt x="21048" y="9067"/>
                    <a:pt x="21873" y="9395"/>
                    <a:pt x="22491" y="9969"/>
                  </a:cubicBezTo>
                  <a:cubicBezTo>
                    <a:pt x="23325" y="10767"/>
                    <a:pt x="23777" y="11898"/>
                    <a:pt x="23837" y="13041"/>
                  </a:cubicBezTo>
                  <a:cubicBezTo>
                    <a:pt x="23956" y="14553"/>
                    <a:pt x="23598" y="16053"/>
                    <a:pt x="23051" y="17458"/>
                  </a:cubicBezTo>
                  <a:cubicBezTo>
                    <a:pt x="22301" y="19375"/>
                    <a:pt x="21181" y="21137"/>
                    <a:pt x="19860" y="22721"/>
                  </a:cubicBezTo>
                  <a:cubicBezTo>
                    <a:pt x="18919" y="23852"/>
                    <a:pt x="17824" y="24840"/>
                    <a:pt x="16633" y="25697"/>
                  </a:cubicBezTo>
                  <a:cubicBezTo>
                    <a:pt x="15836" y="24257"/>
                    <a:pt x="15312" y="22673"/>
                    <a:pt x="14966" y="21066"/>
                  </a:cubicBezTo>
                  <a:cubicBezTo>
                    <a:pt x="14526" y="18923"/>
                    <a:pt x="14514" y="16684"/>
                    <a:pt x="15038" y="14553"/>
                  </a:cubicBezTo>
                  <a:cubicBezTo>
                    <a:pt x="15359" y="13255"/>
                    <a:pt x="15847" y="11969"/>
                    <a:pt x="16693" y="10934"/>
                  </a:cubicBezTo>
                  <a:cubicBezTo>
                    <a:pt x="17491" y="9922"/>
                    <a:pt x="18657" y="9148"/>
                    <a:pt x="19955" y="9076"/>
                  </a:cubicBezTo>
                  <a:cubicBezTo>
                    <a:pt x="20038" y="9070"/>
                    <a:pt x="20121" y="9067"/>
                    <a:pt x="20204" y="9067"/>
                  </a:cubicBezTo>
                  <a:close/>
                  <a:moveTo>
                    <a:pt x="3090" y="0"/>
                  </a:moveTo>
                  <a:cubicBezTo>
                    <a:pt x="2855" y="0"/>
                    <a:pt x="2630" y="99"/>
                    <a:pt x="2512" y="313"/>
                  </a:cubicBezTo>
                  <a:cubicBezTo>
                    <a:pt x="1429" y="2087"/>
                    <a:pt x="1036" y="4171"/>
                    <a:pt x="691" y="6183"/>
                  </a:cubicBezTo>
                  <a:cubicBezTo>
                    <a:pt x="298" y="8564"/>
                    <a:pt x="95" y="10981"/>
                    <a:pt x="0" y="13386"/>
                  </a:cubicBezTo>
                  <a:cubicBezTo>
                    <a:pt x="0" y="15970"/>
                    <a:pt x="334" y="18566"/>
                    <a:pt x="1108" y="21030"/>
                  </a:cubicBezTo>
                  <a:cubicBezTo>
                    <a:pt x="1679" y="22840"/>
                    <a:pt x="2512" y="24590"/>
                    <a:pt x="3751" y="26031"/>
                  </a:cubicBezTo>
                  <a:cubicBezTo>
                    <a:pt x="5382" y="27971"/>
                    <a:pt x="7811" y="29305"/>
                    <a:pt x="10371" y="29388"/>
                  </a:cubicBezTo>
                  <a:cubicBezTo>
                    <a:pt x="10525" y="29397"/>
                    <a:pt x="10680" y="29401"/>
                    <a:pt x="10834" y="29401"/>
                  </a:cubicBezTo>
                  <a:cubicBezTo>
                    <a:pt x="12629" y="29401"/>
                    <a:pt x="14399" y="28839"/>
                    <a:pt x="15967" y="27983"/>
                  </a:cubicBezTo>
                  <a:cubicBezTo>
                    <a:pt x="16035" y="27953"/>
                    <a:pt x="16122" y="27889"/>
                    <a:pt x="16195" y="27889"/>
                  </a:cubicBezTo>
                  <a:cubicBezTo>
                    <a:pt x="16237" y="27889"/>
                    <a:pt x="16274" y="27910"/>
                    <a:pt x="16300" y="27971"/>
                  </a:cubicBezTo>
                  <a:cubicBezTo>
                    <a:pt x="16812" y="28757"/>
                    <a:pt x="17383" y="29507"/>
                    <a:pt x="18002" y="30198"/>
                  </a:cubicBezTo>
                  <a:cubicBezTo>
                    <a:pt x="19884" y="32329"/>
                    <a:pt x="22205" y="34175"/>
                    <a:pt x="24932" y="35091"/>
                  </a:cubicBezTo>
                  <a:cubicBezTo>
                    <a:pt x="26137" y="35504"/>
                    <a:pt x="27401" y="35701"/>
                    <a:pt x="28668" y="35701"/>
                  </a:cubicBezTo>
                  <a:cubicBezTo>
                    <a:pt x="30179" y="35701"/>
                    <a:pt x="31693" y="35420"/>
                    <a:pt x="33112" y="34889"/>
                  </a:cubicBezTo>
                  <a:cubicBezTo>
                    <a:pt x="33600" y="34687"/>
                    <a:pt x="34135" y="34556"/>
                    <a:pt x="34552" y="34198"/>
                  </a:cubicBezTo>
                  <a:cubicBezTo>
                    <a:pt x="34666" y="34108"/>
                    <a:pt x="34606" y="33887"/>
                    <a:pt x="34456" y="33887"/>
                  </a:cubicBezTo>
                  <a:cubicBezTo>
                    <a:pt x="34449" y="33887"/>
                    <a:pt x="34441" y="33888"/>
                    <a:pt x="34433" y="33889"/>
                  </a:cubicBezTo>
                  <a:cubicBezTo>
                    <a:pt x="33338" y="33948"/>
                    <a:pt x="32266" y="34234"/>
                    <a:pt x="31159" y="34341"/>
                  </a:cubicBezTo>
                  <a:cubicBezTo>
                    <a:pt x="30640" y="34401"/>
                    <a:pt x="30116" y="34431"/>
                    <a:pt x="29592" y="34431"/>
                  </a:cubicBezTo>
                  <a:cubicBezTo>
                    <a:pt x="27916" y="34431"/>
                    <a:pt x="26238" y="34119"/>
                    <a:pt x="24706" y="33448"/>
                  </a:cubicBezTo>
                  <a:cubicBezTo>
                    <a:pt x="22979" y="32698"/>
                    <a:pt x="21431" y="31567"/>
                    <a:pt x="20074" y="30257"/>
                  </a:cubicBezTo>
                  <a:cubicBezTo>
                    <a:pt x="19098" y="29317"/>
                    <a:pt x="18217" y="28281"/>
                    <a:pt x="17479" y="27150"/>
                  </a:cubicBezTo>
                  <a:cubicBezTo>
                    <a:pt x="17491" y="27126"/>
                    <a:pt x="17502" y="27067"/>
                    <a:pt x="17502" y="27031"/>
                  </a:cubicBezTo>
                  <a:cubicBezTo>
                    <a:pt x="19741" y="25459"/>
                    <a:pt x="21515" y="23304"/>
                    <a:pt x="22884" y="20959"/>
                  </a:cubicBezTo>
                  <a:cubicBezTo>
                    <a:pt x="23932" y="19125"/>
                    <a:pt x="24753" y="17137"/>
                    <a:pt x="25051" y="15041"/>
                  </a:cubicBezTo>
                  <a:cubicBezTo>
                    <a:pt x="25265" y="13613"/>
                    <a:pt x="25158" y="12089"/>
                    <a:pt x="24527" y="10779"/>
                  </a:cubicBezTo>
                  <a:cubicBezTo>
                    <a:pt x="24003" y="9672"/>
                    <a:pt x="23110" y="8719"/>
                    <a:pt x="21979" y="8255"/>
                  </a:cubicBezTo>
                  <a:cubicBezTo>
                    <a:pt x="21425" y="8015"/>
                    <a:pt x="20829" y="7902"/>
                    <a:pt x="20230" y="7902"/>
                  </a:cubicBezTo>
                  <a:cubicBezTo>
                    <a:pt x="19489" y="7902"/>
                    <a:pt x="18745" y="8075"/>
                    <a:pt x="18074" y="8398"/>
                  </a:cubicBezTo>
                  <a:cubicBezTo>
                    <a:pt x="16812" y="8993"/>
                    <a:pt x="15824" y="10041"/>
                    <a:pt x="15109" y="11219"/>
                  </a:cubicBezTo>
                  <a:cubicBezTo>
                    <a:pt x="14288" y="12589"/>
                    <a:pt x="13800" y="14136"/>
                    <a:pt x="13526" y="15696"/>
                  </a:cubicBezTo>
                  <a:cubicBezTo>
                    <a:pt x="13192" y="17673"/>
                    <a:pt x="13240" y="19697"/>
                    <a:pt x="13669" y="21649"/>
                  </a:cubicBezTo>
                  <a:cubicBezTo>
                    <a:pt x="14002" y="23328"/>
                    <a:pt x="14633" y="24935"/>
                    <a:pt x="15395" y="26459"/>
                  </a:cubicBezTo>
                  <a:cubicBezTo>
                    <a:pt x="13978" y="27249"/>
                    <a:pt x="12384" y="27823"/>
                    <a:pt x="10747" y="27823"/>
                  </a:cubicBezTo>
                  <a:cubicBezTo>
                    <a:pt x="10582" y="27823"/>
                    <a:pt x="10417" y="27817"/>
                    <a:pt x="10252" y="27805"/>
                  </a:cubicBezTo>
                  <a:cubicBezTo>
                    <a:pt x="8192" y="27662"/>
                    <a:pt x="6275" y="26578"/>
                    <a:pt x="4941" y="25019"/>
                  </a:cubicBezTo>
                  <a:cubicBezTo>
                    <a:pt x="3691" y="23590"/>
                    <a:pt x="2893" y="21816"/>
                    <a:pt x="2417" y="19982"/>
                  </a:cubicBezTo>
                  <a:cubicBezTo>
                    <a:pt x="1608" y="17053"/>
                    <a:pt x="1489" y="13994"/>
                    <a:pt x="1619" y="10969"/>
                  </a:cubicBezTo>
                  <a:lnTo>
                    <a:pt x="1655" y="10910"/>
                  </a:lnTo>
                  <a:cubicBezTo>
                    <a:pt x="1667" y="9922"/>
                    <a:pt x="1798" y="8945"/>
                    <a:pt x="1881" y="7969"/>
                  </a:cubicBezTo>
                  <a:cubicBezTo>
                    <a:pt x="2131" y="5850"/>
                    <a:pt x="2405" y="3707"/>
                    <a:pt x="3072" y="1671"/>
                  </a:cubicBezTo>
                  <a:cubicBezTo>
                    <a:pt x="3203" y="1206"/>
                    <a:pt x="3536" y="790"/>
                    <a:pt x="3465" y="289"/>
                  </a:cubicBezTo>
                  <a:cubicBezTo>
                    <a:pt x="3370" y="182"/>
                    <a:pt x="3274" y="87"/>
                    <a:pt x="3167" y="4"/>
                  </a:cubicBezTo>
                  <a:cubicBezTo>
                    <a:pt x="3141" y="1"/>
                    <a:pt x="3115" y="0"/>
                    <a:pt x="309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4" name="Google Shape;1570;p33">
            <a:extLst>
              <a:ext uri="{FF2B5EF4-FFF2-40B4-BE49-F238E27FC236}">
                <a16:creationId xmlns:a16="http://schemas.microsoft.com/office/drawing/2014/main" id="{8895169A-9EB0-9833-4431-414ECC06F35E}"/>
              </a:ext>
            </a:extLst>
          </p:cNvPr>
          <p:cNvSpPr/>
          <p:nvPr/>
        </p:nvSpPr>
        <p:spPr>
          <a:xfrm>
            <a:off x="811033" y="2149687"/>
            <a:ext cx="4148616" cy="385914"/>
          </a:xfrm>
          <a:custGeom>
            <a:avLst/>
            <a:gdLst/>
            <a:ahLst/>
            <a:cxnLst/>
            <a:rect l="l" t="t" r="r" b="b"/>
            <a:pathLst>
              <a:path w="228982" h="27558" extrusionOk="0">
                <a:moveTo>
                  <a:pt x="281" y="0"/>
                </a:moveTo>
                <a:cubicBezTo>
                  <a:pt x="173" y="0"/>
                  <a:pt x="72" y="77"/>
                  <a:pt x="72" y="192"/>
                </a:cubicBezTo>
                <a:cubicBezTo>
                  <a:pt x="0" y="633"/>
                  <a:pt x="298" y="1014"/>
                  <a:pt x="548" y="1335"/>
                </a:cubicBezTo>
                <a:cubicBezTo>
                  <a:pt x="1465" y="2419"/>
                  <a:pt x="2620" y="3252"/>
                  <a:pt x="3775" y="4062"/>
                </a:cubicBezTo>
                <a:cubicBezTo>
                  <a:pt x="7870" y="6836"/>
                  <a:pt x="12323" y="9086"/>
                  <a:pt x="16907" y="10932"/>
                </a:cubicBezTo>
                <a:cubicBezTo>
                  <a:pt x="21253" y="12706"/>
                  <a:pt x="25766" y="14087"/>
                  <a:pt x="30338" y="15123"/>
                </a:cubicBezTo>
                <a:cubicBezTo>
                  <a:pt x="30516" y="15135"/>
                  <a:pt x="30623" y="15266"/>
                  <a:pt x="30659" y="15420"/>
                </a:cubicBezTo>
                <a:cubicBezTo>
                  <a:pt x="30897" y="15897"/>
                  <a:pt x="31314" y="16266"/>
                  <a:pt x="31802" y="16492"/>
                </a:cubicBezTo>
                <a:cubicBezTo>
                  <a:pt x="31826" y="17349"/>
                  <a:pt x="31647" y="18207"/>
                  <a:pt x="31683" y="19076"/>
                </a:cubicBezTo>
                <a:lnTo>
                  <a:pt x="31635" y="19135"/>
                </a:lnTo>
                <a:cubicBezTo>
                  <a:pt x="31612" y="20088"/>
                  <a:pt x="31612" y="21040"/>
                  <a:pt x="31623" y="21981"/>
                </a:cubicBezTo>
                <a:cubicBezTo>
                  <a:pt x="31647" y="22850"/>
                  <a:pt x="31600" y="23707"/>
                  <a:pt x="31683" y="24576"/>
                </a:cubicBezTo>
                <a:cubicBezTo>
                  <a:pt x="31707" y="25255"/>
                  <a:pt x="31671" y="25946"/>
                  <a:pt x="31731" y="26624"/>
                </a:cubicBezTo>
                <a:cubicBezTo>
                  <a:pt x="31814" y="26993"/>
                  <a:pt x="31993" y="27362"/>
                  <a:pt x="32350" y="27541"/>
                </a:cubicBezTo>
                <a:cubicBezTo>
                  <a:pt x="32416" y="27551"/>
                  <a:pt x="32485" y="27557"/>
                  <a:pt x="32554" y="27557"/>
                </a:cubicBezTo>
                <a:cubicBezTo>
                  <a:pt x="32805" y="27557"/>
                  <a:pt x="33055" y="27479"/>
                  <a:pt x="33195" y="27255"/>
                </a:cubicBezTo>
                <a:cubicBezTo>
                  <a:pt x="33540" y="26684"/>
                  <a:pt x="33362" y="25981"/>
                  <a:pt x="33314" y="25362"/>
                </a:cubicBezTo>
                <a:cubicBezTo>
                  <a:pt x="33278" y="24314"/>
                  <a:pt x="33302" y="23255"/>
                  <a:pt x="33290" y="22207"/>
                </a:cubicBezTo>
                <a:cubicBezTo>
                  <a:pt x="33302" y="21219"/>
                  <a:pt x="33159" y="20231"/>
                  <a:pt x="33266" y="19242"/>
                </a:cubicBezTo>
                <a:cubicBezTo>
                  <a:pt x="33302" y="18397"/>
                  <a:pt x="33314" y="17552"/>
                  <a:pt x="33302" y="16706"/>
                </a:cubicBezTo>
                <a:cubicBezTo>
                  <a:pt x="33469" y="16671"/>
                  <a:pt x="33636" y="16623"/>
                  <a:pt x="33814" y="16587"/>
                </a:cubicBezTo>
                <a:cubicBezTo>
                  <a:pt x="34136" y="16456"/>
                  <a:pt x="34433" y="16278"/>
                  <a:pt x="34707" y="16063"/>
                </a:cubicBezTo>
                <a:cubicBezTo>
                  <a:pt x="34739" y="16062"/>
                  <a:pt x="34772" y="16061"/>
                  <a:pt x="34804" y="16061"/>
                </a:cubicBezTo>
                <a:cubicBezTo>
                  <a:pt x="35355" y="16061"/>
                  <a:pt x="35906" y="16245"/>
                  <a:pt x="36457" y="16290"/>
                </a:cubicBezTo>
                <a:cubicBezTo>
                  <a:pt x="37577" y="16468"/>
                  <a:pt x="38708" y="16611"/>
                  <a:pt x="39827" y="16754"/>
                </a:cubicBezTo>
                <a:cubicBezTo>
                  <a:pt x="40101" y="16778"/>
                  <a:pt x="40363" y="16790"/>
                  <a:pt x="40625" y="16837"/>
                </a:cubicBezTo>
                <a:cubicBezTo>
                  <a:pt x="42327" y="17004"/>
                  <a:pt x="44018" y="17171"/>
                  <a:pt x="45720" y="17266"/>
                </a:cubicBezTo>
                <a:cubicBezTo>
                  <a:pt x="46268" y="17361"/>
                  <a:pt x="46840" y="17266"/>
                  <a:pt x="47387" y="17373"/>
                </a:cubicBezTo>
                <a:cubicBezTo>
                  <a:pt x="48042" y="17421"/>
                  <a:pt x="48709" y="17373"/>
                  <a:pt x="49352" y="17468"/>
                </a:cubicBezTo>
                <a:cubicBezTo>
                  <a:pt x="50483" y="17516"/>
                  <a:pt x="51602" y="17468"/>
                  <a:pt x="52721" y="17552"/>
                </a:cubicBezTo>
                <a:cubicBezTo>
                  <a:pt x="53316" y="17562"/>
                  <a:pt x="53910" y="17570"/>
                  <a:pt x="54505" y="17570"/>
                </a:cubicBezTo>
                <a:cubicBezTo>
                  <a:pt x="55280" y="17570"/>
                  <a:pt x="56054" y="17556"/>
                  <a:pt x="56829" y="17516"/>
                </a:cubicBezTo>
                <a:cubicBezTo>
                  <a:pt x="57948" y="17480"/>
                  <a:pt x="59079" y="17528"/>
                  <a:pt x="60187" y="17445"/>
                </a:cubicBezTo>
                <a:cubicBezTo>
                  <a:pt x="60865" y="17397"/>
                  <a:pt x="61532" y="17421"/>
                  <a:pt x="62211" y="17373"/>
                </a:cubicBezTo>
                <a:cubicBezTo>
                  <a:pt x="62889" y="17278"/>
                  <a:pt x="63592" y="17361"/>
                  <a:pt x="64282" y="17266"/>
                </a:cubicBezTo>
                <a:cubicBezTo>
                  <a:pt x="64818" y="17206"/>
                  <a:pt x="65354" y="17254"/>
                  <a:pt x="65890" y="17171"/>
                </a:cubicBezTo>
                <a:cubicBezTo>
                  <a:pt x="66354" y="17111"/>
                  <a:pt x="66842" y="17171"/>
                  <a:pt x="67306" y="17087"/>
                </a:cubicBezTo>
                <a:cubicBezTo>
                  <a:pt x="67735" y="17040"/>
                  <a:pt x="68152" y="17052"/>
                  <a:pt x="68569" y="17016"/>
                </a:cubicBezTo>
                <a:cubicBezTo>
                  <a:pt x="68985" y="16933"/>
                  <a:pt x="69402" y="16980"/>
                  <a:pt x="69819" y="16933"/>
                </a:cubicBezTo>
                <a:cubicBezTo>
                  <a:pt x="70200" y="16849"/>
                  <a:pt x="70593" y="16885"/>
                  <a:pt x="70974" y="16837"/>
                </a:cubicBezTo>
                <a:cubicBezTo>
                  <a:pt x="71688" y="16766"/>
                  <a:pt x="72402" y="16718"/>
                  <a:pt x="73117" y="16671"/>
                </a:cubicBezTo>
                <a:cubicBezTo>
                  <a:pt x="73284" y="16631"/>
                  <a:pt x="73452" y="16608"/>
                  <a:pt x="73627" y="16608"/>
                </a:cubicBezTo>
                <a:cubicBezTo>
                  <a:pt x="73663" y="16608"/>
                  <a:pt x="73699" y="16609"/>
                  <a:pt x="73736" y="16611"/>
                </a:cubicBezTo>
                <a:cubicBezTo>
                  <a:pt x="73855" y="16659"/>
                  <a:pt x="73938" y="16778"/>
                  <a:pt x="74045" y="16849"/>
                </a:cubicBezTo>
                <a:cubicBezTo>
                  <a:pt x="74493" y="17230"/>
                  <a:pt x="75076" y="17419"/>
                  <a:pt x="75661" y="17419"/>
                </a:cubicBezTo>
                <a:cubicBezTo>
                  <a:pt x="76009" y="17419"/>
                  <a:pt x="76357" y="17352"/>
                  <a:pt x="76677" y="17218"/>
                </a:cubicBezTo>
                <a:cubicBezTo>
                  <a:pt x="77093" y="16992"/>
                  <a:pt x="77486" y="16683"/>
                  <a:pt x="77713" y="16254"/>
                </a:cubicBezTo>
                <a:cubicBezTo>
                  <a:pt x="78284" y="16099"/>
                  <a:pt x="78903" y="16123"/>
                  <a:pt x="79487" y="16016"/>
                </a:cubicBezTo>
                <a:cubicBezTo>
                  <a:pt x="82499" y="15694"/>
                  <a:pt x="85499" y="15301"/>
                  <a:pt x="88500" y="14885"/>
                </a:cubicBezTo>
                <a:cubicBezTo>
                  <a:pt x="91286" y="14492"/>
                  <a:pt x="94072" y="14075"/>
                  <a:pt x="96846" y="13635"/>
                </a:cubicBezTo>
                <a:cubicBezTo>
                  <a:pt x="97596" y="13515"/>
                  <a:pt x="98334" y="13373"/>
                  <a:pt x="99084" y="13289"/>
                </a:cubicBezTo>
                <a:lnTo>
                  <a:pt x="99132" y="13254"/>
                </a:lnTo>
                <a:cubicBezTo>
                  <a:pt x="101763" y="12861"/>
                  <a:pt x="104371" y="12372"/>
                  <a:pt x="106990" y="11944"/>
                </a:cubicBezTo>
                <a:cubicBezTo>
                  <a:pt x="107347" y="11884"/>
                  <a:pt x="107704" y="11801"/>
                  <a:pt x="108062" y="11777"/>
                </a:cubicBezTo>
                <a:lnTo>
                  <a:pt x="108121" y="11741"/>
                </a:lnTo>
                <a:cubicBezTo>
                  <a:pt x="109121" y="11599"/>
                  <a:pt x="110121" y="11396"/>
                  <a:pt x="111121" y="11253"/>
                </a:cubicBezTo>
                <a:cubicBezTo>
                  <a:pt x="114979" y="10587"/>
                  <a:pt x="118861" y="9991"/>
                  <a:pt x="122730" y="9408"/>
                </a:cubicBezTo>
                <a:cubicBezTo>
                  <a:pt x="123063" y="9367"/>
                  <a:pt x="123388" y="9293"/>
                  <a:pt x="123718" y="9293"/>
                </a:cubicBezTo>
                <a:cubicBezTo>
                  <a:pt x="123778" y="9293"/>
                  <a:pt x="123837" y="9295"/>
                  <a:pt x="123897" y="9301"/>
                </a:cubicBezTo>
                <a:cubicBezTo>
                  <a:pt x="123956" y="9372"/>
                  <a:pt x="124016" y="9455"/>
                  <a:pt x="124087" y="9527"/>
                </a:cubicBezTo>
                <a:lnTo>
                  <a:pt x="124111" y="9563"/>
                </a:lnTo>
                <a:cubicBezTo>
                  <a:pt x="124421" y="9813"/>
                  <a:pt x="124766" y="10027"/>
                  <a:pt x="125171" y="10122"/>
                </a:cubicBezTo>
                <a:cubicBezTo>
                  <a:pt x="125290" y="10325"/>
                  <a:pt x="125195" y="10563"/>
                  <a:pt x="125195" y="10777"/>
                </a:cubicBezTo>
                <a:cubicBezTo>
                  <a:pt x="125195" y="11872"/>
                  <a:pt x="125159" y="12968"/>
                  <a:pt x="125242" y="14051"/>
                </a:cubicBezTo>
                <a:cubicBezTo>
                  <a:pt x="125242" y="15754"/>
                  <a:pt x="125397" y="17445"/>
                  <a:pt x="125528" y="19147"/>
                </a:cubicBezTo>
                <a:cubicBezTo>
                  <a:pt x="125659" y="20969"/>
                  <a:pt x="125945" y="22767"/>
                  <a:pt x="126183" y="24576"/>
                </a:cubicBezTo>
                <a:cubicBezTo>
                  <a:pt x="126290" y="25148"/>
                  <a:pt x="126373" y="25731"/>
                  <a:pt x="126647" y="26255"/>
                </a:cubicBezTo>
                <a:cubicBezTo>
                  <a:pt x="126766" y="26469"/>
                  <a:pt x="126933" y="26696"/>
                  <a:pt x="127183" y="26779"/>
                </a:cubicBezTo>
                <a:cubicBezTo>
                  <a:pt x="127247" y="26805"/>
                  <a:pt x="127313" y="26817"/>
                  <a:pt x="127379" y="26817"/>
                </a:cubicBezTo>
                <a:cubicBezTo>
                  <a:pt x="127642" y="26817"/>
                  <a:pt x="127900" y="26624"/>
                  <a:pt x="128005" y="26386"/>
                </a:cubicBezTo>
                <a:cubicBezTo>
                  <a:pt x="128147" y="26005"/>
                  <a:pt x="128207" y="25588"/>
                  <a:pt x="128159" y="25184"/>
                </a:cubicBezTo>
                <a:cubicBezTo>
                  <a:pt x="127850" y="23064"/>
                  <a:pt x="127528" y="20933"/>
                  <a:pt x="127564" y="18790"/>
                </a:cubicBezTo>
                <a:cubicBezTo>
                  <a:pt x="127588" y="17683"/>
                  <a:pt x="127469" y="16587"/>
                  <a:pt x="127445" y="15492"/>
                </a:cubicBezTo>
                <a:cubicBezTo>
                  <a:pt x="127350" y="14968"/>
                  <a:pt x="127421" y="14432"/>
                  <a:pt x="127338" y="13920"/>
                </a:cubicBezTo>
                <a:cubicBezTo>
                  <a:pt x="127278" y="13527"/>
                  <a:pt x="127326" y="13134"/>
                  <a:pt x="127254" y="12753"/>
                </a:cubicBezTo>
                <a:cubicBezTo>
                  <a:pt x="127195" y="12003"/>
                  <a:pt x="127135" y="11253"/>
                  <a:pt x="127040" y="10515"/>
                </a:cubicBezTo>
                <a:cubicBezTo>
                  <a:pt x="127028" y="10360"/>
                  <a:pt x="127004" y="10217"/>
                  <a:pt x="127052" y="10075"/>
                </a:cubicBezTo>
                <a:cubicBezTo>
                  <a:pt x="127647" y="9717"/>
                  <a:pt x="128088" y="9170"/>
                  <a:pt x="128493" y="8610"/>
                </a:cubicBezTo>
                <a:cubicBezTo>
                  <a:pt x="128993" y="8503"/>
                  <a:pt x="129517" y="8455"/>
                  <a:pt x="130029" y="8396"/>
                </a:cubicBezTo>
                <a:cubicBezTo>
                  <a:pt x="132541" y="8062"/>
                  <a:pt x="135065" y="7753"/>
                  <a:pt x="137589" y="7503"/>
                </a:cubicBezTo>
                <a:cubicBezTo>
                  <a:pt x="137875" y="7431"/>
                  <a:pt x="138184" y="7443"/>
                  <a:pt x="138482" y="7419"/>
                </a:cubicBezTo>
                <a:cubicBezTo>
                  <a:pt x="140601" y="7181"/>
                  <a:pt x="142744" y="7015"/>
                  <a:pt x="144888" y="6884"/>
                </a:cubicBezTo>
                <a:cubicBezTo>
                  <a:pt x="145352" y="6800"/>
                  <a:pt x="145828" y="6836"/>
                  <a:pt x="146304" y="6788"/>
                </a:cubicBezTo>
                <a:cubicBezTo>
                  <a:pt x="146828" y="6705"/>
                  <a:pt x="147376" y="6753"/>
                  <a:pt x="147912" y="6705"/>
                </a:cubicBezTo>
                <a:cubicBezTo>
                  <a:pt x="148698" y="6598"/>
                  <a:pt x="149495" y="6681"/>
                  <a:pt x="150293" y="6586"/>
                </a:cubicBezTo>
                <a:cubicBezTo>
                  <a:pt x="151115" y="6538"/>
                  <a:pt x="151948" y="6550"/>
                  <a:pt x="152781" y="6538"/>
                </a:cubicBezTo>
                <a:cubicBezTo>
                  <a:pt x="153631" y="6477"/>
                  <a:pt x="154484" y="6466"/>
                  <a:pt x="155336" y="6466"/>
                </a:cubicBezTo>
                <a:cubicBezTo>
                  <a:pt x="155772" y="6466"/>
                  <a:pt x="156208" y="6469"/>
                  <a:pt x="156643" y="6469"/>
                </a:cubicBezTo>
                <a:cubicBezTo>
                  <a:pt x="156836" y="6469"/>
                  <a:pt x="157029" y="6469"/>
                  <a:pt x="157222" y="6467"/>
                </a:cubicBezTo>
                <a:cubicBezTo>
                  <a:pt x="157431" y="6473"/>
                  <a:pt x="157640" y="6475"/>
                  <a:pt x="157849" y="6475"/>
                </a:cubicBezTo>
                <a:cubicBezTo>
                  <a:pt x="157977" y="6475"/>
                  <a:pt x="158106" y="6474"/>
                  <a:pt x="158234" y="6474"/>
                </a:cubicBezTo>
                <a:cubicBezTo>
                  <a:pt x="158669" y="6474"/>
                  <a:pt x="159103" y="6480"/>
                  <a:pt x="159532" y="6527"/>
                </a:cubicBezTo>
                <a:cubicBezTo>
                  <a:pt x="160509" y="6574"/>
                  <a:pt x="161497" y="6515"/>
                  <a:pt x="162473" y="6622"/>
                </a:cubicBezTo>
                <a:cubicBezTo>
                  <a:pt x="163009" y="6646"/>
                  <a:pt x="163557" y="6634"/>
                  <a:pt x="164092" y="6681"/>
                </a:cubicBezTo>
                <a:cubicBezTo>
                  <a:pt x="164640" y="6777"/>
                  <a:pt x="165212" y="6681"/>
                  <a:pt x="165759" y="6788"/>
                </a:cubicBezTo>
                <a:cubicBezTo>
                  <a:pt x="166152" y="6824"/>
                  <a:pt x="166545" y="6812"/>
                  <a:pt x="166938" y="6848"/>
                </a:cubicBezTo>
                <a:cubicBezTo>
                  <a:pt x="167045" y="6896"/>
                  <a:pt x="167057" y="7027"/>
                  <a:pt x="167128" y="7122"/>
                </a:cubicBezTo>
                <a:cubicBezTo>
                  <a:pt x="167460" y="7796"/>
                  <a:pt x="168220" y="8207"/>
                  <a:pt x="168965" y="8207"/>
                </a:cubicBezTo>
                <a:cubicBezTo>
                  <a:pt x="168996" y="8207"/>
                  <a:pt x="169026" y="8207"/>
                  <a:pt x="169057" y="8205"/>
                </a:cubicBezTo>
                <a:cubicBezTo>
                  <a:pt x="169688" y="8170"/>
                  <a:pt x="170212" y="7765"/>
                  <a:pt x="170772" y="7515"/>
                </a:cubicBezTo>
                <a:cubicBezTo>
                  <a:pt x="170903" y="7408"/>
                  <a:pt x="171046" y="7300"/>
                  <a:pt x="171177" y="7181"/>
                </a:cubicBezTo>
                <a:cubicBezTo>
                  <a:pt x="172177" y="7324"/>
                  <a:pt x="173189" y="7372"/>
                  <a:pt x="174189" y="7503"/>
                </a:cubicBezTo>
                <a:cubicBezTo>
                  <a:pt x="176880" y="7800"/>
                  <a:pt x="179559" y="8181"/>
                  <a:pt x="182237" y="8634"/>
                </a:cubicBezTo>
                <a:cubicBezTo>
                  <a:pt x="184369" y="9015"/>
                  <a:pt x="186500" y="9420"/>
                  <a:pt x="188607" y="9908"/>
                </a:cubicBezTo>
                <a:cubicBezTo>
                  <a:pt x="191691" y="10587"/>
                  <a:pt x="194751" y="11396"/>
                  <a:pt x="197775" y="12301"/>
                </a:cubicBezTo>
                <a:cubicBezTo>
                  <a:pt x="199001" y="12658"/>
                  <a:pt x="200228" y="13063"/>
                  <a:pt x="201454" y="13432"/>
                </a:cubicBezTo>
                <a:lnTo>
                  <a:pt x="201502" y="13456"/>
                </a:lnTo>
                <a:cubicBezTo>
                  <a:pt x="202073" y="13623"/>
                  <a:pt x="202633" y="13813"/>
                  <a:pt x="203192" y="14004"/>
                </a:cubicBezTo>
                <a:cubicBezTo>
                  <a:pt x="203252" y="14016"/>
                  <a:pt x="203347" y="14039"/>
                  <a:pt x="203407" y="14051"/>
                </a:cubicBezTo>
                <a:lnTo>
                  <a:pt x="203454" y="14099"/>
                </a:lnTo>
                <a:cubicBezTo>
                  <a:pt x="203514" y="14099"/>
                  <a:pt x="203621" y="14123"/>
                  <a:pt x="203681" y="14135"/>
                </a:cubicBezTo>
                <a:lnTo>
                  <a:pt x="203728" y="14170"/>
                </a:lnTo>
                <a:cubicBezTo>
                  <a:pt x="207026" y="15218"/>
                  <a:pt x="210289" y="16349"/>
                  <a:pt x="213539" y="17528"/>
                </a:cubicBezTo>
                <a:cubicBezTo>
                  <a:pt x="216908" y="18742"/>
                  <a:pt x="220302" y="19933"/>
                  <a:pt x="223826" y="20659"/>
                </a:cubicBezTo>
                <a:cubicBezTo>
                  <a:pt x="223183" y="20754"/>
                  <a:pt x="222540" y="20909"/>
                  <a:pt x="221897" y="21028"/>
                </a:cubicBezTo>
                <a:cubicBezTo>
                  <a:pt x="220302" y="21302"/>
                  <a:pt x="218683" y="21445"/>
                  <a:pt x="217063" y="21528"/>
                </a:cubicBezTo>
                <a:lnTo>
                  <a:pt x="217016" y="21564"/>
                </a:lnTo>
                <a:cubicBezTo>
                  <a:pt x="216551" y="21576"/>
                  <a:pt x="216087" y="21612"/>
                  <a:pt x="215682" y="21826"/>
                </a:cubicBezTo>
                <a:cubicBezTo>
                  <a:pt x="215420" y="21957"/>
                  <a:pt x="215265" y="22314"/>
                  <a:pt x="215444" y="22564"/>
                </a:cubicBezTo>
                <a:cubicBezTo>
                  <a:pt x="215658" y="22814"/>
                  <a:pt x="215992" y="22874"/>
                  <a:pt x="216289" y="22945"/>
                </a:cubicBezTo>
                <a:cubicBezTo>
                  <a:pt x="216754" y="23064"/>
                  <a:pt x="217230" y="23088"/>
                  <a:pt x="217694" y="23160"/>
                </a:cubicBezTo>
                <a:cubicBezTo>
                  <a:pt x="218087" y="23186"/>
                  <a:pt x="218481" y="23199"/>
                  <a:pt x="218875" y="23199"/>
                </a:cubicBezTo>
                <a:cubicBezTo>
                  <a:pt x="220068" y="23199"/>
                  <a:pt x="221260" y="23083"/>
                  <a:pt x="222433" y="22886"/>
                </a:cubicBezTo>
                <a:cubicBezTo>
                  <a:pt x="224231" y="22540"/>
                  <a:pt x="226064" y="22171"/>
                  <a:pt x="227719" y="21338"/>
                </a:cubicBezTo>
                <a:cubicBezTo>
                  <a:pt x="228053" y="21147"/>
                  <a:pt x="228434" y="21016"/>
                  <a:pt x="228684" y="20707"/>
                </a:cubicBezTo>
                <a:cubicBezTo>
                  <a:pt x="228981" y="20350"/>
                  <a:pt x="228981" y="19802"/>
                  <a:pt x="228708" y="19445"/>
                </a:cubicBezTo>
                <a:cubicBezTo>
                  <a:pt x="228517" y="19171"/>
                  <a:pt x="228219" y="19016"/>
                  <a:pt x="227934" y="18885"/>
                </a:cubicBezTo>
                <a:cubicBezTo>
                  <a:pt x="227326" y="18599"/>
                  <a:pt x="226755" y="18230"/>
                  <a:pt x="226195" y="17861"/>
                </a:cubicBezTo>
                <a:cubicBezTo>
                  <a:pt x="224790" y="16933"/>
                  <a:pt x="223445" y="15885"/>
                  <a:pt x="222290" y="14658"/>
                </a:cubicBezTo>
                <a:cubicBezTo>
                  <a:pt x="221302" y="13611"/>
                  <a:pt x="220326" y="12563"/>
                  <a:pt x="219480" y="11396"/>
                </a:cubicBezTo>
                <a:cubicBezTo>
                  <a:pt x="219302" y="11170"/>
                  <a:pt x="219183" y="10884"/>
                  <a:pt x="218980" y="10670"/>
                </a:cubicBezTo>
                <a:cubicBezTo>
                  <a:pt x="218887" y="10563"/>
                  <a:pt x="218764" y="10541"/>
                  <a:pt x="218637" y="10541"/>
                </a:cubicBezTo>
                <a:cubicBezTo>
                  <a:pt x="218552" y="10541"/>
                  <a:pt x="218466" y="10551"/>
                  <a:pt x="218385" y="10551"/>
                </a:cubicBezTo>
                <a:cubicBezTo>
                  <a:pt x="218242" y="10682"/>
                  <a:pt x="218099" y="10837"/>
                  <a:pt x="218099" y="11039"/>
                </a:cubicBezTo>
                <a:cubicBezTo>
                  <a:pt x="218051" y="11610"/>
                  <a:pt x="218373" y="12122"/>
                  <a:pt x="218647" y="12599"/>
                </a:cubicBezTo>
                <a:cubicBezTo>
                  <a:pt x="219587" y="14087"/>
                  <a:pt x="220754" y="15397"/>
                  <a:pt x="221957" y="16671"/>
                </a:cubicBezTo>
                <a:cubicBezTo>
                  <a:pt x="222266" y="17004"/>
                  <a:pt x="222588" y="17337"/>
                  <a:pt x="222933" y="17647"/>
                </a:cubicBezTo>
                <a:cubicBezTo>
                  <a:pt x="223695" y="18326"/>
                  <a:pt x="224457" y="19004"/>
                  <a:pt x="225302" y="19564"/>
                </a:cubicBezTo>
                <a:cubicBezTo>
                  <a:pt x="222921" y="19004"/>
                  <a:pt x="220623" y="18135"/>
                  <a:pt x="218325" y="17278"/>
                </a:cubicBezTo>
                <a:cubicBezTo>
                  <a:pt x="216551" y="16623"/>
                  <a:pt x="214777" y="15956"/>
                  <a:pt x="213003" y="15313"/>
                </a:cubicBezTo>
                <a:cubicBezTo>
                  <a:pt x="209789" y="14158"/>
                  <a:pt x="206550" y="13075"/>
                  <a:pt x="203312" y="12015"/>
                </a:cubicBezTo>
                <a:cubicBezTo>
                  <a:pt x="201788" y="11527"/>
                  <a:pt x="200264" y="11027"/>
                  <a:pt x="198728" y="10563"/>
                </a:cubicBezTo>
                <a:cubicBezTo>
                  <a:pt x="194251" y="9170"/>
                  <a:pt x="189679" y="8027"/>
                  <a:pt x="185083" y="7122"/>
                </a:cubicBezTo>
                <a:cubicBezTo>
                  <a:pt x="184928" y="7098"/>
                  <a:pt x="184774" y="7074"/>
                  <a:pt x="184631" y="7038"/>
                </a:cubicBezTo>
                <a:cubicBezTo>
                  <a:pt x="183857" y="6896"/>
                  <a:pt x="183083" y="6741"/>
                  <a:pt x="182297" y="6622"/>
                </a:cubicBezTo>
                <a:cubicBezTo>
                  <a:pt x="179356" y="6086"/>
                  <a:pt x="176392" y="5693"/>
                  <a:pt x="173415" y="5360"/>
                </a:cubicBezTo>
                <a:cubicBezTo>
                  <a:pt x="172772" y="5264"/>
                  <a:pt x="172105" y="5276"/>
                  <a:pt x="171462" y="5122"/>
                </a:cubicBezTo>
                <a:cubicBezTo>
                  <a:pt x="171272" y="4645"/>
                  <a:pt x="170843" y="4312"/>
                  <a:pt x="170391" y="4121"/>
                </a:cubicBezTo>
                <a:cubicBezTo>
                  <a:pt x="170224" y="4074"/>
                  <a:pt x="170057" y="4026"/>
                  <a:pt x="169891" y="3979"/>
                </a:cubicBezTo>
                <a:cubicBezTo>
                  <a:pt x="169891" y="3455"/>
                  <a:pt x="169760" y="2931"/>
                  <a:pt x="169688" y="2407"/>
                </a:cubicBezTo>
                <a:cubicBezTo>
                  <a:pt x="169641" y="2145"/>
                  <a:pt x="169641" y="1812"/>
                  <a:pt x="169379" y="1669"/>
                </a:cubicBezTo>
                <a:cubicBezTo>
                  <a:pt x="169297" y="1614"/>
                  <a:pt x="169207" y="1590"/>
                  <a:pt x="169117" y="1590"/>
                </a:cubicBezTo>
                <a:cubicBezTo>
                  <a:pt x="168895" y="1590"/>
                  <a:pt x="168674" y="1739"/>
                  <a:pt x="168581" y="1943"/>
                </a:cubicBezTo>
                <a:cubicBezTo>
                  <a:pt x="168355" y="2359"/>
                  <a:pt x="168355" y="2847"/>
                  <a:pt x="168248" y="3300"/>
                </a:cubicBezTo>
                <a:cubicBezTo>
                  <a:pt x="168212" y="3633"/>
                  <a:pt x="168212" y="3967"/>
                  <a:pt x="168200" y="4300"/>
                </a:cubicBezTo>
                <a:cubicBezTo>
                  <a:pt x="167962" y="4431"/>
                  <a:pt x="167771" y="4622"/>
                  <a:pt x="167545" y="4788"/>
                </a:cubicBezTo>
                <a:cubicBezTo>
                  <a:pt x="167482" y="4790"/>
                  <a:pt x="167419" y="4791"/>
                  <a:pt x="167355" y="4791"/>
                </a:cubicBezTo>
                <a:cubicBezTo>
                  <a:pt x="167061" y="4791"/>
                  <a:pt x="166768" y="4770"/>
                  <a:pt x="166474" y="4741"/>
                </a:cubicBezTo>
                <a:cubicBezTo>
                  <a:pt x="166009" y="4669"/>
                  <a:pt x="165521" y="4717"/>
                  <a:pt x="165057" y="4645"/>
                </a:cubicBezTo>
                <a:cubicBezTo>
                  <a:pt x="164473" y="4574"/>
                  <a:pt x="163878" y="4633"/>
                  <a:pt x="163295" y="4538"/>
                </a:cubicBezTo>
                <a:cubicBezTo>
                  <a:pt x="162580" y="4502"/>
                  <a:pt x="161866" y="4538"/>
                  <a:pt x="161152" y="4443"/>
                </a:cubicBezTo>
                <a:cubicBezTo>
                  <a:pt x="160175" y="4419"/>
                  <a:pt x="159187" y="4431"/>
                  <a:pt x="158199" y="4395"/>
                </a:cubicBezTo>
                <a:cubicBezTo>
                  <a:pt x="158026" y="4366"/>
                  <a:pt x="157851" y="4360"/>
                  <a:pt x="157673" y="4360"/>
                </a:cubicBezTo>
                <a:cubicBezTo>
                  <a:pt x="157555" y="4360"/>
                  <a:pt x="157437" y="4362"/>
                  <a:pt x="157318" y="4362"/>
                </a:cubicBezTo>
                <a:cubicBezTo>
                  <a:pt x="157258" y="4362"/>
                  <a:pt x="157199" y="4362"/>
                  <a:pt x="157139" y="4360"/>
                </a:cubicBezTo>
                <a:cubicBezTo>
                  <a:pt x="157040" y="4361"/>
                  <a:pt x="156941" y="4362"/>
                  <a:pt x="156842" y="4362"/>
                </a:cubicBezTo>
                <a:cubicBezTo>
                  <a:pt x="156452" y="4362"/>
                  <a:pt x="156059" y="4353"/>
                  <a:pt x="155665" y="4353"/>
                </a:cubicBezTo>
                <a:cubicBezTo>
                  <a:pt x="155327" y="4353"/>
                  <a:pt x="154989" y="4359"/>
                  <a:pt x="154651" y="4383"/>
                </a:cubicBezTo>
                <a:cubicBezTo>
                  <a:pt x="153353" y="4443"/>
                  <a:pt x="152043" y="4383"/>
                  <a:pt x="150745" y="4479"/>
                </a:cubicBezTo>
                <a:cubicBezTo>
                  <a:pt x="150007" y="4538"/>
                  <a:pt x="149269" y="4479"/>
                  <a:pt x="148531" y="4574"/>
                </a:cubicBezTo>
                <a:cubicBezTo>
                  <a:pt x="147971" y="4633"/>
                  <a:pt x="147400" y="4574"/>
                  <a:pt x="146840" y="4657"/>
                </a:cubicBezTo>
                <a:cubicBezTo>
                  <a:pt x="146340" y="4717"/>
                  <a:pt x="145828" y="4669"/>
                  <a:pt x="145328" y="4752"/>
                </a:cubicBezTo>
                <a:cubicBezTo>
                  <a:pt x="144911" y="4800"/>
                  <a:pt x="144495" y="4752"/>
                  <a:pt x="144078" y="4836"/>
                </a:cubicBezTo>
                <a:cubicBezTo>
                  <a:pt x="142352" y="4943"/>
                  <a:pt x="140625" y="5110"/>
                  <a:pt x="138899" y="5253"/>
                </a:cubicBezTo>
                <a:cubicBezTo>
                  <a:pt x="135589" y="5598"/>
                  <a:pt x="132267" y="5979"/>
                  <a:pt x="128957" y="6431"/>
                </a:cubicBezTo>
                <a:cubicBezTo>
                  <a:pt x="128860" y="6439"/>
                  <a:pt x="128753" y="6469"/>
                  <a:pt x="128653" y="6469"/>
                </a:cubicBezTo>
                <a:cubicBezTo>
                  <a:pt x="128605" y="6469"/>
                  <a:pt x="128559" y="6462"/>
                  <a:pt x="128516" y="6443"/>
                </a:cubicBezTo>
                <a:cubicBezTo>
                  <a:pt x="128243" y="5967"/>
                  <a:pt x="127790" y="5610"/>
                  <a:pt x="127278" y="5431"/>
                </a:cubicBezTo>
                <a:cubicBezTo>
                  <a:pt x="127183" y="5395"/>
                  <a:pt x="127100" y="5372"/>
                  <a:pt x="127004" y="5336"/>
                </a:cubicBezTo>
                <a:cubicBezTo>
                  <a:pt x="126790" y="5288"/>
                  <a:pt x="126552" y="5336"/>
                  <a:pt x="126373" y="5217"/>
                </a:cubicBezTo>
                <a:cubicBezTo>
                  <a:pt x="126183" y="5336"/>
                  <a:pt x="125945" y="5288"/>
                  <a:pt x="125730" y="5336"/>
                </a:cubicBezTo>
                <a:cubicBezTo>
                  <a:pt x="125647" y="5372"/>
                  <a:pt x="125552" y="5395"/>
                  <a:pt x="125457" y="5431"/>
                </a:cubicBezTo>
                <a:cubicBezTo>
                  <a:pt x="125195" y="5538"/>
                  <a:pt x="124933" y="5657"/>
                  <a:pt x="124730" y="5848"/>
                </a:cubicBezTo>
                <a:cubicBezTo>
                  <a:pt x="124349" y="6181"/>
                  <a:pt x="123885" y="6455"/>
                  <a:pt x="123683" y="6943"/>
                </a:cubicBezTo>
                <a:cubicBezTo>
                  <a:pt x="123648" y="7058"/>
                  <a:pt x="123591" y="7218"/>
                  <a:pt x="123448" y="7218"/>
                </a:cubicBezTo>
                <a:cubicBezTo>
                  <a:pt x="123443" y="7218"/>
                  <a:pt x="123438" y="7217"/>
                  <a:pt x="123433" y="7217"/>
                </a:cubicBezTo>
                <a:cubicBezTo>
                  <a:pt x="120670" y="7634"/>
                  <a:pt x="117908" y="8062"/>
                  <a:pt x="115158" y="8503"/>
                </a:cubicBezTo>
                <a:cubicBezTo>
                  <a:pt x="113288" y="8801"/>
                  <a:pt x="111419" y="9146"/>
                  <a:pt x="109550" y="9432"/>
                </a:cubicBezTo>
                <a:lnTo>
                  <a:pt x="109490" y="9467"/>
                </a:lnTo>
                <a:cubicBezTo>
                  <a:pt x="108145" y="9670"/>
                  <a:pt x="106811" y="9932"/>
                  <a:pt x="105466" y="10158"/>
                </a:cubicBezTo>
                <a:cubicBezTo>
                  <a:pt x="104966" y="10241"/>
                  <a:pt x="104454" y="10337"/>
                  <a:pt x="103954" y="10420"/>
                </a:cubicBezTo>
                <a:cubicBezTo>
                  <a:pt x="100394" y="11051"/>
                  <a:pt x="96834" y="11658"/>
                  <a:pt x="93262" y="12194"/>
                </a:cubicBezTo>
                <a:cubicBezTo>
                  <a:pt x="88095" y="12992"/>
                  <a:pt x="82916" y="13706"/>
                  <a:pt x="77724" y="14289"/>
                </a:cubicBezTo>
                <a:cubicBezTo>
                  <a:pt x="77427" y="13813"/>
                  <a:pt x="76951" y="13468"/>
                  <a:pt x="76415" y="13313"/>
                </a:cubicBezTo>
                <a:cubicBezTo>
                  <a:pt x="76403" y="12944"/>
                  <a:pt x="76439" y="12575"/>
                  <a:pt x="76379" y="12218"/>
                </a:cubicBezTo>
                <a:cubicBezTo>
                  <a:pt x="76331" y="11658"/>
                  <a:pt x="76379" y="11087"/>
                  <a:pt x="76296" y="10527"/>
                </a:cubicBezTo>
                <a:cubicBezTo>
                  <a:pt x="76248" y="10170"/>
                  <a:pt x="76260" y="9801"/>
                  <a:pt x="76224" y="9444"/>
                </a:cubicBezTo>
                <a:cubicBezTo>
                  <a:pt x="76129" y="9063"/>
                  <a:pt x="76200" y="8682"/>
                  <a:pt x="76105" y="8301"/>
                </a:cubicBezTo>
                <a:cubicBezTo>
                  <a:pt x="76058" y="7277"/>
                  <a:pt x="75891" y="6241"/>
                  <a:pt x="75450" y="5312"/>
                </a:cubicBezTo>
                <a:cubicBezTo>
                  <a:pt x="75357" y="5130"/>
                  <a:pt x="75171" y="5043"/>
                  <a:pt x="74984" y="5043"/>
                </a:cubicBezTo>
                <a:cubicBezTo>
                  <a:pt x="74768" y="5043"/>
                  <a:pt x="74551" y="5160"/>
                  <a:pt x="74474" y="5384"/>
                </a:cubicBezTo>
                <a:cubicBezTo>
                  <a:pt x="74129" y="6503"/>
                  <a:pt x="74188" y="7681"/>
                  <a:pt x="74284" y="8836"/>
                </a:cubicBezTo>
                <a:cubicBezTo>
                  <a:pt x="74307" y="9479"/>
                  <a:pt x="74295" y="10134"/>
                  <a:pt x="74331" y="10789"/>
                </a:cubicBezTo>
                <a:cubicBezTo>
                  <a:pt x="74414" y="11241"/>
                  <a:pt x="74367" y="11706"/>
                  <a:pt x="74426" y="12158"/>
                </a:cubicBezTo>
                <a:cubicBezTo>
                  <a:pt x="74486" y="12563"/>
                  <a:pt x="74486" y="12968"/>
                  <a:pt x="74486" y="13373"/>
                </a:cubicBezTo>
                <a:cubicBezTo>
                  <a:pt x="74069" y="13611"/>
                  <a:pt x="73736" y="13980"/>
                  <a:pt x="73522" y="14408"/>
                </a:cubicBezTo>
                <a:cubicBezTo>
                  <a:pt x="73474" y="14516"/>
                  <a:pt x="73438" y="14623"/>
                  <a:pt x="73402" y="14730"/>
                </a:cubicBezTo>
                <a:cubicBezTo>
                  <a:pt x="72795" y="14766"/>
                  <a:pt x="72200" y="14825"/>
                  <a:pt x="71593" y="14885"/>
                </a:cubicBezTo>
                <a:cubicBezTo>
                  <a:pt x="70855" y="14944"/>
                  <a:pt x="70116" y="14992"/>
                  <a:pt x="69378" y="15063"/>
                </a:cubicBezTo>
                <a:cubicBezTo>
                  <a:pt x="68961" y="15123"/>
                  <a:pt x="68545" y="15075"/>
                  <a:pt x="68128" y="15147"/>
                </a:cubicBezTo>
                <a:cubicBezTo>
                  <a:pt x="67687" y="15206"/>
                  <a:pt x="67235" y="15159"/>
                  <a:pt x="66806" y="15242"/>
                </a:cubicBezTo>
                <a:cubicBezTo>
                  <a:pt x="66330" y="15301"/>
                  <a:pt x="65854" y="15254"/>
                  <a:pt x="65390" y="15325"/>
                </a:cubicBezTo>
                <a:cubicBezTo>
                  <a:pt x="64878" y="15397"/>
                  <a:pt x="64366" y="15325"/>
                  <a:pt x="63866" y="15420"/>
                </a:cubicBezTo>
                <a:cubicBezTo>
                  <a:pt x="63270" y="15480"/>
                  <a:pt x="62675" y="15420"/>
                  <a:pt x="62092" y="15504"/>
                </a:cubicBezTo>
                <a:cubicBezTo>
                  <a:pt x="61484" y="15551"/>
                  <a:pt x="60889" y="15540"/>
                  <a:pt x="60294" y="15563"/>
                </a:cubicBezTo>
                <a:cubicBezTo>
                  <a:pt x="59115" y="15694"/>
                  <a:pt x="57936" y="15575"/>
                  <a:pt x="56769" y="15706"/>
                </a:cubicBezTo>
                <a:cubicBezTo>
                  <a:pt x="55680" y="15718"/>
                  <a:pt x="54591" y="15727"/>
                  <a:pt x="53503" y="15727"/>
                </a:cubicBezTo>
                <a:cubicBezTo>
                  <a:pt x="52415" y="15727"/>
                  <a:pt x="51328" y="15718"/>
                  <a:pt x="50245" y="15694"/>
                </a:cubicBezTo>
                <a:cubicBezTo>
                  <a:pt x="49364" y="15587"/>
                  <a:pt x="48471" y="15682"/>
                  <a:pt x="47590" y="15563"/>
                </a:cubicBezTo>
                <a:cubicBezTo>
                  <a:pt x="47066" y="15540"/>
                  <a:pt x="46554" y="15563"/>
                  <a:pt x="46042" y="15504"/>
                </a:cubicBezTo>
                <a:cubicBezTo>
                  <a:pt x="45542" y="15432"/>
                  <a:pt x="45042" y="15480"/>
                  <a:pt x="44542" y="15420"/>
                </a:cubicBezTo>
                <a:cubicBezTo>
                  <a:pt x="44101" y="15337"/>
                  <a:pt x="43637" y="15397"/>
                  <a:pt x="43196" y="15301"/>
                </a:cubicBezTo>
                <a:cubicBezTo>
                  <a:pt x="41232" y="15170"/>
                  <a:pt x="39291" y="14932"/>
                  <a:pt x="37327" y="14718"/>
                </a:cubicBezTo>
                <a:lnTo>
                  <a:pt x="37279" y="14682"/>
                </a:lnTo>
                <a:cubicBezTo>
                  <a:pt x="36695" y="14635"/>
                  <a:pt x="36124" y="14527"/>
                  <a:pt x="35552" y="14444"/>
                </a:cubicBezTo>
                <a:cubicBezTo>
                  <a:pt x="35552" y="14194"/>
                  <a:pt x="35541" y="13944"/>
                  <a:pt x="35505" y="13694"/>
                </a:cubicBezTo>
                <a:cubicBezTo>
                  <a:pt x="35445" y="13551"/>
                  <a:pt x="35398" y="13396"/>
                  <a:pt x="35338" y="13254"/>
                </a:cubicBezTo>
                <a:cubicBezTo>
                  <a:pt x="35088" y="12765"/>
                  <a:pt x="34636" y="12444"/>
                  <a:pt x="34183" y="12182"/>
                </a:cubicBezTo>
                <a:cubicBezTo>
                  <a:pt x="34052" y="12122"/>
                  <a:pt x="33933" y="12063"/>
                  <a:pt x="33814" y="12003"/>
                </a:cubicBezTo>
                <a:cubicBezTo>
                  <a:pt x="33719" y="11980"/>
                  <a:pt x="33636" y="11944"/>
                  <a:pt x="33540" y="11908"/>
                </a:cubicBezTo>
                <a:cubicBezTo>
                  <a:pt x="33403" y="11896"/>
                  <a:pt x="33264" y="11890"/>
                  <a:pt x="33124" y="11890"/>
                </a:cubicBezTo>
                <a:cubicBezTo>
                  <a:pt x="32984" y="11890"/>
                  <a:pt x="32844" y="11896"/>
                  <a:pt x="32707" y="11908"/>
                </a:cubicBezTo>
                <a:cubicBezTo>
                  <a:pt x="32576" y="11956"/>
                  <a:pt x="32433" y="12003"/>
                  <a:pt x="32290" y="12051"/>
                </a:cubicBezTo>
                <a:cubicBezTo>
                  <a:pt x="31576" y="12301"/>
                  <a:pt x="30897" y="12777"/>
                  <a:pt x="30599" y="13515"/>
                </a:cubicBezTo>
                <a:cubicBezTo>
                  <a:pt x="27635" y="12873"/>
                  <a:pt x="24682" y="12087"/>
                  <a:pt x="21801" y="11146"/>
                </a:cubicBezTo>
                <a:cubicBezTo>
                  <a:pt x="16026" y="9253"/>
                  <a:pt x="10430" y="6800"/>
                  <a:pt x="5215" y="3693"/>
                </a:cubicBezTo>
                <a:cubicBezTo>
                  <a:pt x="3894" y="2907"/>
                  <a:pt x="2572" y="2109"/>
                  <a:pt x="1382" y="1121"/>
                </a:cubicBezTo>
                <a:cubicBezTo>
                  <a:pt x="1001" y="788"/>
                  <a:pt x="596" y="466"/>
                  <a:pt x="358" y="14"/>
                </a:cubicBezTo>
                <a:cubicBezTo>
                  <a:pt x="332" y="5"/>
                  <a:pt x="306" y="0"/>
                  <a:pt x="2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4" name="Google Shape;1579;p33">
            <a:extLst>
              <a:ext uri="{FF2B5EF4-FFF2-40B4-BE49-F238E27FC236}">
                <a16:creationId xmlns:a16="http://schemas.microsoft.com/office/drawing/2014/main" id="{1B973530-1087-D389-639C-1C6434286B72}"/>
              </a:ext>
            </a:extLst>
          </p:cNvPr>
          <p:cNvGrpSpPr/>
          <p:nvPr/>
        </p:nvGrpSpPr>
        <p:grpSpPr>
          <a:xfrm>
            <a:off x="1240787" y="1326524"/>
            <a:ext cx="1605029" cy="951376"/>
            <a:chOff x="2702742" y="1255921"/>
            <a:chExt cx="1815415" cy="1392206"/>
          </a:xfrm>
        </p:grpSpPr>
        <p:sp>
          <p:nvSpPr>
            <p:cNvPr id="25" name="Google Shape;1580;p33">
              <a:extLst>
                <a:ext uri="{FF2B5EF4-FFF2-40B4-BE49-F238E27FC236}">
                  <a16:creationId xmlns:a16="http://schemas.microsoft.com/office/drawing/2014/main" id="{D2285AE3-5BB4-5DDB-A651-AD9FD2D1B55F}"/>
                </a:ext>
              </a:extLst>
            </p:cNvPr>
            <p:cNvSpPr/>
            <p:nvPr/>
          </p:nvSpPr>
          <p:spPr>
            <a:xfrm>
              <a:off x="3347728" y="1640285"/>
              <a:ext cx="1170429" cy="1007842"/>
            </a:xfrm>
            <a:custGeom>
              <a:avLst/>
              <a:gdLst/>
              <a:ahLst/>
              <a:cxnLst/>
              <a:rect l="l" t="t" r="r" b="b"/>
              <a:pathLst>
                <a:path w="57115" h="49181" extrusionOk="0">
                  <a:moveTo>
                    <a:pt x="34254" y="1"/>
                  </a:moveTo>
                  <a:cubicBezTo>
                    <a:pt x="33696" y="1"/>
                    <a:pt x="33137" y="5"/>
                    <a:pt x="32576" y="20"/>
                  </a:cubicBezTo>
                  <a:cubicBezTo>
                    <a:pt x="31968" y="80"/>
                    <a:pt x="31349" y="80"/>
                    <a:pt x="30730" y="92"/>
                  </a:cubicBezTo>
                  <a:cubicBezTo>
                    <a:pt x="30194" y="104"/>
                    <a:pt x="29647" y="80"/>
                    <a:pt x="29111" y="139"/>
                  </a:cubicBezTo>
                  <a:cubicBezTo>
                    <a:pt x="28456" y="211"/>
                    <a:pt x="27801" y="151"/>
                    <a:pt x="27146" y="211"/>
                  </a:cubicBezTo>
                  <a:cubicBezTo>
                    <a:pt x="26110" y="318"/>
                    <a:pt x="25075" y="223"/>
                    <a:pt x="24039" y="330"/>
                  </a:cubicBezTo>
                  <a:cubicBezTo>
                    <a:pt x="23539" y="377"/>
                    <a:pt x="23027" y="330"/>
                    <a:pt x="22527" y="389"/>
                  </a:cubicBezTo>
                  <a:cubicBezTo>
                    <a:pt x="19348" y="592"/>
                    <a:pt x="16157" y="806"/>
                    <a:pt x="13014" y="1377"/>
                  </a:cubicBezTo>
                  <a:cubicBezTo>
                    <a:pt x="11728" y="1580"/>
                    <a:pt x="10466" y="1937"/>
                    <a:pt x="9156" y="2056"/>
                  </a:cubicBezTo>
                  <a:cubicBezTo>
                    <a:pt x="8311" y="2199"/>
                    <a:pt x="7465" y="2342"/>
                    <a:pt x="6679" y="2687"/>
                  </a:cubicBezTo>
                  <a:cubicBezTo>
                    <a:pt x="5977" y="2901"/>
                    <a:pt x="5429" y="3390"/>
                    <a:pt x="4834" y="3783"/>
                  </a:cubicBezTo>
                  <a:cubicBezTo>
                    <a:pt x="4096" y="4318"/>
                    <a:pt x="3536" y="5045"/>
                    <a:pt x="2977" y="5747"/>
                  </a:cubicBezTo>
                  <a:cubicBezTo>
                    <a:pt x="2334" y="6569"/>
                    <a:pt x="1917" y="7545"/>
                    <a:pt x="1572" y="8521"/>
                  </a:cubicBezTo>
                  <a:cubicBezTo>
                    <a:pt x="1036" y="10200"/>
                    <a:pt x="619" y="11915"/>
                    <a:pt x="452" y="13653"/>
                  </a:cubicBezTo>
                  <a:cubicBezTo>
                    <a:pt x="274" y="15546"/>
                    <a:pt x="0" y="17439"/>
                    <a:pt x="60" y="19344"/>
                  </a:cubicBezTo>
                  <a:cubicBezTo>
                    <a:pt x="60" y="20737"/>
                    <a:pt x="167" y="22130"/>
                    <a:pt x="143" y="23523"/>
                  </a:cubicBezTo>
                  <a:cubicBezTo>
                    <a:pt x="167" y="25369"/>
                    <a:pt x="179" y="27202"/>
                    <a:pt x="167" y="29036"/>
                  </a:cubicBezTo>
                  <a:cubicBezTo>
                    <a:pt x="155" y="29762"/>
                    <a:pt x="262" y="30476"/>
                    <a:pt x="250" y="31203"/>
                  </a:cubicBezTo>
                  <a:cubicBezTo>
                    <a:pt x="321" y="33179"/>
                    <a:pt x="512" y="35155"/>
                    <a:pt x="679" y="37120"/>
                  </a:cubicBezTo>
                  <a:cubicBezTo>
                    <a:pt x="774" y="38025"/>
                    <a:pt x="976" y="38906"/>
                    <a:pt x="1203" y="39787"/>
                  </a:cubicBezTo>
                  <a:cubicBezTo>
                    <a:pt x="1643" y="41752"/>
                    <a:pt x="2346" y="43704"/>
                    <a:pt x="3620" y="45288"/>
                  </a:cubicBezTo>
                  <a:cubicBezTo>
                    <a:pt x="4036" y="45835"/>
                    <a:pt x="4512" y="46347"/>
                    <a:pt x="5072" y="46764"/>
                  </a:cubicBezTo>
                  <a:cubicBezTo>
                    <a:pt x="5941" y="47490"/>
                    <a:pt x="7013" y="47943"/>
                    <a:pt x="8108" y="48181"/>
                  </a:cubicBezTo>
                  <a:cubicBezTo>
                    <a:pt x="9073" y="48407"/>
                    <a:pt x="10061" y="48586"/>
                    <a:pt x="11061" y="48586"/>
                  </a:cubicBezTo>
                  <a:cubicBezTo>
                    <a:pt x="12082" y="48720"/>
                    <a:pt x="13104" y="48845"/>
                    <a:pt x="14133" y="48845"/>
                  </a:cubicBezTo>
                  <a:cubicBezTo>
                    <a:pt x="14292" y="48845"/>
                    <a:pt x="14450" y="48842"/>
                    <a:pt x="14609" y="48836"/>
                  </a:cubicBezTo>
                  <a:cubicBezTo>
                    <a:pt x="16026" y="48943"/>
                    <a:pt x="17455" y="48907"/>
                    <a:pt x="18871" y="48931"/>
                  </a:cubicBezTo>
                  <a:cubicBezTo>
                    <a:pt x="19537" y="48991"/>
                    <a:pt x="20205" y="48993"/>
                    <a:pt x="20874" y="48993"/>
                  </a:cubicBezTo>
                  <a:cubicBezTo>
                    <a:pt x="20935" y="48993"/>
                    <a:pt x="20995" y="48993"/>
                    <a:pt x="21056" y="48993"/>
                  </a:cubicBezTo>
                  <a:cubicBezTo>
                    <a:pt x="21785" y="48993"/>
                    <a:pt x="22515" y="48996"/>
                    <a:pt x="23241" y="49074"/>
                  </a:cubicBezTo>
                  <a:cubicBezTo>
                    <a:pt x="23682" y="49110"/>
                    <a:pt x="24134" y="49074"/>
                    <a:pt x="24575" y="49121"/>
                  </a:cubicBezTo>
                  <a:cubicBezTo>
                    <a:pt x="25078" y="49173"/>
                    <a:pt x="25587" y="49179"/>
                    <a:pt x="26097" y="49179"/>
                  </a:cubicBezTo>
                  <a:cubicBezTo>
                    <a:pt x="26265" y="49179"/>
                    <a:pt x="26433" y="49178"/>
                    <a:pt x="26601" y="49178"/>
                  </a:cubicBezTo>
                  <a:cubicBezTo>
                    <a:pt x="26755" y="49178"/>
                    <a:pt x="26909" y="49179"/>
                    <a:pt x="27063" y="49181"/>
                  </a:cubicBezTo>
                  <a:cubicBezTo>
                    <a:pt x="29016" y="49062"/>
                    <a:pt x="30980" y="48990"/>
                    <a:pt x="32933" y="48836"/>
                  </a:cubicBezTo>
                  <a:cubicBezTo>
                    <a:pt x="35373" y="48740"/>
                    <a:pt x="37790" y="48431"/>
                    <a:pt x="40231" y="48240"/>
                  </a:cubicBezTo>
                  <a:cubicBezTo>
                    <a:pt x="42541" y="48098"/>
                    <a:pt x="44887" y="47978"/>
                    <a:pt x="47149" y="47431"/>
                  </a:cubicBezTo>
                  <a:cubicBezTo>
                    <a:pt x="48768" y="47062"/>
                    <a:pt x="50316" y="46395"/>
                    <a:pt x="51685" y="45478"/>
                  </a:cubicBezTo>
                  <a:cubicBezTo>
                    <a:pt x="52661" y="44847"/>
                    <a:pt x="53471" y="43978"/>
                    <a:pt x="54066" y="42978"/>
                  </a:cubicBezTo>
                  <a:cubicBezTo>
                    <a:pt x="54959" y="41490"/>
                    <a:pt x="55424" y="39787"/>
                    <a:pt x="55757" y="38096"/>
                  </a:cubicBezTo>
                  <a:cubicBezTo>
                    <a:pt x="56162" y="35834"/>
                    <a:pt x="56412" y="33548"/>
                    <a:pt x="56555" y="31250"/>
                  </a:cubicBezTo>
                  <a:cubicBezTo>
                    <a:pt x="56638" y="30155"/>
                    <a:pt x="56733" y="29071"/>
                    <a:pt x="56745" y="27964"/>
                  </a:cubicBezTo>
                  <a:cubicBezTo>
                    <a:pt x="56840" y="26726"/>
                    <a:pt x="56769" y="25476"/>
                    <a:pt x="56888" y="24237"/>
                  </a:cubicBezTo>
                  <a:cubicBezTo>
                    <a:pt x="56900" y="23023"/>
                    <a:pt x="56995" y="21809"/>
                    <a:pt x="56995" y="20594"/>
                  </a:cubicBezTo>
                  <a:cubicBezTo>
                    <a:pt x="56971" y="19725"/>
                    <a:pt x="57102" y="18880"/>
                    <a:pt x="57079" y="18010"/>
                  </a:cubicBezTo>
                  <a:cubicBezTo>
                    <a:pt x="57114" y="16022"/>
                    <a:pt x="57067" y="14022"/>
                    <a:pt x="56805" y="12045"/>
                  </a:cubicBezTo>
                  <a:cubicBezTo>
                    <a:pt x="56638" y="10617"/>
                    <a:pt x="56424" y="9200"/>
                    <a:pt x="56031" y="7819"/>
                  </a:cubicBezTo>
                  <a:cubicBezTo>
                    <a:pt x="55638" y="6438"/>
                    <a:pt x="55043" y="5068"/>
                    <a:pt x="54007" y="4044"/>
                  </a:cubicBezTo>
                  <a:cubicBezTo>
                    <a:pt x="53531" y="3533"/>
                    <a:pt x="52935" y="3163"/>
                    <a:pt x="52399" y="2723"/>
                  </a:cubicBezTo>
                  <a:cubicBezTo>
                    <a:pt x="51876" y="2294"/>
                    <a:pt x="51245" y="2056"/>
                    <a:pt x="50613" y="1830"/>
                  </a:cubicBezTo>
                  <a:cubicBezTo>
                    <a:pt x="49804" y="1508"/>
                    <a:pt x="48970" y="1247"/>
                    <a:pt x="48113" y="1068"/>
                  </a:cubicBezTo>
                  <a:cubicBezTo>
                    <a:pt x="46101" y="592"/>
                    <a:pt x="44053" y="330"/>
                    <a:pt x="41993" y="270"/>
                  </a:cubicBezTo>
                  <a:cubicBezTo>
                    <a:pt x="40928" y="184"/>
                    <a:pt x="39862" y="88"/>
                    <a:pt x="38788" y="88"/>
                  </a:cubicBezTo>
                  <a:cubicBezTo>
                    <a:pt x="38674" y="88"/>
                    <a:pt x="38560" y="89"/>
                    <a:pt x="38445" y="92"/>
                  </a:cubicBezTo>
                  <a:cubicBezTo>
                    <a:pt x="38407" y="92"/>
                    <a:pt x="38368" y="93"/>
                    <a:pt x="38330" y="93"/>
                  </a:cubicBezTo>
                  <a:cubicBezTo>
                    <a:pt x="37715" y="93"/>
                    <a:pt x="37108" y="8"/>
                    <a:pt x="36481" y="8"/>
                  </a:cubicBezTo>
                  <a:cubicBezTo>
                    <a:pt x="35739" y="8"/>
                    <a:pt x="34998" y="1"/>
                    <a:pt x="342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grpSp>
          <p:nvGrpSpPr>
            <p:cNvPr id="26" name="Google Shape;1581;p33">
              <a:extLst>
                <a:ext uri="{FF2B5EF4-FFF2-40B4-BE49-F238E27FC236}">
                  <a16:creationId xmlns:a16="http://schemas.microsoft.com/office/drawing/2014/main" id="{C91D55DB-9777-557A-B9DA-426E5CF33F4F}"/>
                </a:ext>
              </a:extLst>
            </p:cNvPr>
            <p:cNvGrpSpPr/>
            <p:nvPr/>
          </p:nvGrpSpPr>
          <p:grpSpPr>
            <a:xfrm>
              <a:off x="3212530" y="1560298"/>
              <a:ext cx="1221948" cy="992923"/>
              <a:chOff x="3098230" y="1484098"/>
              <a:chExt cx="1221948" cy="992923"/>
            </a:xfrm>
          </p:grpSpPr>
          <p:sp>
            <p:nvSpPr>
              <p:cNvPr id="38" name="Google Shape;1582;p33">
                <a:extLst>
                  <a:ext uri="{FF2B5EF4-FFF2-40B4-BE49-F238E27FC236}">
                    <a16:creationId xmlns:a16="http://schemas.microsoft.com/office/drawing/2014/main" id="{EAAFB760-9A4D-0766-6E7A-FD2233908BA9}"/>
                  </a:ext>
                </a:extLst>
              </p:cNvPr>
              <p:cNvSpPr/>
              <p:nvPr/>
            </p:nvSpPr>
            <p:spPr>
              <a:xfrm>
                <a:off x="3098230" y="1484098"/>
                <a:ext cx="1221948" cy="992923"/>
              </a:xfrm>
              <a:custGeom>
                <a:avLst/>
                <a:gdLst/>
                <a:ahLst/>
                <a:cxnLst/>
                <a:rect l="l" t="t" r="r" b="b"/>
                <a:pathLst>
                  <a:path w="57461" h="48453" extrusionOk="0">
                    <a:moveTo>
                      <a:pt x="33983" y="1986"/>
                    </a:moveTo>
                    <a:cubicBezTo>
                      <a:pt x="35345" y="1986"/>
                      <a:pt x="36709" y="2021"/>
                      <a:pt x="38076" y="2021"/>
                    </a:cubicBezTo>
                    <a:cubicBezTo>
                      <a:pt x="38294" y="2021"/>
                      <a:pt x="38513" y="2020"/>
                      <a:pt x="38732" y="2018"/>
                    </a:cubicBezTo>
                    <a:cubicBezTo>
                      <a:pt x="39066" y="2021"/>
                      <a:pt x="39400" y="2022"/>
                      <a:pt x="39734" y="2022"/>
                    </a:cubicBezTo>
                    <a:cubicBezTo>
                      <a:pt x="40329" y="2022"/>
                      <a:pt x="40922" y="2019"/>
                      <a:pt x="41517" y="2019"/>
                    </a:cubicBezTo>
                    <a:cubicBezTo>
                      <a:pt x="42060" y="2019"/>
                      <a:pt x="42604" y="2021"/>
                      <a:pt x="43149" y="2030"/>
                    </a:cubicBezTo>
                    <a:cubicBezTo>
                      <a:pt x="44066" y="2137"/>
                      <a:pt x="45007" y="2066"/>
                      <a:pt x="45911" y="2280"/>
                    </a:cubicBezTo>
                    <a:cubicBezTo>
                      <a:pt x="46292" y="2363"/>
                      <a:pt x="46685" y="2459"/>
                      <a:pt x="47066" y="2554"/>
                    </a:cubicBezTo>
                    <a:cubicBezTo>
                      <a:pt x="47185" y="2578"/>
                      <a:pt x="47304" y="2602"/>
                      <a:pt x="47424" y="2637"/>
                    </a:cubicBezTo>
                    <a:cubicBezTo>
                      <a:pt x="47519" y="2661"/>
                      <a:pt x="47602" y="2685"/>
                      <a:pt x="47697" y="2721"/>
                    </a:cubicBezTo>
                    <a:cubicBezTo>
                      <a:pt x="47793" y="2744"/>
                      <a:pt x="47888" y="2780"/>
                      <a:pt x="47983" y="2804"/>
                    </a:cubicBezTo>
                    <a:cubicBezTo>
                      <a:pt x="48066" y="2828"/>
                      <a:pt x="48150" y="2864"/>
                      <a:pt x="48245" y="2899"/>
                    </a:cubicBezTo>
                    <a:cubicBezTo>
                      <a:pt x="48293" y="2911"/>
                      <a:pt x="48388" y="2935"/>
                      <a:pt x="48436" y="2947"/>
                    </a:cubicBezTo>
                    <a:cubicBezTo>
                      <a:pt x="48793" y="3090"/>
                      <a:pt x="49162" y="3209"/>
                      <a:pt x="49507" y="3387"/>
                    </a:cubicBezTo>
                    <a:cubicBezTo>
                      <a:pt x="49543" y="3411"/>
                      <a:pt x="49638" y="3459"/>
                      <a:pt x="49686" y="3471"/>
                    </a:cubicBezTo>
                    <a:cubicBezTo>
                      <a:pt x="49793" y="3542"/>
                      <a:pt x="49900" y="3614"/>
                      <a:pt x="50031" y="3649"/>
                    </a:cubicBezTo>
                    <a:cubicBezTo>
                      <a:pt x="50079" y="3673"/>
                      <a:pt x="50186" y="3721"/>
                      <a:pt x="50233" y="3745"/>
                    </a:cubicBezTo>
                    <a:lnTo>
                      <a:pt x="50257" y="3828"/>
                    </a:lnTo>
                    <a:cubicBezTo>
                      <a:pt x="50293" y="3828"/>
                      <a:pt x="50364" y="3816"/>
                      <a:pt x="50412" y="3816"/>
                    </a:cubicBezTo>
                    <a:lnTo>
                      <a:pt x="50412" y="3923"/>
                    </a:lnTo>
                    <a:lnTo>
                      <a:pt x="50519" y="3899"/>
                    </a:lnTo>
                    <a:lnTo>
                      <a:pt x="50519" y="3995"/>
                    </a:lnTo>
                    <a:cubicBezTo>
                      <a:pt x="50567" y="3995"/>
                      <a:pt x="50638" y="3983"/>
                      <a:pt x="50686" y="3983"/>
                    </a:cubicBezTo>
                    <a:lnTo>
                      <a:pt x="50686" y="4090"/>
                    </a:lnTo>
                    <a:lnTo>
                      <a:pt x="50793" y="4066"/>
                    </a:lnTo>
                    <a:lnTo>
                      <a:pt x="50805" y="4173"/>
                    </a:lnTo>
                    <a:cubicBezTo>
                      <a:pt x="50841" y="4161"/>
                      <a:pt x="50912" y="4161"/>
                      <a:pt x="50948" y="4161"/>
                    </a:cubicBezTo>
                    <a:lnTo>
                      <a:pt x="50960" y="4233"/>
                    </a:lnTo>
                    <a:cubicBezTo>
                      <a:pt x="51055" y="4292"/>
                      <a:pt x="51150" y="4352"/>
                      <a:pt x="51257" y="4411"/>
                    </a:cubicBezTo>
                    <a:cubicBezTo>
                      <a:pt x="51781" y="4804"/>
                      <a:pt x="52234" y="5280"/>
                      <a:pt x="52627" y="5792"/>
                    </a:cubicBezTo>
                    <a:cubicBezTo>
                      <a:pt x="52710" y="5935"/>
                      <a:pt x="52805" y="6054"/>
                      <a:pt x="52912" y="6162"/>
                    </a:cubicBezTo>
                    <a:cubicBezTo>
                      <a:pt x="52912" y="6185"/>
                      <a:pt x="52912" y="6257"/>
                      <a:pt x="52912" y="6293"/>
                    </a:cubicBezTo>
                    <a:lnTo>
                      <a:pt x="53019" y="6293"/>
                    </a:lnTo>
                    <a:lnTo>
                      <a:pt x="52996" y="6400"/>
                    </a:lnTo>
                    <a:lnTo>
                      <a:pt x="53103" y="6400"/>
                    </a:lnTo>
                    <a:cubicBezTo>
                      <a:pt x="53091" y="6447"/>
                      <a:pt x="53091" y="6519"/>
                      <a:pt x="53091" y="6566"/>
                    </a:cubicBezTo>
                    <a:lnTo>
                      <a:pt x="53198" y="6578"/>
                    </a:lnTo>
                    <a:cubicBezTo>
                      <a:pt x="53186" y="6614"/>
                      <a:pt x="53186" y="6697"/>
                      <a:pt x="53174" y="6733"/>
                    </a:cubicBezTo>
                    <a:lnTo>
                      <a:pt x="53258" y="6745"/>
                    </a:lnTo>
                    <a:cubicBezTo>
                      <a:pt x="53293" y="6828"/>
                      <a:pt x="53329" y="6912"/>
                      <a:pt x="53365" y="6995"/>
                    </a:cubicBezTo>
                    <a:cubicBezTo>
                      <a:pt x="53448" y="7138"/>
                      <a:pt x="53531" y="7293"/>
                      <a:pt x="53543" y="7459"/>
                    </a:cubicBezTo>
                    <a:lnTo>
                      <a:pt x="53603" y="7471"/>
                    </a:lnTo>
                    <a:cubicBezTo>
                      <a:pt x="53639" y="7614"/>
                      <a:pt x="53686" y="7745"/>
                      <a:pt x="53734" y="7888"/>
                    </a:cubicBezTo>
                    <a:cubicBezTo>
                      <a:pt x="53924" y="8400"/>
                      <a:pt x="54079" y="8936"/>
                      <a:pt x="54186" y="9471"/>
                    </a:cubicBezTo>
                    <a:cubicBezTo>
                      <a:pt x="54270" y="9829"/>
                      <a:pt x="54329" y="10186"/>
                      <a:pt x="54365" y="10555"/>
                    </a:cubicBezTo>
                    <a:cubicBezTo>
                      <a:pt x="54484" y="11436"/>
                      <a:pt x="54567" y="12329"/>
                      <a:pt x="54627" y="13210"/>
                    </a:cubicBezTo>
                    <a:cubicBezTo>
                      <a:pt x="54734" y="13734"/>
                      <a:pt x="54663" y="14270"/>
                      <a:pt x="54746" y="14805"/>
                    </a:cubicBezTo>
                    <a:cubicBezTo>
                      <a:pt x="54817" y="16056"/>
                      <a:pt x="54758" y="17306"/>
                      <a:pt x="54805" y="18568"/>
                    </a:cubicBezTo>
                    <a:cubicBezTo>
                      <a:pt x="54877" y="19032"/>
                      <a:pt x="54841" y="19508"/>
                      <a:pt x="54877" y="19973"/>
                    </a:cubicBezTo>
                    <a:cubicBezTo>
                      <a:pt x="55032" y="21390"/>
                      <a:pt x="54948" y="22818"/>
                      <a:pt x="54984" y="24235"/>
                    </a:cubicBezTo>
                    <a:cubicBezTo>
                      <a:pt x="55067" y="24997"/>
                      <a:pt x="55020" y="25759"/>
                      <a:pt x="55127" y="26521"/>
                    </a:cubicBezTo>
                    <a:lnTo>
                      <a:pt x="55163" y="26509"/>
                    </a:lnTo>
                    <a:lnTo>
                      <a:pt x="55163" y="26509"/>
                    </a:lnTo>
                    <a:cubicBezTo>
                      <a:pt x="55139" y="26640"/>
                      <a:pt x="55139" y="26771"/>
                      <a:pt x="55151" y="26914"/>
                    </a:cubicBezTo>
                    <a:cubicBezTo>
                      <a:pt x="55282" y="27605"/>
                      <a:pt x="55222" y="28319"/>
                      <a:pt x="55234" y="29022"/>
                    </a:cubicBezTo>
                    <a:cubicBezTo>
                      <a:pt x="55222" y="30450"/>
                      <a:pt x="55258" y="31879"/>
                      <a:pt x="55210" y="33296"/>
                    </a:cubicBezTo>
                    <a:cubicBezTo>
                      <a:pt x="55198" y="33439"/>
                      <a:pt x="55186" y="33582"/>
                      <a:pt x="55151" y="33713"/>
                    </a:cubicBezTo>
                    <a:cubicBezTo>
                      <a:pt x="55127" y="34058"/>
                      <a:pt x="55055" y="34391"/>
                      <a:pt x="55020" y="34736"/>
                    </a:cubicBezTo>
                    <a:cubicBezTo>
                      <a:pt x="54936" y="35022"/>
                      <a:pt x="54948" y="35332"/>
                      <a:pt x="54924" y="35629"/>
                    </a:cubicBezTo>
                    <a:lnTo>
                      <a:pt x="54853" y="35641"/>
                    </a:lnTo>
                    <a:cubicBezTo>
                      <a:pt x="54841" y="35820"/>
                      <a:pt x="54865" y="36022"/>
                      <a:pt x="54794" y="36201"/>
                    </a:cubicBezTo>
                    <a:cubicBezTo>
                      <a:pt x="54770" y="36272"/>
                      <a:pt x="54746" y="36415"/>
                      <a:pt x="54734" y="36487"/>
                    </a:cubicBezTo>
                    <a:cubicBezTo>
                      <a:pt x="54639" y="37022"/>
                      <a:pt x="54567" y="37558"/>
                      <a:pt x="54448" y="38094"/>
                    </a:cubicBezTo>
                    <a:cubicBezTo>
                      <a:pt x="54424" y="38189"/>
                      <a:pt x="54413" y="38273"/>
                      <a:pt x="54401" y="38368"/>
                    </a:cubicBezTo>
                    <a:cubicBezTo>
                      <a:pt x="54353" y="38511"/>
                      <a:pt x="54317" y="38654"/>
                      <a:pt x="54270" y="38808"/>
                    </a:cubicBezTo>
                    <a:cubicBezTo>
                      <a:pt x="54234" y="39011"/>
                      <a:pt x="54174" y="39213"/>
                      <a:pt x="54103" y="39416"/>
                    </a:cubicBezTo>
                    <a:cubicBezTo>
                      <a:pt x="54055" y="39547"/>
                      <a:pt x="54008" y="39678"/>
                      <a:pt x="53960" y="39809"/>
                    </a:cubicBezTo>
                    <a:cubicBezTo>
                      <a:pt x="53889" y="39975"/>
                      <a:pt x="53817" y="40154"/>
                      <a:pt x="53734" y="40321"/>
                    </a:cubicBezTo>
                    <a:cubicBezTo>
                      <a:pt x="53639" y="40499"/>
                      <a:pt x="53531" y="40690"/>
                      <a:pt x="53424" y="40868"/>
                    </a:cubicBezTo>
                    <a:cubicBezTo>
                      <a:pt x="53353" y="40975"/>
                      <a:pt x="53281" y="41083"/>
                      <a:pt x="53210" y="41190"/>
                    </a:cubicBezTo>
                    <a:cubicBezTo>
                      <a:pt x="52936" y="41547"/>
                      <a:pt x="52662" y="41904"/>
                      <a:pt x="52305" y="42166"/>
                    </a:cubicBezTo>
                    <a:cubicBezTo>
                      <a:pt x="52007" y="42404"/>
                      <a:pt x="51674" y="42559"/>
                      <a:pt x="51365" y="42749"/>
                    </a:cubicBezTo>
                    <a:cubicBezTo>
                      <a:pt x="51198" y="42797"/>
                      <a:pt x="51067" y="42916"/>
                      <a:pt x="50900" y="42964"/>
                    </a:cubicBezTo>
                    <a:cubicBezTo>
                      <a:pt x="50853" y="42988"/>
                      <a:pt x="50769" y="43023"/>
                      <a:pt x="50722" y="43047"/>
                    </a:cubicBezTo>
                    <a:cubicBezTo>
                      <a:pt x="50436" y="43190"/>
                      <a:pt x="50138" y="43309"/>
                      <a:pt x="49841" y="43416"/>
                    </a:cubicBezTo>
                    <a:cubicBezTo>
                      <a:pt x="49721" y="43452"/>
                      <a:pt x="49602" y="43499"/>
                      <a:pt x="49495" y="43535"/>
                    </a:cubicBezTo>
                    <a:cubicBezTo>
                      <a:pt x="49090" y="43678"/>
                      <a:pt x="48674" y="43785"/>
                      <a:pt x="48257" y="43904"/>
                    </a:cubicBezTo>
                    <a:cubicBezTo>
                      <a:pt x="48209" y="43916"/>
                      <a:pt x="48102" y="43940"/>
                      <a:pt x="48055" y="43952"/>
                    </a:cubicBezTo>
                    <a:cubicBezTo>
                      <a:pt x="47924" y="44000"/>
                      <a:pt x="47793" y="44011"/>
                      <a:pt x="47662" y="44023"/>
                    </a:cubicBezTo>
                    <a:lnTo>
                      <a:pt x="47662" y="44095"/>
                    </a:lnTo>
                    <a:cubicBezTo>
                      <a:pt x="47543" y="44095"/>
                      <a:pt x="47424" y="44095"/>
                      <a:pt x="47304" y="44107"/>
                    </a:cubicBezTo>
                    <a:lnTo>
                      <a:pt x="47304" y="44166"/>
                    </a:lnTo>
                    <a:cubicBezTo>
                      <a:pt x="47138" y="44178"/>
                      <a:pt x="46971" y="44190"/>
                      <a:pt x="46828" y="44250"/>
                    </a:cubicBezTo>
                    <a:cubicBezTo>
                      <a:pt x="46697" y="44273"/>
                      <a:pt x="46578" y="44297"/>
                      <a:pt x="46459" y="44309"/>
                    </a:cubicBezTo>
                    <a:cubicBezTo>
                      <a:pt x="46161" y="44392"/>
                      <a:pt x="45852" y="44440"/>
                      <a:pt x="45554" y="44488"/>
                    </a:cubicBezTo>
                    <a:cubicBezTo>
                      <a:pt x="45411" y="44523"/>
                      <a:pt x="45257" y="44535"/>
                      <a:pt x="45114" y="44559"/>
                    </a:cubicBezTo>
                    <a:cubicBezTo>
                      <a:pt x="44911" y="44631"/>
                      <a:pt x="44697" y="44631"/>
                      <a:pt x="44483" y="44654"/>
                    </a:cubicBezTo>
                    <a:cubicBezTo>
                      <a:pt x="43804" y="44750"/>
                      <a:pt x="43125" y="44857"/>
                      <a:pt x="42447" y="44916"/>
                    </a:cubicBezTo>
                    <a:cubicBezTo>
                      <a:pt x="41887" y="45023"/>
                      <a:pt x="41304" y="45023"/>
                      <a:pt x="40744" y="45095"/>
                    </a:cubicBezTo>
                    <a:cubicBezTo>
                      <a:pt x="40292" y="45226"/>
                      <a:pt x="39815" y="45143"/>
                      <a:pt x="39351" y="45214"/>
                    </a:cubicBezTo>
                    <a:cubicBezTo>
                      <a:pt x="39196" y="45250"/>
                      <a:pt x="38982" y="45202"/>
                      <a:pt x="38863" y="45345"/>
                    </a:cubicBezTo>
                    <a:cubicBezTo>
                      <a:pt x="38711" y="45334"/>
                      <a:pt x="38559" y="45330"/>
                      <a:pt x="38407" y="45330"/>
                    </a:cubicBezTo>
                    <a:cubicBezTo>
                      <a:pt x="38059" y="45330"/>
                      <a:pt x="37711" y="45352"/>
                      <a:pt x="37363" y="45369"/>
                    </a:cubicBezTo>
                    <a:cubicBezTo>
                      <a:pt x="36779" y="45464"/>
                      <a:pt x="36184" y="45416"/>
                      <a:pt x="35601" y="45464"/>
                    </a:cubicBezTo>
                    <a:cubicBezTo>
                      <a:pt x="35029" y="45559"/>
                      <a:pt x="34434" y="45500"/>
                      <a:pt x="33850" y="45583"/>
                    </a:cubicBezTo>
                    <a:cubicBezTo>
                      <a:pt x="33350" y="45655"/>
                      <a:pt x="32838" y="45583"/>
                      <a:pt x="32338" y="45678"/>
                    </a:cubicBezTo>
                    <a:cubicBezTo>
                      <a:pt x="31719" y="45726"/>
                      <a:pt x="31088" y="45666"/>
                      <a:pt x="30469" y="45762"/>
                    </a:cubicBezTo>
                    <a:cubicBezTo>
                      <a:pt x="29695" y="45797"/>
                      <a:pt x="28909" y="45797"/>
                      <a:pt x="28135" y="45821"/>
                    </a:cubicBezTo>
                    <a:cubicBezTo>
                      <a:pt x="27804" y="45868"/>
                      <a:pt x="27470" y="45878"/>
                      <a:pt x="27135" y="45878"/>
                    </a:cubicBezTo>
                    <a:cubicBezTo>
                      <a:pt x="26857" y="45878"/>
                      <a:pt x="26579" y="45871"/>
                      <a:pt x="26300" y="45871"/>
                    </a:cubicBezTo>
                    <a:cubicBezTo>
                      <a:pt x="26142" y="45871"/>
                      <a:pt x="25984" y="45873"/>
                      <a:pt x="25826" y="45881"/>
                    </a:cubicBezTo>
                    <a:cubicBezTo>
                      <a:pt x="25127" y="45897"/>
                      <a:pt x="24431" y="45903"/>
                      <a:pt x="23735" y="45903"/>
                    </a:cubicBezTo>
                    <a:cubicBezTo>
                      <a:pt x="22889" y="45903"/>
                      <a:pt x="22043" y="45894"/>
                      <a:pt x="21194" y="45881"/>
                    </a:cubicBezTo>
                    <a:cubicBezTo>
                      <a:pt x="20146" y="45785"/>
                      <a:pt x="19087" y="45797"/>
                      <a:pt x="18027" y="45785"/>
                    </a:cubicBezTo>
                    <a:cubicBezTo>
                      <a:pt x="18039" y="45774"/>
                      <a:pt x="18051" y="45738"/>
                      <a:pt x="18063" y="45726"/>
                    </a:cubicBezTo>
                    <a:lnTo>
                      <a:pt x="18063" y="45726"/>
                    </a:lnTo>
                    <a:cubicBezTo>
                      <a:pt x="17984" y="45728"/>
                      <a:pt x="17906" y="45728"/>
                      <a:pt x="17827" y="45728"/>
                    </a:cubicBezTo>
                    <a:cubicBezTo>
                      <a:pt x="17355" y="45728"/>
                      <a:pt x="16877" y="45702"/>
                      <a:pt x="16408" y="45702"/>
                    </a:cubicBezTo>
                    <a:cubicBezTo>
                      <a:pt x="16110" y="45690"/>
                      <a:pt x="15812" y="45714"/>
                      <a:pt x="15527" y="45643"/>
                    </a:cubicBezTo>
                    <a:cubicBezTo>
                      <a:pt x="15039" y="45619"/>
                      <a:pt x="14538" y="45607"/>
                      <a:pt x="14050" y="45607"/>
                    </a:cubicBezTo>
                    <a:lnTo>
                      <a:pt x="14050" y="45535"/>
                    </a:lnTo>
                    <a:cubicBezTo>
                      <a:pt x="13964" y="45538"/>
                      <a:pt x="13878" y="45540"/>
                      <a:pt x="13791" y="45540"/>
                    </a:cubicBezTo>
                    <a:cubicBezTo>
                      <a:pt x="13532" y="45540"/>
                      <a:pt x="13273" y="45527"/>
                      <a:pt x="13014" y="45500"/>
                    </a:cubicBezTo>
                    <a:cubicBezTo>
                      <a:pt x="12586" y="45440"/>
                      <a:pt x="12157" y="45357"/>
                      <a:pt x="11729" y="45345"/>
                    </a:cubicBezTo>
                    <a:lnTo>
                      <a:pt x="11729" y="45285"/>
                    </a:lnTo>
                    <a:cubicBezTo>
                      <a:pt x="11598" y="45274"/>
                      <a:pt x="11455" y="45262"/>
                      <a:pt x="11324" y="45250"/>
                    </a:cubicBezTo>
                    <a:cubicBezTo>
                      <a:pt x="11205" y="45190"/>
                      <a:pt x="11074" y="45178"/>
                      <a:pt x="10943" y="45178"/>
                    </a:cubicBezTo>
                    <a:cubicBezTo>
                      <a:pt x="10728" y="45035"/>
                      <a:pt x="10419" y="45071"/>
                      <a:pt x="10169" y="44964"/>
                    </a:cubicBezTo>
                    <a:cubicBezTo>
                      <a:pt x="10086" y="44928"/>
                      <a:pt x="9990" y="44904"/>
                      <a:pt x="9907" y="44869"/>
                    </a:cubicBezTo>
                    <a:cubicBezTo>
                      <a:pt x="9812" y="44833"/>
                      <a:pt x="9705" y="44809"/>
                      <a:pt x="9597" y="44797"/>
                    </a:cubicBezTo>
                    <a:lnTo>
                      <a:pt x="9597" y="44750"/>
                    </a:lnTo>
                    <a:cubicBezTo>
                      <a:pt x="9455" y="44714"/>
                      <a:pt x="9312" y="44678"/>
                      <a:pt x="9181" y="44619"/>
                    </a:cubicBezTo>
                    <a:cubicBezTo>
                      <a:pt x="9074" y="44559"/>
                      <a:pt x="8931" y="44559"/>
                      <a:pt x="8847" y="44452"/>
                    </a:cubicBezTo>
                    <a:lnTo>
                      <a:pt x="8716" y="44488"/>
                    </a:lnTo>
                    <a:lnTo>
                      <a:pt x="8704" y="44369"/>
                    </a:lnTo>
                    <a:cubicBezTo>
                      <a:pt x="8669" y="44369"/>
                      <a:pt x="8597" y="44381"/>
                      <a:pt x="8562" y="44381"/>
                    </a:cubicBezTo>
                    <a:cubicBezTo>
                      <a:pt x="8550" y="44357"/>
                      <a:pt x="8514" y="44321"/>
                      <a:pt x="8502" y="44297"/>
                    </a:cubicBezTo>
                    <a:lnTo>
                      <a:pt x="8371" y="44285"/>
                    </a:lnTo>
                    <a:cubicBezTo>
                      <a:pt x="8359" y="44261"/>
                      <a:pt x="8347" y="44214"/>
                      <a:pt x="8335" y="44178"/>
                    </a:cubicBezTo>
                    <a:lnTo>
                      <a:pt x="8192" y="44214"/>
                    </a:lnTo>
                    <a:cubicBezTo>
                      <a:pt x="8181" y="44190"/>
                      <a:pt x="8169" y="44119"/>
                      <a:pt x="8169" y="44095"/>
                    </a:cubicBezTo>
                    <a:lnTo>
                      <a:pt x="8014" y="44119"/>
                    </a:lnTo>
                    <a:lnTo>
                      <a:pt x="8002" y="44035"/>
                    </a:lnTo>
                    <a:cubicBezTo>
                      <a:pt x="7895" y="43988"/>
                      <a:pt x="7800" y="43916"/>
                      <a:pt x="7704" y="43857"/>
                    </a:cubicBezTo>
                    <a:cubicBezTo>
                      <a:pt x="7597" y="43785"/>
                      <a:pt x="7514" y="43678"/>
                      <a:pt x="7395" y="43642"/>
                    </a:cubicBezTo>
                    <a:lnTo>
                      <a:pt x="7383" y="43595"/>
                    </a:lnTo>
                    <a:cubicBezTo>
                      <a:pt x="7347" y="43571"/>
                      <a:pt x="7288" y="43535"/>
                      <a:pt x="7252" y="43511"/>
                    </a:cubicBezTo>
                    <a:cubicBezTo>
                      <a:pt x="6954" y="43249"/>
                      <a:pt x="6668" y="42964"/>
                      <a:pt x="6418" y="42654"/>
                    </a:cubicBezTo>
                    <a:cubicBezTo>
                      <a:pt x="6335" y="42559"/>
                      <a:pt x="6264" y="42452"/>
                      <a:pt x="6204" y="42333"/>
                    </a:cubicBezTo>
                    <a:lnTo>
                      <a:pt x="6145" y="42321"/>
                    </a:lnTo>
                    <a:cubicBezTo>
                      <a:pt x="6037" y="42071"/>
                      <a:pt x="5823" y="41892"/>
                      <a:pt x="5752" y="41630"/>
                    </a:cubicBezTo>
                    <a:lnTo>
                      <a:pt x="5680" y="41618"/>
                    </a:lnTo>
                    <a:lnTo>
                      <a:pt x="5704" y="41523"/>
                    </a:lnTo>
                    <a:cubicBezTo>
                      <a:pt x="5668" y="41511"/>
                      <a:pt x="5621" y="41499"/>
                      <a:pt x="5585" y="41499"/>
                    </a:cubicBezTo>
                    <a:lnTo>
                      <a:pt x="5621" y="41356"/>
                    </a:lnTo>
                    <a:lnTo>
                      <a:pt x="5525" y="41344"/>
                    </a:lnTo>
                    <a:cubicBezTo>
                      <a:pt x="5502" y="41285"/>
                      <a:pt x="5466" y="41190"/>
                      <a:pt x="5442" y="41130"/>
                    </a:cubicBezTo>
                    <a:cubicBezTo>
                      <a:pt x="5394" y="41035"/>
                      <a:pt x="5347" y="40928"/>
                      <a:pt x="5323" y="40832"/>
                    </a:cubicBezTo>
                    <a:lnTo>
                      <a:pt x="5252" y="40809"/>
                    </a:lnTo>
                    <a:cubicBezTo>
                      <a:pt x="5228" y="40725"/>
                      <a:pt x="5192" y="40642"/>
                      <a:pt x="5156" y="40571"/>
                    </a:cubicBezTo>
                    <a:cubicBezTo>
                      <a:pt x="5061" y="40428"/>
                      <a:pt x="4990" y="40273"/>
                      <a:pt x="4966" y="40106"/>
                    </a:cubicBezTo>
                    <a:lnTo>
                      <a:pt x="4871" y="40094"/>
                    </a:lnTo>
                    <a:cubicBezTo>
                      <a:pt x="4883" y="40059"/>
                      <a:pt x="4894" y="39987"/>
                      <a:pt x="4894" y="39951"/>
                    </a:cubicBezTo>
                    <a:cubicBezTo>
                      <a:pt x="4871" y="39904"/>
                      <a:pt x="4811" y="39820"/>
                      <a:pt x="4787" y="39785"/>
                    </a:cubicBezTo>
                    <a:cubicBezTo>
                      <a:pt x="4728" y="39666"/>
                      <a:pt x="4704" y="39535"/>
                      <a:pt x="4609" y="39439"/>
                    </a:cubicBezTo>
                    <a:cubicBezTo>
                      <a:pt x="4621" y="39404"/>
                      <a:pt x="4644" y="39344"/>
                      <a:pt x="4656" y="39308"/>
                    </a:cubicBezTo>
                    <a:lnTo>
                      <a:pt x="4561" y="39308"/>
                    </a:lnTo>
                    <a:cubicBezTo>
                      <a:pt x="4537" y="39106"/>
                      <a:pt x="4466" y="38916"/>
                      <a:pt x="4371" y="38737"/>
                    </a:cubicBezTo>
                    <a:cubicBezTo>
                      <a:pt x="3954" y="37451"/>
                      <a:pt x="3716" y="36106"/>
                      <a:pt x="3382" y="34796"/>
                    </a:cubicBezTo>
                    <a:cubicBezTo>
                      <a:pt x="3001" y="32843"/>
                      <a:pt x="2716" y="30843"/>
                      <a:pt x="2656" y="28855"/>
                    </a:cubicBezTo>
                    <a:cubicBezTo>
                      <a:pt x="2561" y="28319"/>
                      <a:pt x="2620" y="27783"/>
                      <a:pt x="2573" y="27259"/>
                    </a:cubicBezTo>
                    <a:cubicBezTo>
                      <a:pt x="2477" y="26664"/>
                      <a:pt x="2513" y="26069"/>
                      <a:pt x="2430" y="25473"/>
                    </a:cubicBezTo>
                    <a:cubicBezTo>
                      <a:pt x="2418" y="24700"/>
                      <a:pt x="2418" y="23926"/>
                      <a:pt x="2430" y="23152"/>
                    </a:cubicBezTo>
                    <a:cubicBezTo>
                      <a:pt x="2549" y="22330"/>
                      <a:pt x="2489" y="21509"/>
                      <a:pt x="2513" y="20687"/>
                    </a:cubicBezTo>
                    <a:cubicBezTo>
                      <a:pt x="2561" y="20211"/>
                      <a:pt x="2597" y="19723"/>
                      <a:pt x="2597" y="19246"/>
                    </a:cubicBezTo>
                    <a:cubicBezTo>
                      <a:pt x="2716" y="17794"/>
                      <a:pt x="2835" y="16329"/>
                      <a:pt x="3108" y="14889"/>
                    </a:cubicBezTo>
                    <a:cubicBezTo>
                      <a:pt x="3251" y="14115"/>
                      <a:pt x="3359" y="13341"/>
                      <a:pt x="3501" y="12567"/>
                    </a:cubicBezTo>
                    <a:cubicBezTo>
                      <a:pt x="3644" y="11841"/>
                      <a:pt x="3942" y="11138"/>
                      <a:pt x="4025" y="10400"/>
                    </a:cubicBezTo>
                    <a:lnTo>
                      <a:pt x="4085" y="10400"/>
                    </a:lnTo>
                    <a:cubicBezTo>
                      <a:pt x="4085" y="10281"/>
                      <a:pt x="4097" y="10162"/>
                      <a:pt x="4109" y="10043"/>
                    </a:cubicBezTo>
                    <a:lnTo>
                      <a:pt x="4168" y="10043"/>
                    </a:lnTo>
                    <a:cubicBezTo>
                      <a:pt x="4192" y="9864"/>
                      <a:pt x="4240" y="9710"/>
                      <a:pt x="4287" y="9543"/>
                    </a:cubicBezTo>
                    <a:cubicBezTo>
                      <a:pt x="4335" y="9424"/>
                      <a:pt x="4371" y="9317"/>
                      <a:pt x="4418" y="9198"/>
                    </a:cubicBezTo>
                    <a:cubicBezTo>
                      <a:pt x="4430" y="9150"/>
                      <a:pt x="4454" y="9055"/>
                      <a:pt x="4466" y="9007"/>
                    </a:cubicBezTo>
                    <a:cubicBezTo>
                      <a:pt x="4513" y="8900"/>
                      <a:pt x="4549" y="8781"/>
                      <a:pt x="4609" y="8674"/>
                    </a:cubicBezTo>
                    <a:cubicBezTo>
                      <a:pt x="4656" y="8567"/>
                      <a:pt x="4704" y="8471"/>
                      <a:pt x="4716" y="8352"/>
                    </a:cubicBezTo>
                    <a:lnTo>
                      <a:pt x="4775" y="8340"/>
                    </a:lnTo>
                    <a:cubicBezTo>
                      <a:pt x="4823" y="8162"/>
                      <a:pt x="4918" y="7983"/>
                      <a:pt x="4990" y="7817"/>
                    </a:cubicBezTo>
                    <a:lnTo>
                      <a:pt x="5073" y="7805"/>
                    </a:lnTo>
                    <a:cubicBezTo>
                      <a:pt x="5061" y="7757"/>
                      <a:pt x="5061" y="7686"/>
                      <a:pt x="5049" y="7650"/>
                    </a:cubicBezTo>
                    <a:lnTo>
                      <a:pt x="5156" y="7638"/>
                    </a:lnTo>
                    <a:cubicBezTo>
                      <a:pt x="5156" y="7602"/>
                      <a:pt x="5156" y="7531"/>
                      <a:pt x="5156" y="7507"/>
                    </a:cubicBezTo>
                    <a:cubicBezTo>
                      <a:pt x="5240" y="7412"/>
                      <a:pt x="5311" y="7316"/>
                      <a:pt x="5359" y="7197"/>
                    </a:cubicBezTo>
                    <a:lnTo>
                      <a:pt x="5406" y="7185"/>
                    </a:lnTo>
                    <a:cubicBezTo>
                      <a:pt x="5430" y="7043"/>
                      <a:pt x="5597" y="6995"/>
                      <a:pt x="5621" y="6840"/>
                    </a:cubicBezTo>
                    <a:lnTo>
                      <a:pt x="5680" y="6852"/>
                    </a:lnTo>
                    <a:lnTo>
                      <a:pt x="5704" y="6769"/>
                    </a:lnTo>
                    <a:lnTo>
                      <a:pt x="5787" y="6733"/>
                    </a:lnTo>
                    <a:lnTo>
                      <a:pt x="5764" y="6650"/>
                    </a:lnTo>
                    <a:lnTo>
                      <a:pt x="5859" y="6650"/>
                    </a:lnTo>
                    <a:cubicBezTo>
                      <a:pt x="5859" y="6531"/>
                      <a:pt x="5918" y="6471"/>
                      <a:pt x="6037" y="6471"/>
                    </a:cubicBezTo>
                    <a:lnTo>
                      <a:pt x="6037" y="6376"/>
                    </a:lnTo>
                    <a:lnTo>
                      <a:pt x="6121" y="6388"/>
                    </a:lnTo>
                    <a:cubicBezTo>
                      <a:pt x="6133" y="6269"/>
                      <a:pt x="6192" y="6209"/>
                      <a:pt x="6311" y="6209"/>
                    </a:cubicBezTo>
                    <a:lnTo>
                      <a:pt x="6299" y="6114"/>
                    </a:lnTo>
                    <a:lnTo>
                      <a:pt x="6407" y="6138"/>
                    </a:lnTo>
                    <a:lnTo>
                      <a:pt x="6407" y="6066"/>
                    </a:lnTo>
                    <a:cubicBezTo>
                      <a:pt x="6561" y="6007"/>
                      <a:pt x="6645" y="5864"/>
                      <a:pt x="6788" y="5792"/>
                    </a:cubicBezTo>
                    <a:cubicBezTo>
                      <a:pt x="6966" y="5650"/>
                      <a:pt x="7157" y="5519"/>
                      <a:pt x="7359" y="5388"/>
                    </a:cubicBezTo>
                    <a:cubicBezTo>
                      <a:pt x="7430" y="5340"/>
                      <a:pt x="7502" y="5292"/>
                      <a:pt x="7573" y="5245"/>
                    </a:cubicBezTo>
                    <a:lnTo>
                      <a:pt x="7633" y="5233"/>
                    </a:lnTo>
                    <a:cubicBezTo>
                      <a:pt x="7704" y="5173"/>
                      <a:pt x="7788" y="5114"/>
                      <a:pt x="7859" y="5054"/>
                    </a:cubicBezTo>
                    <a:cubicBezTo>
                      <a:pt x="7895" y="5054"/>
                      <a:pt x="7954" y="5066"/>
                      <a:pt x="7990" y="5066"/>
                    </a:cubicBezTo>
                    <a:lnTo>
                      <a:pt x="8002" y="4995"/>
                    </a:lnTo>
                    <a:cubicBezTo>
                      <a:pt x="8109" y="4935"/>
                      <a:pt x="8228" y="4888"/>
                      <a:pt x="8323" y="4792"/>
                    </a:cubicBezTo>
                    <a:lnTo>
                      <a:pt x="8431" y="4816"/>
                    </a:lnTo>
                    <a:lnTo>
                      <a:pt x="8454" y="4697"/>
                    </a:lnTo>
                    <a:cubicBezTo>
                      <a:pt x="8502" y="4709"/>
                      <a:pt x="8573" y="4709"/>
                      <a:pt x="8621" y="4721"/>
                    </a:cubicBezTo>
                    <a:lnTo>
                      <a:pt x="8633" y="4602"/>
                    </a:lnTo>
                    <a:cubicBezTo>
                      <a:pt x="8681" y="4614"/>
                      <a:pt x="8764" y="4626"/>
                      <a:pt x="8800" y="4638"/>
                    </a:cubicBezTo>
                    <a:lnTo>
                      <a:pt x="8800" y="4542"/>
                    </a:lnTo>
                    <a:cubicBezTo>
                      <a:pt x="8813" y="4544"/>
                      <a:pt x="8826" y="4544"/>
                      <a:pt x="8839" y="4544"/>
                    </a:cubicBezTo>
                    <a:cubicBezTo>
                      <a:pt x="8950" y="4544"/>
                      <a:pt x="9033" y="4498"/>
                      <a:pt x="9097" y="4423"/>
                    </a:cubicBezTo>
                    <a:cubicBezTo>
                      <a:pt x="9133" y="4423"/>
                      <a:pt x="9204" y="4447"/>
                      <a:pt x="9240" y="4459"/>
                    </a:cubicBezTo>
                    <a:lnTo>
                      <a:pt x="9240" y="4364"/>
                    </a:lnTo>
                    <a:cubicBezTo>
                      <a:pt x="9407" y="4328"/>
                      <a:pt x="9574" y="4268"/>
                      <a:pt x="9752" y="4221"/>
                    </a:cubicBezTo>
                    <a:cubicBezTo>
                      <a:pt x="9955" y="4149"/>
                      <a:pt x="10169" y="4102"/>
                      <a:pt x="10383" y="4054"/>
                    </a:cubicBezTo>
                    <a:cubicBezTo>
                      <a:pt x="10490" y="4018"/>
                      <a:pt x="10609" y="3995"/>
                      <a:pt x="10728" y="3971"/>
                    </a:cubicBezTo>
                    <a:cubicBezTo>
                      <a:pt x="10848" y="3923"/>
                      <a:pt x="10979" y="3899"/>
                      <a:pt x="11109" y="3899"/>
                    </a:cubicBezTo>
                    <a:cubicBezTo>
                      <a:pt x="11121" y="3876"/>
                      <a:pt x="11121" y="3852"/>
                      <a:pt x="11133" y="3828"/>
                    </a:cubicBezTo>
                    <a:cubicBezTo>
                      <a:pt x="11264" y="3828"/>
                      <a:pt x="11395" y="3816"/>
                      <a:pt x="11526" y="3804"/>
                    </a:cubicBezTo>
                    <a:cubicBezTo>
                      <a:pt x="11645" y="3709"/>
                      <a:pt x="11824" y="3733"/>
                      <a:pt x="11967" y="3697"/>
                    </a:cubicBezTo>
                    <a:cubicBezTo>
                      <a:pt x="12110" y="3637"/>
                      <a:pt x="12264" y="3637"/>
                      <a:pt x="12419" y="3602"/>
                    </a:cubicBezTo>
                    <a:cubicBezTo>
                      <a:pt x="12550" y="3566"/>
                      <a:pt x="12681" y="3554"/>
                      <a:pt x="12812" y="3542"/>
                    </a:cubicBezTo>
                    <a:lnTo>
                      <a:pt x="12824" y="3483"/>
                    </a:lnTo>
                    <a:cubicBezTo>
                      <a:pt x="12991" y="3483"/>
                      <a:pt x="13145" y="3471"/>
                      <a:pt x="13312" y="3447"/>
                    </a:cubicBezTo>
                    <a:cubicBezTo>
                      <a:pt x="13681" y="3316"/>
                      <a:pt x="14098" y="3375"/>
                      <a:pt x="14479" y="3268"/>
                    </a:cubicBezTo>
                    <a:cubicBezTo>
                      <a:pt x="14646" y="3209"/>
                      <a:pt x="14836" y="3209"/>
                      <a:pt x="15015" y="3197"/>
                    </a:cubicBezTo>
                    <a:cubicBezTo>
                      <a:pt x="15348" y="3066"/>
                      <a:pt x="15729" y="3137"/>
                      <a:pt x="16074" y="3078"/>
                    </a:cubicBezTo>
                    <a:cubicBezTo>
                      <a:pt x="16436" y="3033"/>
                      <a:pt x="16786" y="2934"/>
                      <a:pt x="17156" y="2934"/>
                    </a:cubicBezTo>
                    <a:cubicBezTo>
                      <a:pt x="17177" y="2934"/>
                      <a:pt x="17197" y="2934"/>
                      <a:pt x="17217" y="2935"/>
                    </a:cubicBezTo>
                    <a:cubicBezTo>
                      <a:pt x="17601" y="2935"/>
                      <a:pt x="17974" y="2839"/>
                      <a:pt x="18356" y="2839"/>
                    </a:cubicBezTo>
                    <a:cubicBezTo>
                      <a:pt x="18377" y="2839"/>
                      <a:pt x="18399" y="2839"/>
                      <a:pt x="18420" y="2840"/>
                    </a:cubicBezTo>
                    <a:lnTo>
                      <a:pt x="18420" y="2780"/>
                    </a:lnTo>
                    <a:cubicBezTo>
                      <a:pt x="19337" y="2780"/>
                      <a:pt x="20230" y="2637"/>
                      <a:pt x="21146" y="2637"/>
                    </a:cubicBezTo>
                    <a:cubicBezTo>
                      <a:pt x="21635" y="2542"/>
                      <a:pt x="22147" y="2590"/>
                      <a:pt x="22647" y="2554"/>
                    </a:cubicBezTo>
                    <a:cubicBezTo>
                      <a:pt x="23206" y="2447"/>
                      <a:pt x="23766" y="2506"/>
                      <a:pt x="24325" y="2447"/>
                    </a:cubicBezTo>
                    <a:cubicBezTo>
                      <a:pt x="24802" y="2352"/>
                      <a:pt x="25278" y="2411"/>
                      <a:pt x="25754" y="2363"/>
                    </a:cubicBezTo>
                    <a:cubicBezTo>
                      <a:pt x="26219" y="2268"/>
                      <a:pt x="26707" y="2316"/>
                      <a:pt x="27183" y="2268"/>
                    </a:cubicBezTo>
                    <a:cubicBezTo>
                      <a:pt x="27921" y="2185"/>
                      <a:pt x="28683" y="2221"/>
                      <a:pt x="29433" y="2197"/>
                    </a:cubicBezTo>
                    <a:lnTo>
                      <a:pt x="29433" y="2137"/>
                    </a:lnTo>
                    <a:cubicBezTo>
                      <a:pt x="29555" y="2137"/>
                      <a:pt x="29677" y="2138"/>
                      <a:pt x="29799" y="2138"/>
                    </a:cubicBezTo>
                    <a:cubicBezTo>
                      <a:pt x="30287" y="2138"/>
                      <a:pt x="30779" y="2130"/>
                      <a:pt x="31255" y="2054"/>
                    </a:cubicBezTo>
                    <a:cubicBezTo>
                      <a:pt x="32164" y="2002"/>
                      <a:pt x="33073" y="1986"/>
                      <a:pt x="33983" y="1986"/>
                    </a:cubicBezTo>
                    <a:close/>
                    <a:moveTo>
                      <a:pt x="38316" y="1"/>
                    </a:moveTo>
                    <a:cubicBezTo>
                      <a:pt x="37669" y="1"/>
                      <a:pt x="37033" y="106"/>
                      <a:pt x="36385" y="106"/>
                    </a:cubicBezTo>
                    <a:cubicBezTo>
                      <a:pt x="36306" y="106"/>
                      <a:pt x="36228" y="105"/>
                      <a:pt x="36148" y="101"/>
                    </a:cubicBezTo>
                    <a:cubicBezTo>
                      <a:pt x="36024" y="103"/>
                      <a:pt x="35899" y="103"/>
                      <a:pt x="35775" y="103"/>
                    </a:cubicBezTo>
                    <a:cubicBezTo>
                      <a:pt x="35133" y="103"/>
                      <a:pt x="34494" y="88"/>
                      <a:pt x="33853" y="88"/>
                    </a:cubicBezTo>
                    <a:cubicBezTo>
                      <a:pt x="33551" y="88"/>
                      <a:pt x="33249" y="91"/>
                      <a:pt x="32946" y="101"/>
                    </a:cubicBezTo>
                    <a:cubicBezTo>
                      <a:pt x="32899" y="100"/>
                      <a:pt x="32852" y="99"/>
                      <a:pt x="32805" y="99"/>
                    </a:cubicBezTo>
                    <a:cubicBezTo>
                      <a:pt x="32146" y="99"/>
                      <a:pt x="31493" y="224"/>
                      <a:pt x="30835" y="224"/>
                    </a:cubicBezTo>
                    <a:cubicBezTo>
                      <a:pt x="30709" y="224"/>
                      <a:pt x="30583" y="219"/>
                      <a:pt x="30457" y="208"/>
                    </a:cubicBezTo>
                    <a:cubicBezTo>
                      <a:pt x="30388" y="203"/>
                      <a:pt x="30319" y="200"/>
                      <a:pt x="30250" y="200"/>
                    </a:cubicBezTo>
                    <a:cubicBezTo>
                      <a:pt x="29875" y="200"/>
                      <a:pt x="29495" y="270"/>
                      <a:pt x="29124" y="280"/>
                    </a:cubicBezTo>
                    <a:cubicBezTo>
                      <a:pt x="28552" y="280"/>
                      <a:pt x="27988" y="265"/>
                      <a:pt x="27420" y="265"/>
                    </a:cubicBezTo>
                    <a:cubicBezTo>
                      <a:pt x="27278" y="265"/>
                      <a:pt x="27135" y="266"/>
                      <a:pt x="26992" y="268"/>
                    </a:cubicBezTo>
                    <a:cubicBezTo>
                      <a:pt x="26965" y="267"/>
                      <a:pt x="26938" y="267"/>
                      <a:pt x="26911" y="267"/>
                    </a:cubicBezTo>
                    <a:cubicBezTo>
                      <a:pt x="26479" y="267"/>
                      <a:pt x="26055" y="343"/>
                      <a:pt x="25631" y="343"/>
                    </a:cubicBezTo>
                    <a:cubicBezTo>
                      <a:pt x="25581" y="343"/>
                      <a:pt x="25531" y="342"/>
                      <a:pt x="25480" y="339"/>
                    </a:cubicBezTo>
                    <a:cubicBezTo>
                      <a:pt x="24897" y="363"/>
                      <a:pt x="24302" y="328"/>
                      <a:pt x="23718" y="411"/>
                    </a:cubicBezTo>
                    <a:cubicBezTo>
                      <a:pt x="23218" y="458"/>
                      <a:pt x="22706" y="411"/>
                      <a:pt x="22206" y="506"/>
                    </a:cubicBezTo>
                    <a:cubicBezTo>
                      <a:pt x="21682" y="530"/>
                      <a:pt x="21158" y="542"/>
                      <a:pt x="20646" y="542"/>
                    </a:cubicBezTo>
                    <a:lnTo>
                      <a:pt x="20623" y="601"/>
                    </a:lnTo>
                    <a:cubicBezTo>
                      <a:pt x="20170" y="601"/>
                      <a:pt x="19706" y="613"/>
                      <a:pt x="19241" y="649"/>
                    </a:cubicBezTo>
                    <a:cubicBezTo>
                      <a:pt x="18777" y="744"/>
                      <a:pt x="18301" y="673"/>
                      <a:pt x="17837" y="768"/>
                    </a:cubicBezTo>
                    <a:cubicBezTo>
                      <a:pt x="17265" y="780"/>
                      <a:pt x="16705" y="887"/>
                      <a:pt x="16134" y="911"/>
                    </a:cubicBezTo>
                    <a:cubicBezTo>
                      <a:pt x="15860" y="982"/>
                      <a:pt x="15574" y="982"/>
                      <a:pt x="15300" y="982"/>
                    </a:cubicBezTo>
                    <a:lnTo>
                      <a:pt x="15300" y="1054"/>
                    </a:lnTo>
                    <a:cubicBezTo>
                      <a:pt x="15039" y="1054"/>
                      <a:pt x="14789" y="1054"/>
                      <a:pt x="14538" y="1090"/>
                    </a:cubicBezTo>
                    <a:cubicBezTo>
                      <a:pt x="14353" y="1154"/>
                      <a:pt x="14154" y="1162"/>
                      <a:pt x="13956" y="1162"/>
                    </a:cubicBezTo>
                    <a:cubicBezTo>
                      <a:pt x="13900" y="1162"/>
                      <a:pt x="13844" y="1161"/>
                      <a:pt x="13788" y="1161"/>
                    </a:cubicBezTo>
                    <a:lnTo>
                      <a:pt x="13776" y="1220"/>
                    </a:lnTo>
                    <a:cubicBezTo>
                      <a:pt x="13574" y="1232"/>
                      <a:pt x="13372" y="1244"/>
                      <a:pt x="13157" y="1256"/>
                    </a:cubicBezTo>
                    <a:lnTo>
                      <a:pt x="13169" y="1316"/>
                    </a:lnTo>
                    <a:cubicBezTo>
                      <a:pt x="12991" y="1328"/>
                      <a:pt x="12824" y="1340"/>
                      <a:pt x="12657" y="1351"/>
                    </a:cubicBezTo>
                    <a:cubicBezTo>
                      <a:pt x="12491" y="1399"/>
                      <a:pt x="12312" y="1423"/>
                      <a:pt x="12133" y="1447"/>
                    </a:cubicBezTo>
                    <a:cubicBezTo>
                      <a:pt x="11943" y="1506"/>
                      <a:pt x="11752" y="1506"/>
                      <a:pt x="11562" y="1518"/>
                    </a:cubicBezTo>
                    <a:lnTo>
                      <a:pt x="11562" y="1578"/>
                    </a:lnTo>
                    <a:cubicBezTo>
                      <a:pt x="11264" y="1578"/>
                      <a:pt x="10990" y="1661"/>
                      <a:pt x="10705" y="1721"/>
                    </a:cubicBezTo>
                    <a:cubicBezTo>
                      <a:pt x="10562" y="1756"/>
                      <a:pt x="10407" y="1780"/>
                      <a:pt x="10264" y="1804"/>
                    </a:cubicBezTo>
                    <a:cubicBezTo>
                      <a:pt x="9990" y="1863"/>
                      <a:pt x="9716" y="1947"/>
                      <a:pt x="9431" y="1971"/>
                    </a:cubicBezTo>
                    <a:lnTo>
                      <a:pt x="9431" y="2018"/>
                    </a:lnTo>
                    <a:cubicBezTo>
                      <a:pt x="9228" y="2042"/>
                      <a:pt x="9038" y="2102"/>
                      <a:pt x="8835" y="2149"/>
                    </a:cubicBezTo>
                    <a:cubicBezTo>
                      <a:pt x="8454" y="2292"/>
                      <a:pt x="8050" y="2363"/>
                      <a:pt x="7692" y="2566"/>
                    </a:cubicBezTo>
                    <a:lnTo>
                      <a:pt x="7585" y="2566"/>
                    </a:lnTo>
                    <a:cubicBezTo>
                      <a:pt x="7502" y="2661"/>
                      <a:pt x="7347" y="2649"/>
                      <a:pt x="7264" y="2756"/>
                    </a:cubicBezTo>
                    <a:cubicBezTo>
                      <a:pt x="7228" y="2756"/>
                      <a:pt x="7157" y="2744"/>
                      <a:pt x="7121" y="2744"/>
                    </a:cubicBezTo>
                    <a:lnTo>
                      <a:pt x="7109" y="2864"/>
                    </a:lnTo>
                    <a:cubicBezTo>
                      <a:pt x="7073" y="2852"/>
                      <a:pt x="6990" y="2840"/>
                      <a:pt x="6942" y="2828"/>
                    </a:cubicBezTo>
                    <a:lnTo>
                      <a:pt x="6942" y="2923"/>
                    </a:lnTo>
                    <a:cubicBezTo>
                      <a:pt x="6847" y="2959"/>
                      <a:pt x="6752" y="2994"/>
                      <a:pt x="6657" y="3030"/>
                    </a:cubicBezTo>
                    <a:lnTo>
                      <a:pt x="6657" y="3114"/>
                    </a:lnTo>
                    <a:cubicBezTo>
                      <a:pt x="6621" y="3114"/>
                      <a:pt x="6537" y="3102"/>
                      <a:pt x="6502" y="3090"/>
                    </a:cubicBezTo>
                    <a:lnTo>
                      <a:pt x="6490" y="3209"/>
                    </a:lnTo>
                    <a:cubicBezTo>
                      <a:pt x="6442" y="3197"/>
                      <a:pt x="6359" y="3197"/>
                      <a:pt x="6323" y="3197"/>
                    </a:cubicBezTo>
                    <a:lnTo>
                      <a:pt x="6323" y="3304"/>
                    </a:lnTo>
                    <a:lnTo>
                      <a:pt x="6216" y="3268"/>
                    </a:lnTo>
                    <a:lnTo>
                      <a:pt x="6204" y="3375"/>
                    </a:lnTo>
                    <a:cubicBezTo>
                      <a:pt x="6168" y="3375"/>
                      <a:pt x="6097" y="3364"/>
                      <a:pt x="6049" y="3364"/>
                    </a:cubicBezTo>
                    <a:lnTo>
                      <a:pt x="6049" y="3447"/>
                    </a:lnTo>
                    <a:cubicBezTo>
                      <a:pt x="5966" y="3483"/>
                      <a:pt x="5883" y="3518"/>
                      <a:pt x="5811" y="3566"/>
                    </a:cubicBezTo>
                    <a:cubicBezTo>
                      <a:pt x="5716" y="3637"/>
                      <a:pt x="5621" y="3697"/>
                      <a:pt x="5514" y="3756"/>
                    </a:cubicBezTo>
                    <a:lnTo>
                      <a:pt x="5502" y="3792"/>
                    </a:lnTo>
                    <a:cubicBezTo>
                      <a:pt x="5240" y="3935"/>
                      <a:pt x="5013" y="4137"/>
                      <a:pt x="4775" y="4328"/>
                    </a:cubicBezTo>
                    <a:cubicBezTo>
                      <a:pt x="4394" y="4661"/>
                      <a:pt x="4001" y="4995"/>
                      <a:pt x="3716" y="5411"/>
                    </a:cubicBezTo>
                    <a:lnTo>
                      <a:pt x="3668" y="5423"/>
                    </a:lnTo>
                    <a:cubicBezTo>
                      <a:pt x="3609" y="5542"/>
                      <a:pt x="3525" y="5638"/>
                      <a:pt x="3442" y="5733"/>
                    </a:cubicBezTo>
                    <a:cubicBezTo>
                      <a:pt x="3418" y="5781"/>
                      <a:pt x="3370" y="5888"/>
                      <a:pt x="3359" y="5935"/>
                    </a:cubicBezTo>
                    <a:lnTo>
                      <a:pt x="3275" y="5947"/>
                    </a:lnTo>
                    <a:lnTo>
                      <a:pt x="3299" y="6042"/>
                    </a:lnTo>
                    <a:lnTo>
                      <a:pt x="3192" y="6042"/>
                    </a:lnTo>
                    <a:cubicBezTo>
                      <a:pt x="3192" y="6090"/>
                      <a:pt x="3204" y="6162"/>
                      <a:pt x="3204" y="6209"/>
                    </a:cubicBezTo>
                    <a:lnTo>
                      <a:pt x="3132" y="6209"/>
                    </a:lnTo>
                    <a:cubicBezTo>
                      <a:pt x="2608" y="7209"/>
                      <a:pt x="2239" y="8293"/>
                      <a:pt x="2049" y="9400"/>
                    </a:cubicBezTo>
                    <a:cubicBezTo>
                      <a:pt x="1584" y="11996"/>
                      <a:pt x="953" y="14567"/>
                      <a:pt x="727" y="17199"/>
                    </a:cubicBezTo>
                    <a:cubicBezTo>
                      <a:pt x="596" y="18461"/>
                      <a:pt x="477" y="19735"/>
                      <a:pt x="370" y="21009"/>
                    </a:cubicBezTo>
                    <a:cubicBezTo>
                      <a:pt x="239" y="22104"/>
                      <a:pt x="168" y="23211"/>
                      <a:pt x="120" y="24319"/>
                    </a:cubicBezTo>
                    <a:cubicBezTo>
                      <a:pt x="25" y="25438"/>
                      <a:pt x="1" y="26569"/>
                      <a:pt x="60" y="27700"/>
                    </a:cubicBezTo>
                    <a:cubicBezTo>
                      <a:pt x="203" y="28998"/>
                      <a:pt x="311" y="30307"/>
                      <a:pt x="441" y="31605"/>
                    </a:cubicBezTo>
                    <a:cubicBezTo>
                      <a:pt x="608" y="33391"/>
                      <a:pt x="930" y="35165"/>
                      <a:pt x="1156" y="36939"/>
                    </a:cubicBezTo>
                    <a:cubicBezTo>
                      <a:pt x="1418" y="38642"/>
                      <a:pt x="1739" y="40344"/>
                      <a:pt x="2418" y="41928"/>
                    </a:cubicBezTo>
                    <a:cubicBezTo>
                      <a:pt x="2466" y="42011"/>
                      <a:pt x="2525" y="42095"/>
                      <a:pt x="2585" y="42178"/>
                    </a:cubicBezTo>
                    <a:cubicBezTo>
                      <a:pt x="2585" y="42214"/>
                      <a:pt x="2585" y="42285"/>
                      <a:pt x="2573" y="42321"/>
                    </a:cubicBezTo>
                    <a:lnTo>
                      <a:pt x="2680" y="42309"/>
                    </a:lnTo>
                    <a:lnTo>
                      <a:pt x="2680" y="42309"/>
                    </a:lnTo>
                    <a:lnTo>
                      <a:pt x="2656" y="42416"/>
                    </a:lnTo>
                    <a:lnTo>
                      <a:pt x="2751" y="42428"/>
                    </a:lnTo>
                    <a:cubicBezTo>
                      <a:pt x="2751" y="42464"/>
                      <a:pt x="2751" y="42547"/>
                      <a:pt x="2739" y="42595"/>
                    </a:cubicBezTo>
                    <a:lnTo>
                      <a:pt x="2858" y="42595"/>
                    </a:lnTo>
                    <a:cubicBezTo>
                      <a:pt x="2847" y="42642"/>
                      <a:pt x="2847" y="42714"/>
                      <a:pt x="2835" y="42749"/>
                    </a:cubicBezTo>
                    <a:lnTo>
                      <a:pt x="2942" y="42761"/>
                    </a:lnTo>
                    <a:lnTo>
                      <a:pt x="2918" y="42868"/>
                    </a:lnTo>
                    <a:lnTo>
                      <a:pt x="3025" y="42880"/>
                    </a:lnTo>
                    <a:cubicBezTo>
                      <a:pt x="3025" y="42916"/>
                      <a:pt x="3013" y="42999"/>
                      <a:pt x="3013" y="43035"/>
                    </a:cubicBezTo>
                    <a:lnTo>
                      <a:pt x="3097" y="43035"/>
                    </a:lnTo>
                    <a:cubicBezTo>
                      <a:pt x="3168" y="43249"/>
                      <a:pt x="3311" y="43428"/>
                      <a:pt x="3454" y="43607"/>
                    </a:cubicBezTo>
                    <a:cubicBezTo>
                      <a:pt x="3513" y="43714"/>
                      <a:pt x="3632" y="43797"/>
                      <a:pt x="3656" y="43928"/>
                    </a:cubicBezTo>
                    <a:lnTo>
                      <a:pt x="3716" y="43928"/>
                    </a:lnTo>
                    <a:cubicBezTo>
                      <a:pt x="3751" y="44083"/>
                      <a:pt x="3906" y="44166"/>
                      <a:pt x="3978" y="44297"/>
                    </a:cubicBezTo>
                    <a:cubicBezTo>
                      <a:pt x="4132" y="44500"/>
                      <a:pt x="4311" y="44678"/>
                      <a:pt x="4478" y="44869"/>
                    </a:cubicBezTo>
                    <a:cubicBezTo>
                      <a:pt x="4728" y="45095"/>
                      <a:pt x="4954" y="45357"/>
                      <a:pt x="5240" y="45559"/>
                    </a:cubicBezTo>
                    <a:lnTo>
                      <a:pt x="5252" y="45583"/>
                    </a:lnTo>
                    <a:cubicBezTo>
                      <a:pt x="5394" y="45690"/>
                      <a:pt x="5525" y="45797"/>
                      <a:pt x="5668" y="45905"/>
                    </a:cubicBezTo>
                    <a:cubicBezTo>
                      <a:pt x="5692" y="45928"/>
                      <a:pt x="5740" y="45964"/>
                      <a:pt x="5764" y="45988"/>
                    </a:cubicBezTo>
                    <a:cubicBezTo>
                      <a:pt x="5811" y="46012"/>
                      <a:pt x="5906" y="46059"/>
                      <a:pt x="5954" y="46083"/>
                    </a:cubicBezTo>
                    <a:lnTo>
                      <a:pt x="5954" y="46143"/>
                    </a:lnTo>
                    <a:cubicBezTo>
                      <a:pt x="6049" y="46178"/>
                      <a:pt x="6133" y="46214"/>
                      <a:pt x="6216" y="46250"/>
                    </a:cubicBezTo>
                    <a:lnTo>
                      <a:pt x="6228" y="46309"/>
                    </a:lnTo>
                    <a:cubicBezTo>
                      <a:pt x="6311" y="46345"/>
                      <a:pt x="6407" y="46381"/>
                      <a:pt x="6490" y="46428"/>
                    </a:cubicBezTo>
                    <a:lnTo>
                      <a:pt x="6502" y="46512"/>
                    </a:lnTo>
                    <a:cubicBezTo>
                      <a:pt x="6549" y="46500"/>
                      <a:pt x="6621" y="46500"/>
                      <a:pt x="6668" y="46500"/>
                    </a:cubicBezTo>
                    <a:lnTo>
                      <a:pt x="6680" y="46607"/>
                    </a:lnTo>
                    <a:cubicBezTo>
                      <a:pt x="6716" y="46595"/>
                      <a:pt x="6799" y="46595"/>
                      <a:pt x="6835" y="46583"/>
                    </a:cubicBezTo>
                    <a:lnTo>
                      <a:pt x="6859" y="46690"/>
                    </a:lnTo>
                    <a:cubicBezTo>
                      <a:pt x="6895" y="46690"/>
                      <a:pt x="6978" y="46678"/>
                      <a:pt x="7014" y="46678"/>
                    </a:cubicBezTo>
                    <a:lnTo>
                      <a:pt x="7038" y="46786"/>
                    </a:lnTo>
                    <a:cubicBezTo>
                      <a:pt x="7073" y="46786"/>
                      <a:pt x="7157" y="46774"/>
                      <a:pt x="7192" y="46762"/>
                    </a:cubicBezTo>
                    <a:lnTo>
                      <a:pt x="7216" y="46869"/>
                    </a:lnTo>
                    <a:cubicBezTo>
                      <a:pt x="7252" y="46869"/>
                      <a:pt x="7335" y="46857"/>
                      <a:pt x="7371" y="46845"/>
                    </a:cubicBezTo>
                    <a:lnTo>
                      <a:pt x="7383" y="46928"/>
                    </a:lnTo>
                    <a:cubicBezTo>
                      <a:pt x="7538" y="46964"/>
                      <a:pt x="7680" y="47012"/>
                      <a:pt x="7823" y="47059"/>
                    </a:cubicBezTo>
                    <a:lnTo>
                      <a:pt x="7835" y="47143"/>
                    </a:lnTo>
                    <a:cubicBezTo>
                      <a:pt x="7859" y="47131"/>
                      <a:pt x="7931" y="47119"/>
                      <a:pt x="7966" y="47119"/>
                    </a:cubicBezTo>
                    <a:cubicBezTo>
                      <a:pt x="8039" y="47192"/>
                      <a:pt x="8121" y="47228"/>
                      <a:pt x="8220" y="47228"/>
                    </a:cubicBezTo>
                    <a:cubicBezTo>
                      <a:pt x="8234" y="47228"/>
                      <a:pt x="8249" y="47228"/>
                      <a:pt x="8264" y="47226"/>
                    </a:cubicBezTo>
                    <a:lnTo>
                      <a:pt x="8276" y="47298"/>
                    </a:lnTo>
                    <a:lnTo>
                      <a:pt x="8538" y="47298"/>
                    </a:lnTo>
                    <a:lnTo>
                      <a:pt x="8538" y="47381"/>
                    </a:lnTo>
                    <a:cubicBezTo>
                      <a:pt x="8645" y="47381"/>
                      <a:pt x="8752" y="47405"/>
                      <a:pt x="8847" y="47452"/>
                    </a:cubicBezTo>
                    <a:cubicBezTo>
                      <a:pt x="8954" y="47476"/>
                      <a:pt x="9074" y="47500"/>
                      <a:pt x="9193" y="47536"/>
                    </a:cubicBezTo>
                    <a:cubicBezTo>
                      <a:pt x="9538" y="47631"/>
                      <a:pt x="9871" y="47750"/>
                      <a:pt x="10228" y="47762"/>
                    </a:cubicBezTo>
                    <a:lnTo>
                      <a:pt x="10228" y="47821"/>
                    </a:lnTo>
                    <a:cubicBezTo>
                      <a:pt x="10383" y="47833"/>
                      <a:pt x="10526" y="47833"/>
                      <a:pt x="10669" y="47845"/>
                    </a:cubicBezTo>
                    <a:lnTo>
                      <a:pt x="10681" y="47917"/>
                    </a:lnTo>
                    <a:cubicBezTo>
                      <a:pt x="10848" y="47917"/>
                      <a:pt x="11026" y="47929"/>
                      <a:pt x="11205" y="47940"/>
                    </a:cubicBezTo>
                    <a:lnTo>
                      <a:pt x="11205" y="48000"/>
                    </a:lnTo>
                    <a:cubicBezTo>
                      <a:pt x="11455" y="48012"/>
                      <a:pt x="11717" y="47988"/>
                      <a:pt x="11955" y="48071"/>
                    </a:cubicBezTo>
                    <a:cubicBezTo>
                      <a:pt x="12193" y="48095"/>
                      <a:pt x="12443" y="48107"/>
                      <a:pt x="12681" y="48131"/>
                    </a:cubicBezTo>
                    <a:cubicBezTo>
                      <a:pt x="12878" y="48188"/>
                      <a:pt x="13083" y="48195"/>
                      <a:pt x="13290" y="48195"/>
                    </a:cubicBezTo>
                    <a:cubicBezTo>
                      <a:pt x="13363" y="48195"/>
                      <a:pt x="13437" y="48194"/>
                      <a:pt x="13510" y="48194"/>
                    </a:cubicBezTo>
                    <a:cubicBezTo>
                      <a:pt x="13706" y="48194"/>
                      <a:pt x="13900" y="48201"/>
                      <a:pt x="14086" y="48250"/>
                    </a:cubicBezTo>
                    <a:cubicBezTo>
                      <a:pt x="14777" y="48286"/>
                      <a:pt x="15479" y="48298"/>
                      <a:pt x="16182" y="48298"/>
                    </a:cubicBezTo>
                    <a:lnTo>
                      <a:pt x="16193" y="48357"/>
                    </a:lnTo>
                    <a:cubicBezTo>
                      <a:pt x="16302" y="48356"/>
                      <a:pt x="16410" y="48356"/>
                      <a:pt x="16518" y="48356"/>
                    </a:cubicBezTo>
                    <a:cubicBezTo>
                      <a:pt x="17480" y="48356"/>
                      <a:pt x="18443" y="48395"/>
                      <a:pt x="19405" y="48395"/>
                    </a:cubicBezTo>
                    <a:cubicBezTo>
                      <a:pt x="19513" y="48395"/>
                      <a:pt x="19621" y="48394"/>
                      <a:pt x="19730" y="48393"/>
                    </a:cubicBezTo>
                    <a:lnTo>
                      <a:pt x="19742" y="48452"/>
                    </a:lnTo>
                    <a:cubicBezTo>
                      <a:pt x="19955" y="48447"/>
                      <a:pt x="20168" y="48445"/>
                      <a:pt x="20381" y="48445"/>
                    </a:cubicBezTo>
                    <a:cubicBezTo>
                      <a:pt x="20761" y="48445"/>
                      <a:pt x="21141" y="48451"/>
                      <a:pt x="21521" y="48451"/>
                    </a:cubicBezTo>
                    <a:cubicBezTo>
                      <a:pt x="21868" y="48451"/>
                      <a:pt x="22216" y="48446"/>
                      <a:pt x="22563" y="48429"/>
                    </a:cubicBezTo>
                    <a:cubicBezTo>
                      <a:pt x="22752" y="48398"/>
                      <a:pt x="22941" y="48389"/>
                      <a:pt x="23129" y="48389"/>
                    </a:cubicBezTo>
                    <a:cubicBezTo>
                      <a:pt x="23379" y="48389"/>
                      <a:pt x="23628" y="48405"/>
                      <a:pt x="23873" y="48405"/>
                    </a:cubicBezTo>
                    <a:cubicBezTo>
                      <a:pt x="24587" y="48381"/>
                      <a:pt x="25314" y="48369"/>
                      <a:pt x="26028" y="48357"/>
                    </a:cubicBezTo>
                    <a:cubicBezTo>
                      <a:pt x="26156" y="48307"/>
                      <a:pt x="26292" y="48296"/>
                      <a:pt x="26430" y="48296"/>
                    </a:cubicBezTo>
                    <a:cubicBezTo>
                      <a:pt x="26538" y="48296"/>
                      <a:pt x="26648" y="48303"/>
                      <a:pt x="26755" y="48303"/>
                    </a:cubicBezTo>
                    <a:cubicBezTo>
                      <a:pt x="26803" y="48303"/>
                      <a:pt x="26850" y="48302"/>
                      <a:pt x="26897" y="48298"/>
                    </a:cubicBezTo>
                    <a:cubicBezTo>
                      <a:pt x="26967" y="48298"/>
                      <a:pt x="27038" y="48299"/>
                      <a:pt x="27108" y="48299"/>
                    </a:cubicBezTo>
                    <a:cubicBezTo>
                      <a:pt x="28383" y="48299"/>
                      <a:pt x="29658" y="48201"/>
                      <a:pt x="30933" y="48167"/>
                    </a:cubicBezTo>
                    <a:cubicBezTo>
                      <a:pt x="31600" y="48060"/>
                      <a:pt x="32279" y="48143"/>
                      <a:pt x="32957" y="48036"/>
                    </a:cubicBezTo>
                    <a:cubicBezTo>
                      <a:pt x="33827" y="48036"/>
                      <a:pt x="34696" y="47905"/>
                      <a:pt x="35565" y="47905"/>
                    </a:cubicBezTo>
                    <a:lnTo>
                      <a:pt x="35577" y="47857"/>
                    </a:lnTo>
                    <a:cubicBezTo>
                      <a:pt x="35898" y="47845"/>
                      <a:pt x="36208" y="47845"/>
                      <a:pt x="36517" y="47821"/>
                    </a:cubicBezTo>
                    <a:cubicBezTo>
                      <a:pt x="37077" y="47702"/>
                      <a:pt x="37649" y="47774"/>
                      <a:pt x="38208" y="47714"/>
                    </a:cubicBezTo>
                    <a:cubicBezTo>
                      <a:pt x="38530" y="47631"/>
                      <a:pt x="38863" y="47679"/>
                      <a:pt x="39184" y="47631"/>
                    </a:cubicBezTo>
                    <a:cubicBezTo>
                      <a:pt x="39506" y="47536"/>
                      <a:pt x="39839" y="47595"/>
                      <a:pt x="40161" y="47548"/>
                    </a:cubicBezTo>
                    <a:cubicBezTo>
                      <a:pt x="40589" y="47440"/>
                      <a:pt x="41042" y="47536"/>
                      <a:pt x="41470" y="47429"/>
                    </a:cubicBezTo>
                    <a:cubicBezTo>
                      <a:pt x="41756" y="47393"/>
                      <a:pt x="42042" y="47381"/>
                      <a:pt x="42328" y="47369"/>
                    </a:cubicBezTo>
                    <a:lnTo>
                      <a:pt x="42340" y="47321"/>
                    </a:lnTo>
                    <a:cubicBezTo>
                      <a:pt x="43078" y="47309"/>
                      <a:pt x="43804" y="47119"/>
                      <a:pt x="44554" y="47107"/>
                    </a:cubicBezTo>
                    <a:lnTo>
                      <a:pt x="44554" y="47048"/>
                    </a:lnTo>
                    <a:cubicBezTo>
                      <a:pt x="44768" y="47048"/>
                      <a:pt x="44971" y="47036"/>
                      <a:pt x="45173" y="47024"/>
                    </a:cubicBezTo>
                    <a:lnTo>
                      <a:pt x="45173" y="46964"/>
                    </a:lnTo>
                    <a:cubicBezTo>
                      <a:pt x="45340" y="46952"/>
                      <a:pt x="45507" y="46940"/>
                      <a:pt x="45673" y="46928"/>
                    </a:cubicBezTo>
                    <a:cubicBezTo>
                      <a:pt x="46019" y="46833"/>
                      <a:pt x="46388" y="46821"/>
                      <a:pt x="46733" y="46714"/>
                    </a:cubicBezTo>
                    <a:cubicBezTo>
                      <a:pt x="46864" y="46690"/>
                      <a:pt x="46995" y="46678"/>
                      <a:pt x="47126" y="46667"/>
                    </a:cubicBezTo>
                    <a:lnTo>
                      <a:pt x="47138" y="46595"/>
                    </a:lnTo>
                    <a:lnTo>
                      <a:pt x="47495" y="46595"/>
                    </a:lnTo>
                    <a:lnTo>
                      <a:pt x="47495" y="46524"/>
                    </a:lnTo>
                    <a:cubicBezTo>
                      <a:pt x="47662" y="46512"/>
                      <a:pt x="47816" y="46500"/>
                      <a:pt x="47971" y="46440"/>
                    </a:cubicBezTo>
                    <a:cubicBezTo>
                      <a:pt x="48424" y="46357"/>
                      <a:pt x="48876" y="46226"/>
                      <a:pt x="49317" y="46119"/>
                    </a:cubicBezTo>
                    <a:cubicBezTo>
                      <a:pt x="49412" y="46083"/>
                      <a:pt x="49507" y="46059"/>
                      <a:pt x="49590" y="46036"/>
                    </a:cubicBezTo>
                    <a:cubicBezTo>
                      <a:pt x="49733" y="45988"/>
                      <a:pt x="49876" y="45952"/>
                      <a:pt x="50007" y="45905"/>
                    </a:cubicBezTo>
                    <a:cubicBezTo>
                      <a:pt x="50102" y="45881"/>
                      <a:pt x="50186" y="45845"/>
                      <a:pt x="50281" y="45821"/>
                    </a:cubicBezTo>
                    <a:cubicBezTo>
                      <a:pt x="50364" y="45785"/>
                      <a:pt x="50460" y="45762"/>
                      <a:pt x="50555" y="45726"/>
                    </a:cubicBezTo>
                    <a:cubicBezTo>
                      <a:pt x="50591" y="45702"/>
                      <a:pt x="50686" y="45666"/>
                      <a:pt x="50733" y="45655"/>
                    </a:cubicBezTo>
                    <a:cubicBezTo>
                      <a:pt x="50817" y="45619"/>
                      <a:pt x="50912" y="45583"/>
                      <a:pt x="50995" y="45559"/>
                    </a:cubicBezTo>
                    <a:cubicBezTo>
                      <a:pt x="51138" y="45500"/>
                      <a:pt x="51293" y="45440"/>
                      <a:pt x="51436" y="45369"/>
                    </a:cubicBezTo>
                    <a:cubicBezTo>
                      <a:pt x="51710" y="45262"/>
                      <a:pt x="51972" y="45143"/>
                      <a:pt x="52234" y="45012"/>
                    </a:cubicBezTo>
                    <a:cubicBezTo>
                      <a:pt x="52484" y="44881"/>
                      <a:pt x="52722" y="44750"/>
                      <a:pt x="52960" y="44607"/>
                    </a:cubicBezTo>
                    <a:cubicBezTo>
                      <a:pt x="53055" y="44559"/>
                      <a:pt x="53150" y="44500"/>
                      <a:pt x="53246" y="44440"/>
                    </a:cubicBezTo>
                    <a:cubicBezTo>
                      <a:pt x="53329" y="44381"/>
                      <a:pt x="53424" y="44321"/>
                      <a:pt x="53520" y="44261"/>
                    </a:cubicBezTo>
                    <a:cubicBezTo>
                      <a:pt x="53639" y="44166"/>
                      <a:pt x="53758" y="44071"/>
                      <a:pt x="53889" y="43988"/>
                    </a:cubicBezTo>
                    <a:lnTo>
                      <a:pt x="53912" y="43952"/>
                    </a:lnTo>
                    <a:cubicBezTo>
                      <a:pt x="54329" y="43630"/>
                      <a:pt x="54686" y="43238"/>
                      <a:pt x="55032" y="42845"/>
                    </a:cubicBezTo>
                    <a:cubicBezTo>
                      <a:pt x="55055" y="42809"/>
                      <a:pt x="55091" y="42761"/>
                      <a:pt x="55115" y="42737"/>
                    </a:cubicBezTo>
                    <a:cubicBezTo>
                      <a:pt x="55294" y="42476"/>
                      <a:pt x="55484" y="42214"/>
                      <a:pt x="55651" y="41940"/>
                    </a:cubicBezTo>
                    <a:cubicBezTo>
                      <a:pt x="55675" y="41892"/>
                      <a:pt x="55722" y="41809"/>
                      <a:pt x="55746" y="41773"/>
                    </a:cubicBezTo>
                    <a:cubicBezTo>
                      <a:pt x="55794" y="41678"/>
                      <a:pt x="55853" y="41583"/>
                      <a:pt x="55913" y="41487"/>
                    </a:cubicBezTo>
                    <a:cubicBezTo>
                      <a:pt x="55925" y="41440"/>
                      <a:pt x="55972" y="41356"/>
                      <a:pt x="55996" y="41309"/>
                    </a:cubicBezTo>
                    <a:cubicBezTo>
                      <a:pt x="56091" y="41059"/>
                      <a:pt x="56222" y="40832"/>
                      <a:pt x="56306" y="40582"/>
                    </a:cubicBezTo>
                    <a:cubicBezTo>
                      <a:pt x="56353" y="40463"/>
                      <a:pt x="56401" y="40356"/>
                      <a:pt x="56448" y="40237"/>
                    </a:cubicBezTo>
                    <a:cubicBezTo>
                      <a:pt x="56460" y="40190"/>
                      <a:pt x="56484" y="40094"/>
                      <a:pt x="56496" y="40047"/>
                    </a:cubicBezTo>
                    <a:cubicBezTo>
                      <a:pt x="56544" y="39904"/>
                      <a:pt x="56579" y="39761"/>
                      <a:pt x="56615" y="39618"/>
                    </a:cubicBezTo>
                    <a:cubicBezTo>
                      <a:pt x="56639" y="39499"/>
                      <a:pt x="56675" y="39380"/>
                      <a:pt x="56710" y="39261"/>
                    </a:cubicBezTo>
                    <a:cubicBezTo>
                      <a:pt x="56734" y="39118"/>
                      <a:pt x="56758" y="38963"/>
                      <a:pt x="56794" y="38820"/>
                    </a:cubicBezTo>
                    <a:cubicBezTo>
                      <a:pt x="56901" y="38237"/>
                      <a:pt x="56972" y="37630"/>
                      <a:pt x="57056" y="37046"/>
                    </a:cubicBezTo>
                    <a:cubicBezTo>
                      <a:pt x="57091" y="36499"/>
                      <a:pt x="57175" y="35963"/>
                      <a:pt x="57210" y="35415"/>
                    </a:cubicBezTo>
                    <a:cubicBezTo>
                      <a:pt x="57282" y="35106"/>
                      <a:pt x="57246" y="34784"/>
                      <a:pt x="57330" y="34463"/>
                    </a:cubicBezTo>
                    <a:cubicBezTo>
                      <a:pt x="57353" y="34105"/>
                      <a:pt x="57377" y="33748"/>
                      <a:pt x="57425" y="33391"/>
                    </a:cubicBezTo>
                    <a:cubicBezTo>
                      <a:pt x="57461" y="32439"/>
                      <a:pt x="57425" y="31486"/>
                      <a:pt x="57425" y="30546"/>
                    </a:cubicBezTo>
                    <a:cubicBezTo>
                      <a:pt x="57401" y="29772"/>
                      <a:pt x="57461" y="28998"/>
                      <a:pt x="57401" y="28236"/>
                    </a:cubicBezTo>
                    <a:cubicBezTo>
                      <a:pt x="57365" y="27724"/>
                      <a:pt x="57365" y="27212"/>
                      <a:pt x="57330" y="26700"/>
                    </a:cubicBezTo>
                    <a:cubicBezTo>
                      <a:pt x="57080" y="24961"/>
                      <a:pt x="57210" y="23199"/>
                      <a:pt x="57151" y="21461"/>
                    </a:cubicBezTo>
                    <a:cubicBezTo>
                      <a:pt x="57068" y="20985"/>
                      <a:pt x="57103" y="20497"/>
                      <a:pt x="57068" y="20032"/>
                    </a:cubicBezTo>
                    <a:cubicBezTo>
                      <a:pt x="56984" y="19330"/>
                      <a:pt x="56996" y="18615"/>
                      <a:pt x="56984" y="17925"/>
                    </a:cubicBezTo>
                    <a:cubicBezTo>
                      <a:pt x="56913" y="17413"/>
                      <a:pt x="56937" y="16901"/>
                      <a:pt x="56937" y="16401"/>
                    </a:cubicBezTo>
                    <a:cubicBezTo>
                      <a:pt x="56937" y="15508"/>
                      <a:pt x="56901" y="14627"/>
                      <a:pt x="56901" y="13734"/>
                    </a:cubicBezTo>
                    <a:cubicBezTo>
                      <a:pt x="56841" y="13258"/>
                      <a:pt x="56818" y="12770"/>
                      <a:pt x="56794" y="12293"/>
                    </a:cubicBezTo>
                    <a:cubicBezTo>
                      <a:pt x="56722" y="11936"/>
                      <a:pt x="56734" y="11579"/>
                      <a:pt x="56710" y="11222"/>
                    </a:cubicBezTo>
                    <a:cubicBezTo>
                      <a:pt x="56615" y="10424"/>
                      <a:pt x="56508" y="9626"/>
                      <a:pt x="56353" y="8829"/>
                    </a:cubicBezTo>
                    <a:lnTo>
                      <a:pt x="56318" y="8769"/>
                    </a:lnTo>
                    <a:cubicBezTo>
                      <a:pt x="56270" y="8459"/>
                      <a:pt x="56163" y="8162"/>
                      <a:pt x="56079" y="7852"/>
                    </a:cubicBezTo>
                    <a:cubicBezTo>
                      <a:pt x="56056" y="7757"/>
                      <a:pt x="56020" y="7674"/>
                      <a:pt x="55996" y="7578"/>
                    </a:cubicBezTo>
                    <a:cubicBezTo>
                      <a:pt x="55948" y="7471"/>
                      <a:pt x="55913" y="7364"/>
                      <a:pt x="55877" y="7245"/>
                    </a:cubicBezTo>
                    <a:cubicBezTo>
                      <a:pt x="55817" y="7102"/>
                      <a:pt x="55758" y="6947"/>
                      <a:pt x="55686" y="6804"/>
                    </a:cubicBezTo>
                    <a:cubicBezTo>
                      <a:pt x="55579" y="6519"/>
                      <a:pt x="55425" y="6257"/>
                      <a:pt x="55294" y="5983"/>
                    </a:cubicBezTo>
                    <a:cubicBezTo>
                      <a:pt x="55198" y="5840"/>
                      <a:pt x="55115" y="5685"/>
                      <a:pt x="55032" y="5531"/>
                    </a:cubicBezTo>
                    <a:cubicBezTo>
                      <a:pt x="54913" y="5352"/>
                      <a:pt x="54782" y="5161"/>
                      <a:pt x="54674" y="4971"/>
                    </a:cubicBezTo>
                    <a:lnTo>
                      <a:pt x="54627" y="4959"/>
                    </a:lnTo>
                    <a:cubicBezTo>
                      <a:pt x="54591" y="4828"/>
                      <a:pt x="54448" y="4757"/>
                      <a:pt x="54413" y="4626"/>
                    </a:cubicBezTo>
                    <a:lnTo>
                      <a:pt x="54365" y="4602"/>
                    </a:lnTo>
                    <a:cubicBezTo>
                      <a:pt x="54246" y="4411"/>
                      <a:pt x="54067" y="4280"/>
                      <a:pt x="53948" y="4090"/>
                    </a:cubicBezTo>
                    <a:lnTo>
                      <a:pt x="53877" y="4090"/>
                    </a:lnTo>
                    <a:lnTo>
                      <a:pt x="53901" y="3983"/>
                    </a:lnTo>
                    <a:lnTo>
                      <a:pt x="53805" y="4007"/>
                    </a:lnTo>
                    <a:lnTo>
                      <a:pt x="53793" y="3923"/>
                    </a:lnTo>
                    <a:lnTo>
                      <a:pt x="53698" y="3899"/>
                    </a:lnTo>
                    <a:lnTo>
                      <a:pt x="53722" y="3816"/>
                    </a:lnTo>
                    <a:lnTo>
                      <a:pt x="53615" y="3828"/>
                    </a:lnTo>
                    <a:lnTo>
                      <a:pt x="53615" y="3756"/>
                    </a:lnTo>
                    <a:cubicBezTo>
                      <a:pt x="53436" y="3637"/>
                      <a:pt x="53281" y="3459"/>
                      <a:pt x="53103" y="3340"/>
                    </a:cubicBezTo>
                    <a:lnTo>
                      <a:pt x="53091" y="3304"/>
                    </a:lnTo>
                    <a:cubicBezTo>
                      <a:pt x="52960" y="3221"/>
                      <a:pt x="52829" y="3125"/>
                      <a:pt x="52710" y="3030"/>
                    </a:cubicBezTo>
                    <a:cubicBezTo>
                      <a:pt x="52519" y="2899"/>
                      <a:pt x="52329" y="2768"/>
                      <a:pt x="52127" y="2637"/>
                    </a:cubicBezTo>
                    <a:cubicBezTo>
                      <a:pt x="51876" y="2483"/>
                      <a:pt x="51615" y="2328"/>
                      <a:pt x="51353" y="2185"/>
                    </a:cubicBezTo>
                    <a:cubicBezTo>
                      <a:pt x="51198" y="2102"/>
                      <a:pt x="51043" y="2006"/>
                      <a:pt x="50888" y="1923"/>
                    </a:cubicBezTo>
                    <a:cubicBezTo>
                      <a:pt x="50662" y="1804"/>
                      <a:pt x="50424" y="1732"/>
                      <a:pt x="50210" y="1590"/>
                    </a:cubicBezTo>
                    <a:lnTo>
                      <a:pt x="50102" y="1590"/>
                    </a:lnTo>
                    <a:cubicBezTo>
                      <a:pt x="50007" y="1494"/>
                      <a:pt x="49864" y="1482"/>
                      <a:pt x="49769" y="1411"/>
                    </a:cubicBezTo>
                    <a:lnTo>
                      <a:pt x="49662" y="1411"/>
                    </a:lnTo>
                    <a:cubicBezTo>
                      <a:pt x="49567" y="1340"/>
                      <a:pt x="49436" y="1304"/>
                      <a:pt x="49329" y="1268"/>
                    </a:cubicBezTo>
                    <a:cubicBezTo>
                      <a:pt x="49233" y="1244"/>
                      <a:pt x="49138" y="1209"/>
                      <a:pt x="49055" y="1185"/>
                    </a:cubicBezTo>
                    <a:cubicBezTo>
                      <a:pt x="48959" y="1149"/>
                      <a:pt x="48876" y="1125"/>
                      <a:pt x="48793" y="1090"/>
                    </a:cubicBezTo>
                    <a:cubicBezTo>
                      <a:pt x="48578" y="1030"/>
                      <a:pt x="48376" y="970"/>
                      <a:pt x="48174" y="911"/>
                    </a:cubicBezTo>
                    <a:cubicBezTo>
                      <a:pt x="47709" y="804"/>
                      <a:pt x="47257" y="637"/>
                      <a:pt x="46781" y="601"/>
                    </a:cubicBezTo>
                    <a:lnTo>
                      <a:pt x="46769" y="542"/>
                    </a:lnTo>
                    <a:cubicBezTo>
                      <a:pt x="46614" y="530"/>
                      <a:pt x="46447" y="518"/>
                      <a:pt x="46292" y="470"/>
                    </a:cubicBezTo>
                    <a:cubicBezTo>
                      <a:pt x="46114" y="447"/>
                      <a:pt x="45935" y="423"/>
                      <a:pt x="45769" y="375"/>
                    </a:cubicBezTo>
                    <a:cubicBezTo>
                      <a:pt x="45340" y="316"/>
                      <a:pt x="44899" y="363"/>
                      <a:pt x="44483" y="256"/>
                    </a:cubicBezTo>
                    <a:cubicBezTo>
                      <a:pt x="43554" y="54"/>
                      <a:pt x="42602" y="113"/>
                      <a:pt x="41661" y="89"/>
                    </a:cubicBezTo>
                    <a:cubicBezTo>
                      <a:pt x="41143" y="18"/>
                      <a:pt x="40625" y="3"/>
                      <a:pt x="40107" y="3"/>
                    </a:cubicBezTo>
                    <a:cubicBezTo>
                      <a:pt x="39737" y="3"/>
                      <a:pt x="39367" y="11"/>
                      <a:pt x="38997" y="11"/>
                    </a:cubicBezTo>
                    <a:cubicBezTo>
                      <a:pt x="38849" y="11"/>
                      <a:pt x="38701" y="9"/>
                      <a:pt x="38553" y="6"/>
                    </a:cubicBezTo>
                    <a:cubicBezTo>
                      <a:pt x="38474" y="3"/>
                      <a:pt x="38395" y="1"/>
                      <a:pt x="3831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Data visualization (EDA)</a:t>
                </a:r>
              </a:p>
            </p:txBody>
          </p:sp>
          <p:sp>
            <p:nvSpPr>
              <p:cNvPr id="39" name="Google Shape;1583;p33">
                <a:extLst>
                  <a:ext uri="{FF2B5EF4-FFF2-40B4-BE49-F238E27FC236}">
                    <a16:creationId xmlns:a16="http://schemas.microsoft.com/office/drawing/2014/main" id="{3FA6407A-33FD-B7C5-5939-F1CAEE053362}"/>
                  </a:ext>
                </a:extLst>
              </p:cNvPr>
              <p:cNvSpPr/>
              <p:nvPr/>
            </p:nvSpPr>
            <p:spPr>
              <a:xfrm>
                <a:off x="4160630" y="2023453"/>
                <a:ext cx="21743" cy="8078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3942" extrusionOk="0">
                    <a:moveTo>
                      <a:pt x="596" y="1"/>
                    </a:moveTo>
                    <a:cubicBezTo>
                      <a:pt x="489" y="37"/>
                      <a:pt x="394" y="72"/>
                      <a:pt x="298" y="108"/>
                    </a:cubicBezTo>
                    <a:cubicBezTo>
                      <a:pt x="132" y="441"/>
                      <a:pt x="108" y="822"/>
                      <a:pt x="108" y="1191"/>
                    </a:cubicBezTo>
                    <a:cubicBezTo>
                      <a:pt x="108" y="1727"/>
                      <a:pt x="1" y="2263"/>
                      <a:pt x="36" y="2799"/>
                    </a:cubicBezTo>
                    <a:cubicBezTo>
                      <a:pt x="36" y="3168"/>
                      <a:pt x="1" y="3620"/>
                      <a:pt x="310" y="3894"/>
                    </a:cubicBezTo>
                    <a:cubicBezTo>
                      <a:pt x="374" y="3927"/>
                      <a:pt x="438" y="3942"/>
                      <a:pt x="501" y="3942"/>
                    </a:cubicBezTo>
                    <a:cubicBezTo>
                      <a:pt x="755" y="3942"/>
                      <a:pt x="977" y="3697"/>
                      <a:pt x="977" y="3430"/>
                    </a:cubicBezTo>
                    <a:cubicBezTo>
                      <a:pt x="1060" y="2477"/>
                      <a:pt x="977" y="1525"/>
                      <a:pt x="953" y="572"/>
                    </a:cubicBezTo>
                    <a:cubicBezTo>
                      <a:pt x="953" y="322"/>
                      <a:pt x="834" y="84"/>
                      <a:pt x="5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84;p33">
                <a:extLst>
                  <a:ext uri="{FF2B5EF4-FFF2-40B4-BE49-F238E27FC236}">
                    <a16:creationId xmlns:a16="http://schemas.microsoft.com/office/drawing/2014/main" id="{C4C8B487-6E38-421E-4F6A-3A9727AFEF89}"/>
                  </a:ext>
                </a:extLst>
              </p:cNvPr>
              <p:cNvSpPr/>
              <p:nvPr/>
            </p:nvSpPr>
            <p:spPr>
              <a:xfrm>
                <a:off x="4067916" y="2133648"/>
                <a:ext cx="117381" cy="202138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9864" extrusionOk="0">
                    <a:moveTo>
                      <a:pt x="4885" y="1"/>
                    </a:moveTo>
                    <a:cubicBezTo>
                      <a:pt x="4807" y="1"/>
                      <a:pt x="4729" y="20"/>
                      <a:pt x="4656" y="65"/>
                    </a:cubicBezTo>
                    <a:cubicBezTo>
                      <a:pt x="4334" y="375"/>
                      <a:pt x="4310" y="839"/>
                      <a:pt x="4215" y="1244"/>
                    </a:cubicBezTo>
                    <a:cubicBezTo>
                      <a:pt x="3882" y="3399"/>
                      <a:pt x="2977" y="5470"/>
                      <a:pt x="1596" y="7161"/>
                    </a:cubicBezTo>
                    <a:cubicBezTo>
                      <a:pt x="1143" y="7721"/>
                      <a:pt x="572" y="8173"/>
                      <a:pt x="179" y="8768"/>
                    </a:cubicBezTo>
                    <a:cubicBezTo>
                      <a:pt x="0" y="8983"/>
                      <a:pt x="48" y="9280"/>
                      <a:pt x="84" y="9542"/>
                    </a:cubicBezTo>
                    <a:cubicBezTo>
                      <a:pt x="179" y="9638"/>
                      <a:pt x="274" y="9733"/>
                      <a:pt x="369" y="9828"/>
                    </a:cubicBezTo>
                    <a:cubicBezTo>
                      <a:pt x="464" y="9853"/>
                      <a:pt x="556" y="9864"/>
                      <a:pt x="646" y="9864"/>
                    </a:cubicBezTo>
                    <a:cubicBezTo>
                      <a:pt x="1128" y="9864"/>
                      <a:pt x="1556" y="9549"/>
                      <a:pt x="1917" y="9268"/>
                    </a:cubicBezTo>
                    <a:cubicBezTo>
                      <a:pt x="2572" y="8733"/>
                      <a:pt x="3132" y="8102"/>
                      <a:pt x="3644" y="7435"/>
                    </a:cubicBezTo>
                    <a:cubicBezTo>
                      <a:pt x="4703" y="6054"/>
                      <a:pt x="5370" y="4387"/>
                      <a:pt x="5668" y="2672"/>
                    </a:cubicBezTo>
                    <a:cubicBezTo>
                      <a:pt x="5727" y="1898"/>
                      <a:pt x="5703" y="1077"/>
                      <a:pt x="5382" y="351"/>
                    </a:cubicBezTo>
                    <a:cubicBezTo>
                      <a:pt x="5303" y="150"/>
                      <a:pt x="5097" y="1"/>
                      <a:pt x="48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85;p33">
                <a:extLst>
                  <a:ext uri="{FF2B5EF4-FFF2-40B4-BE49-F238E27FC236}">
                    <a16:creationId xmlns:a16="http://schemas.microsoft.com/office/drawing/2014/main" id="{81479807-3F3C-AA1B-1043-6F3257A1A9C9}"/>
                  </a:ext>
                </a:extLst>
              </p:cNvPr>
              <p:cNvSpPr/>
              <p:nvPr/>
            </p:nvSpPr>
            <p:spPr>
              <a:xfrm>
                <a:off x="3191211" y="1615156"/>
                <a:ext cx="109532" cy="241033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11762" extrusionOk="0">
                    <a:moveTo>
                      <a:pt x="5087" y="0"/>
                    </a:moveTo>
                    <a:cubicBezTo>
                      <a:pt x="5007" y="0"/>
                      <a:pt x="4924" y="24"/>
                      <a:pt x="4870" y="64"/>
                    </a:cubicBezTo>
                    <a:cubicBezTo>
                      <a:pt x="4334" y="374"/>
                      <a:pt x="3941" y="862"/>
                      <a:pt x="3572" y="1350"/>
                    </a:cubicBezTo>
                    <a:cubicBezTo>
                      <a:pt x="2215" y="3219"/>
                      <a:pt x="1358" y="5398"/>
                      <a:pt x="643" y="7577"/>
                    </a:cubicBezTo>
                    <a:cubicBezTo>
                      <a:pt x="262" y="8732"/>
                      <a:pt x="36" y="9946"/>
                      <a:pt x="12" y="11161"/>
                    </a:cubicBezTo>
                    <a:cubicBezTo>
                      <a:pt x="0" y="11435"/>
                      <a:pt x="179" y="11756"/>
                      <a:pt x="488" y="11756"/>
                    </a:cubicBezTo>
                    <a:cubicBezTo>
                      <a:pt x="512" y="11760"/>
                      <a:pt x="536" y="11762"/>
                      <a:pt x="559" y="11762"/>
                    </a:cubicBezTo>
                    <a:cubicBezTo>
                      <a:pt x="811" y="11762"/>
                      <a:pt x="1006" y="11532"/>
                      <a:pt x="1072" y="11292"/>
                    </a:cubicBezTo>
                    <a:cubicBezTo>
                      <a:pt x="1310" y="10494"/>
                      <a:pt x="1441" y="9661"/>
                      <a:pt x="1596" y="8839"/>
                    </a:cubicBezTo>
                    <a:cubicBezTo>
                      <a:pt x="1762" y="7875"/>
                      <a:pt x="2048" y="6922"/>
                      <a:pt x="2358" y="5994"/>
                    </a:cubicBezTo>
                    <a:cubicBezTo>
                      <a:pt x="2929" y="4303"/>
                      <a:pt x="3691" y="2648"/>
                      <a:pt x="4751" y="1207"/>
                    </a:cubicBezTo>
                    <a:cubicBezTo>
                      <a:pt x="4953" y="886"/>
                      <a:pt x="5251" y="600"/>
                      <a:pt x="5322" y="219"/>
                    </a:cubicBezTo>
                    <a:cubicBezTo>
                      <a:pt x="5345" y="64"/>
                      <a:pt x="5220" y="0"/>
                      <a:pt x="508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586;p33">
              <a:extLst>
                <a:ext uri="{FF2B5EF4-FFF2-40B4-BE49-F238E27FC236}">
                  <a16:creationId xmlns:a16="http://schemas.microsoft.com/office/drawing/2014/main" id="{21DF694A-FE85-CC79-7795-196A4BF67A57}"/>
                </a:ext>
              </a:extLst>
            </p:cNvPr>
            <p:cNvGrpSpPr/>
            <p:nvPr/>
          </p:nvGrpSpPr>
          <p:grpSpPr>
            <a:xfrm>
              <a:off x="2702742" y="1255921"/>
              <a:ext cx="776402" cy="744086"/>
              <a:chOff x="2664642" y="1255921"/>
              <a:chExt cx="776402" cy="744086"/>
            </a:xfrm>
          </p:grpSpPr>
          <p:sp>
            <p:nvSpPr>
              <p:cNvPr id="28" name="Google Shape;1587;p33">
                <a:extLst>
                  <a:ext uri="{FF2B5EF4-FFF2-40B4-BE49-F238E27FC236}">
                    <a16:creationId xmlns:a16="http://schemas.microsoft.com/office/drawing/2014/main" id="{1799692B-F33D-2AD8-5D27-516C6EE7BC7F}"/>
                  </a:ext>
                </a:extLst>
              </p:cNvPr>
              <p:cNvSpPr/>
              <p:nvPr/>
            </p:nvSpPr>
            <p:spPr>
              <a:xfrm>
                <a:off x="2706614" y="1305290"/>
                <a:ext cx="734431" cy="694716"/>
              </a:xfrm>
              <a:custGeom>
                <a:avLst/>
                <a:gdLst/>
                <a:ahLst/>
                <a:cxnLst/>
                <a:rect l="l" t="t" r="r" b="b"/>
                <a:pathLst>
                  <a:path w="35839" h="33901" extrusionOk="0">
                    <a:moveTo>
                      <a:pt x="17094" y="0"/>
                    </a:moveTo>
                    <a:cubicBezTo>
                      <a:pt x="16988" y="0"/>
                      <a:pt x="16882" y="2"/>
                      <a:pt x="16776" y="4"/>
                    </a:cubicBezTo>
                    <a:cubicBezTo>
                      <a:pt x="15169" y="28"/>
                      <a:pt x="13562" y="349"/>
                      <a:pt x="12073" y="968"/>
                    </a:cubicBezTo>
                    <a:cubicBezTo>
                      <a:pt x="10526" y="1599"/>
                      <a:pt x="9168" y="2599"/>
                      <a:pt x="7859" y="3611"/>
                    </a:cubicBezTo>
                    <a:cubicBezTo>
                      <a:pt x="5501" y="5516"/>
                      <a:pt x="3322" y="7719"/>
                      <a:pt x="1798" y="10362"/>
                    </a:cubicBezTo>
                    <a:cubicBezTo>
                      <a:pt x="941" y="11815"/>
                      <a:pt x="453" y="13470"/>
                      <a:pt x="334" y="15160"/>
                    </a:cubicBezTo>
                    <a:cubicBezTo>
                      <a:pt x="108" y="16482"/>
                      <a:pt x="0" y="17827"/>
                      <a:pt x="143" y="19173"/>
                    </a:cubicBezTo>
                    <a:cubicBezTo>
                      <a:pt x="381" y="22066"/>
                      <a:pt x="1298" y="24983"/>
                      <a:pt x="3167" y="27233"/>
                    </a:cubicBezTo>
                    <a:cubicBezTo>
                      <a:pt x="5251" y="29746"/>
                      <a:pt x="8073" y="31591"/>
                      <a:pt x="11133" y="32698"/>
                    </a:cubicBezTo>
                    <a:cubicBezTo>
                      <a:pt x="13381" y="33488"/>
                      <a:pt x="15765" y="33900"/>
                      <a:pt x="18149" y="33900"/>
                    </a:cubicBezTo>
                    <a:cubicBezTo>
                      <a:pt x="19502" y="33900"/>
                      <a:pt x="20854" y="33768"/>
                      <a:pt x="22182" y="33496"/>
                    </a:cubicBezTo>
                    <a:cubicBezTo>
                      <a:pt x="25146" y="32877"/>
                      <a:pt x="27921" y="31472"/>
                      <a:pt x="30230" y="29543"/>
                    </a:cubicBezTo>
                    <a:cubicBezTo>
                      <a:pt x="32445" y="27698"/>
                      <a:pt x="34302" y="25328"/>
                      <a:pt x="35171" y="22554"/>
                    </a:cubicBezTo>
                    <a:cubicBezTo>
                      <a:pt x="35755" y="20780"/>
                      <a:pt x="35838" y="18887"/>
                      <a:pt x="35719" y="17030"/>
                    </a:cubicBezTo>
                    <a:cubicBezTo>
                      <a:pt x="35386" y="13589"/>
                      <a:pt x="34088" y="10243"/>
                      <a:pt x="31981" y="7493"/>
                    </a:cubicBezTo>
                    <a:cubicBezTo>
                      <a:pt x="30159" y="5112"/>
                      <a:pt x="27706" y="3242"/>
                      <a:pt x="24992" y="1944"/>
                    </a:cubicBezTo>
                    <a:cubicBezTo>
                      <a:pt x="22550" y="741"/>
                      <a:pt x="19842" y="0"/>
                      <a:pt x="17094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" name="Google Shape;1588;p33">
                <a:extLst>
                  <a:ext uri="{FF2B5EF4-FFF2-40B4-BE49-F238E27FC236}">
                    <a16:creationId xmlns:a16="http://schemas.microsoft.com/office/drawing/2014/main" id="{48208975-31D8-0135-9418-A46768DD2F24}"/>
                  </a:ext>
                </a:extLst>
              </p:cNvPr>
              <p:cNvSpPr/>
              <p:nvPr/>
            </p:nvSpPr>
            <p:spPr>
              <a:xfrm>
                <a:off x="2664642" y="1255921"/>
                <a:ext cx="734185" cy="694737"/>
              </a:xfrm>
              <a:custGeom>
                <a:avLst/>
                <a:gdLst/>
                <a:ahLst/>
                <a:cxnLst/>
                <a:rect l="l" t="t" r="r" b="b"/>
                <a:pathLst>
                  <a:path w="35827" h="33902" extrusionOk="0">
                    <a:moveTo>
                      <a:pt x="17026" y="1819"/>
                    </a:moveTo>
                    <a:cubicBezTo>
                      <a:pt x="17233" y="1819"/>
                      <a:pt x="17440" y="1829"/>
                      <a:pt x="17646" y="1853"/>
                    </a:cubicBezTo>
                    <a:cubicBezTo>
                      <a:pt x="19241" y="1877"/>
                      <a:pt x="20825" y="2222"/>
                      <a:pt x="22337" y="2734"/>
                    </a:cubicBezTo>
                    <a:cubicBezTo>
                      <a:pt x="25623" y="3865"/>
                      <a:pt x="28611" y="5925"/>
                      <a:pt x="30707" y="8699"/>
                    </a:cubicBezTo>
                    <a:cubicBezTo>
                      <a:pt x="32469" y="10985"/>
                      <a:pt x="33695" y="13724"/>
                      <a:pt x="33993" y="16605"/>
                    </a:cubicBezTo>
                    <a:lnTo>
                      <a:pt x="34029" y="16665"/>
                    </a:lnTo>
                    <a:cubicBezTo>
                      <a:pt x="34076" y="17534"/>
                      <a:pt x="34088" y="18403"/>
                      <a:pt x="34041" y="19272"/>
                    </a:cubicBezTo>
                    <a:cubicBezTo>
                      <a:pt x="33898" y="20784"/>
                      <a:pt x="33493" y="22284"/>
                      <a:pt x="32790" y="23642"/>
                    </a:cubicBezTo>
                    <a:cubicBezTo>
                      <a:pt x="31921" y="25344"/>
                      <a:pt x="30671" y="26844"/>
                      <a:pt x="29218" y="28071"/>
                    </a:cubicBezTo>
                    <a:cubicBezTo>
                      <a:pt x="27194" y="29845"/>
                      <a:pt x="24718" y="31107"/>
                      <a:pt x="22087" y="31619"/>
                    </a:cubicBezTo>
                    <a:cubicBezTo>
                      <a:pt x="21468" y="31750"/>
                      <a:pt x="20848" y="31857"/>
                      <a:pt x="20217" y="31881"/>
                    </a:cubicBezTo>
                    <a:cubicBezTo>
                      <a:pt x="19717" y="31964"/>
                      <a:pt x="19205" y="31928"/>
                      <a:pt x="18705" y="31952"/>
                    </a:cubicBezTo>
                    <a:cubicBezTo>
                      <a:pt x="18511" y="31944"/>
                      <a:pt x="18315" y="31944"/>
                      <a:pt x="18119" y="31944"/>
                    </a:cubicBezTo>
                    <a:cubicBezTo>
                      <a:pt x="17726" y="31944"/>
                      <a:pt x="17332" y="31944"/>
                      <a:pt x="16943" y="31881"/>
                    </a:cubicBezTo>
                    <a:cubicBezTo>
                      <a:pt x="13419" y="31607"/>
                      <a:pt x="9954" y="30392"/>
                      <a:pt x="7132" y="28249"/>
                    </a:cubicBezTo>
                    <a:cubicBezTo>
                      <a:pt x="6025" y="27380"/>
                      <a:pt x="5001" y="26380"/>
                      <a:pt x="4239" y="25177"/>
                    </a:cubicBezTo>
                    <a:cubicBezTo>
                      <a:pt x="3584" y="24154"/>
                      <a:pt x="3120" y="23011"/>
                      <a:pt x="2799" y="21832"/>
                    </a:cubicBezTo>
                    <a:cubicBezTo>
                      <a:pt x="2656" y="21332"/>
                      <a:pt x="2537" y="20832"/>
                      <a:pt x="2441" y="20320"/>
                    </a:cubicBezTo>
                    <a:cubicBezTo>
                      <a:pt x="2251" y="19355"/>
                      <a:pt x="2108" y="18367"/>
                      <a:pt x="2096" y="17391"/>
                    </a:cubicBezTo>
                    <a:cubicBezTo>
                      <a:pt x="2037" y="16950"/>
                      <a:pt x="2037" y="16510"/>
                      <a:pt x="2084" y="16069"/>
                    </a:cubicBezTo>
                    <a:cubicBezTo>
                      <a:pt x="2132" y="14879"/>
                      <a:pt x="2322" y="13676"/>
                      <a:pt x="2727" y="12557"/>
                    </a:cubicBezTo>
                    <a:cubicBezTo>
                      <a:pt x="2906" y="12033"/>
                      <a:pt x="3239" y="11557"/>
                      <a:pt x="3263" y="10997"/>
                    </a:cubicBezTo>
                    <a:cubicBezTo>
                      <a:pt x="3263" y="10866"/>
                      <a:pt x="3370" y="10771"/>
                      <a:pt x="3430" y="10664"/>
                    </a:cubicBezTo>
                    <a:cubicBezTo>
                      <a:pt x="4430" y="9199"/>
                      <a:pt x="5644" y="7902"/>
                      <a:pt x="6930" y="6687"/>
                    </a:cubicBezTo>
                    <a:cubicBezTo>
                      <a:pt x="8192" y="5520"/>
                      <a:pt x="9537" y="4449"/>
                      <a:pt x="10990" y="3532"/>
                    </a:cubicBezTo>
                    <a:cubicBezTo>
                      <a:pt x="12359" y="2675"/>
                      <a:pt x="13919" y="2139"/>
                      <a:pt x="15526" y="1937"/>
                    </a:cubicBezTo>
                    <a:cubicBezTo>
                      <a:pt x="16023" y="1878"/>
                      <a:pt x="16526" y="1819"/>
                      <a:pt x="17026" y="1819"/>
                    </a:cubicBezTo>
                    <a:close/>
                    <a:moveTo>
                      <a:pt x="17067" y="1"/>
                    </a:moveTo>
                    <a:cubicBezTo>
                      <a:pt x="16425" y="1"/>
                      <a:pt x="15783" y="41"/>
                      <a:pt x="15145" y="127"/>
                    </a:cubicBezTo>
                    <a:cubicBezTo>
                      <a:pt x="13312" y="413"/>
                      <a:pt x="11526" y="1055"/>
                      <a:pt x="9978" y="2079"/>
                    </a:cubicBezTo>
                    <a:cubicBezTo>
                      <a:pt x="8514" y="3044"/>
                      <a:pt x="7144" y="4151"/>
                      <a:pt x="5870" y="5354"/>
                    </a:cubicBezTo>
                    <a:cubicBezTo>
                      <a:pt x="4406" y="6747"/>
                      <a:pt x="3049" y="8283"/>
                      <a:pt x="2001" y="10021"/>
                    </a:cubicBezTo>
                    <a:cubicBezTo>
                      <a:pt x="1048" y="11545"/>
                      <a:pt x="477" y="13295"/>
                      <a:pt x="346" y="15081"/>
                    </a:cubicBezTo>
                    <a:cubicBezTo>
                      <a:pt x="298" y="15533"/>
                      <a:pt x="179" y="15962"/>
                      <a:pt x="155" y="16414"/>
                    </a:cubicBezTo>
                    <a:cubicBezTo>
                      <a:pt x="1" y="17748"/>
                      <a:pt x="108" y="19105"/>
                      <a:pt x="286" y="20439"/>
                    </a:cubicBezTo>
                    <a:cubicBezTo>
                      <a:pt x="322" y="20605"/>
                      <a:pt x="358" y="20784"/>
                      <a:pt x="382" y="20963"/>
                    </a:cubicBezTo>
                    <a:cubicBezTo>
                      <a:pt x="489" y="21475"/>
                      <a:pt x="596" y="21987"/>
                      <a:pt x="727" y="22475"/>
                    </a:cubicBezTo>
                    <a:cubicBezTo>
                      <a:pt x="1191" y="24130"/>
                      <a:pt x="1953" y="25701"/>
                      <a:pt x="3013" y="27047"/>
                    </a:cubicBezTo>
                    <a:cubicBezTo>
                      <a:pt x="5037" y="29595"/>
                      <a:pt x="7847" y="31464"/>
                      <a:pt x="10871" y="32619"/>
                    </a:cubicBezTo>
                    <a:cubicBezTo>
                      <a:pt x="11300" y="32762"/>
                      <a:pt x="11716" y="32917"/>
                      <a:pt x="12145" y="33024"/>
                    </a:cubicBezTo>
                    <a:lnTo>
                      <a:pt x="12204" y="33059"/>
                    </a:lnTo>
                    <a:cubicBezTo>
                      <a:pt x="12585" y="33155"/>
                      <a:pt x="12966" y="33262"/>
                      <a:pt x="13347" y="33345"/>
                    </a:cubicBezTo>
                    <a:cubicBezTo>
                      <a:pt x="14942" y="33744"/>
                      <a:pt x="16592" y="33901"/>
                      <a:pt x="18239" y="33901"/>
                    </a:cubicBezTo>
                    <a:cubicBezTo>
                      <a:pt x="18756" y="33901"/>
                      <a:pt x="19273" y="33886"/>
                      <a:pt x="19789" y="33857"/>
                    </a:cubicBezTo>
                    <a:cubicBezTo>
                      <a:pt x="20444" y="33774"/>
                      <a:pt x="21098" y="33702"/>
                      <a:pt x="21741" y="33595"/>
                    </a:cubicBezTo>
                    <a:cubicBezTo>
                      <a:pt x="25218" y="32952"/>
                      <a:pt x="28468" y="31250"/>
                      <a:pt x="31040" y="28833"/>
                    </a:cubicBezTo>
                    <a:cubicBezTo>
                      <a:pt x="33374" y="26701"/>
                      <a:pt x="35124" y="23856"/>
                      <a:pt x="35624" y="20701"/>
                    </a:cubicBezTo>
                    <a:cubicBezTo>
                      <a:pt x="35826" y="19189"/>
                      <a:pt x="35826" y="17653"/>
                      <a:pt x="35612" y="16141"/>
                    </a:cubicBezTo>
                    <a:cubicBezTo>
                      <a:pt x="35184" y="13247"/>
                      <a:pt x="34088" y="10449"/>
                      <a:pt x="32397" y="8068"/>
                    </a:cubicBezTo>
                    <a:cubicBezTo>
                      <a:pt x="30361" y="5175"/>
                      <a:pt x="27444" y="2984"/>
                      <a:pt x="24218" y="1591"/>
                    </a:cubicBezTo>
                    <a:cubicBezTo>
                      <a:pt x="22777" y="936"/>
                      <a:pt x="21253" y="484"/>
                      <a:pt x="19705" y="222"/>
                    </a:cubicBezTo>
                    <a:cubicBezTo>
                      <a:pt x="18831" y="77"/>
                      <a:pt x="17949" y="1"/>
                      <a:pt x="1706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grpSp>
            <p:nvGrpSpPr>
              <p:cNvPr id="30" name="Google Shape;1589;p33">
                <a:extLst>
                  <a:ext uri="{FF2B5EF4-FFF2-40B4-BE49-F238E27FC236}">
                    <a16:creationId xmlns:a16="http://schemas.microsoft.com/office/drawing/2014/main" id="{0C817001-0301-B321-CA49-386CC3CEFA1D}"/>
                  </a:ext>
                </a:extLst>
              </p:cNvPr>
              <p:cNvGrpSpPr/>
              <p:nvPr/>
            </p:nvGrpSpPr>
            <p:grpSpPr>
              <a:xfrm>
                <a:off x="2863986" y="1379683"/>
                <a:ext cx="344540" cy="463540"/>
                <a:chOff x="2863986" y="1379683"/>
                <a:chExt cx="344540" cy="463540"/>
              </a:xfrm>
            </p:grpSpPr>
            <p:sp>
              <p:nvSpPr>
                <p:cNvPr id="31" name="Google Shape;1590;p33">
                  <a:extLst>
                    <a:ext uri="{FF2B5EF4-FFF2-40B4-BE49-F238E27FC236}">
                      <a16:creationId xmlns:a16="http://schemas.microsoft.com/office/drawing/2014/main" id="{FADA3846-5476-88EF-AF3D-3CE91F0E6ED9}"/>
                    </a:ext>
                  </a:extLst>
                </p:cNvPr>
                <p:cNvSpPr/>
                <p:nvPr/>
              </p:nvSpPr>
              <p:spPr>
                <a:xfrm>
                  <a:off x="2863986" y="1379683"/>
                  <a:ext cx="344540" cy="46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3" h="22620" extrusionOk="0">
                      <a:moveTo>
                        <a:pt x="16004" y="0"/>
                      </a:moveTo>
                      <a:cubicBezTo>
                        <a:pt x="15655" y="0"/>
                        <a:pt x="15531" y="475"/>
                        <a:pt x="15455" y="755"/>
                      </a:cubicBezTo>
                      <a:cubicBezTo>
                        <a:pt x="15431" y="922"/>
                        <a:pt x="15408" y="1089"/>
                        <a:pt x="15408" y="1255"/>
                      </a:cubicBezTo>
                      <a:lnTo>
                        <a:pt x="15360" y="1267"/>
                      </a:lnTo>
                      <a:cubicBezTo>
                        <a:pt x="15348" y="2267"/>
                        <a:pt x="15241" y="3256"/>
                        <a:pt x="15277" y="4256"/>
                      </a:cubicBezTo>
                      <a:cubicBezTo>
                        <a:pt x="15324" y="4458"/>
                        <a:pt x="15312" y="4661"/>
                        <a:pt x="15312" y="4863"/>
                      </a:cubicBezTo>
                      <a:cubicBezTo>
                        <a:pt x="15336" y="6816"/>
                        <a:pt x="15360" y="8780"/>
                        <a:pt x="15491" y="10721"/>
                      </a:cubicBezTo>
                      <a:cubicBezTo>
                        <a:pt x="15539" y="11673"/>
                        <a:pt x="15515" y="12626"/>
                        <a:pt x="15586" y="13578"/>
                      </a:cubicBezTo>
                      <a:cubicBezTo>
                        <a:pt x="15610" y="15912"/>
                        <a:pt x="15586" y="18234"/>
                        <a:pt x="15634" y="20567"/>
                      </a:cubicBezTo>
                      <a:cubicBezTo>
                        <a:pt x="15528" y="20569"/>
                        <a:pt x="15422" y="20569"/>
                        <a:pt x="15316" y="20569"/>
                      </a:cubicBezTo>
                      <a:cubicBezTo>
                        <a:pt x="14998" y="20569"/>
                        <a:pt x="14679" y="20564"/>
                        <a:pt x="14360" y="20564"/>
                      </a:cubicBezTo>
                      <a:cubicBezTo>
                        <a:pt x="13934" y="20564"/>
                        <a:pt x="13509" y="20573"/>
                        <a:pt x="13086" y="20615"/>
                      </a:cubicBezTo>
                      <a:cubicBezTo>
                        <a:pt x="12705" y="20662"/>
                        <a:pt x="12312" y="20615"/>
                        <a:pt x="11931" y="20710"/>
                      </a:cubicBezTo>
                      <a:cubicBezTo>
                        <a:pt x="11550" y="20758"/>
                        <a:pt x="11157" y="20710"/>
                        <a:pt x="10776" y="20805"/>
                      </a:cubicBezTo>
                      <a:cubicBezTo>
                        <a:pt x="10478" y="20841"/>
                        <a:pt x="10181" y="20817"/>
                        <a:pt x="9883" y="20889"/>
                      </a:cubicBezTo>
                      <a:cubicBezTo>
                        <a:pt x="9371" y="20924"/>
                        <a:pt x="8859" y="20924"/>
                        <a:pt x="8347" y="20948"/>
                      </a:cubicBezTo>
                      <a:cubicBezTo>
                        <a:pt x="7859" y="21055"/>
                        <a:pt x="7347" y="20948"/>
                        <a:pt x="6859" y="21067"/>
                      </a:cubicBezTo>
                      <a:cubicBezTo>
                        <a:pt x="6418" y="21103"/>
                        <a:pt x="5966" y="21067"/>
                        <a:pt x="5525" y="21151"/>
                      </a:cubicBezTo>
                      <a:cubicBezTo>
                        <a:pt x="4930" y="21198"/>
                        <a:pt x="4335" y="21163"/>
                        <a:pt x="3751" y="21246"/>
                      </a:cubicBezTo>
                      <a:cubicBezTo>
                        <a:pt x="2942" y="21270"/>
                        <a:pt x="2132" y="21305"/>
                        <a:pt x="1346" y="21448"/>
                      </a:cubicBezTo>
                      <a:cubicBezTo>
                        <a:pt x="1430" y="20520"/>
                        <a:pt x="1346" y="19579"/>
                        <a:pt x="1442" y="18650"/>
                      </a:cubicBezTo>
                      <a:cubicBezTo>
                        <a:pt x="1465" y="17555"/>
                        <a:pt x="1454" y="16448"/>
                        <a:pt x="1442" y="15352"/>
                      </a:cubicBezTo>
                      <a:cubicBezTo>
                        <a:pt x="1442" y="15150"/>
                        <a:pt x="1454" y="14947"/>
                        <a:pt x="1406" y="14745"/>
                      </a:cubicBezTo>
                      <a:cubicBezTo>
                        <a:pt x="1394" y="14185"/>
                        <a:pt x="1370" y="13614"/>
                        <a:pt x="1358" y="13042"/>
                      </a:cubicBezTo>
                      <a:cubicBezTo>
                        <a:pt x="1251" y="11959"/>
                        <a:pt x="1311" y="10876"/>
                        <a:pt x="1215" y="9792"/>
                      </a:cubicBezTo>
                      <a:lnTo>
                        <a:pt x="1334" y="9768"/>
                      </a:lnTo>
                      <a:lnTo>
                        <a:pt x="1215" y="9709"/>
                      </a:lnTo>
                      <a:cubicBezTo>
                        <a:pt x="1180" y="7328"/>
                        <a:pt x="1168" y="4934"/>
                        <a:pt x="1192" y="2553"/>
                      </a:cubicBezTo>
                      <a:cubicBezTo>
                        <a:pt x="1203" y="2089"/>
                        <a:pt x="1096" y="1636"/>
                        <a:pt x="1084" y="1172"/>
                      </a:cubicBezTo>
                      <a:lnTo>
                        <a:pt x="1084" y="1172"/>
                      </a:lnTo>
                      <a:cubicBezTo>
                        <a:pt x="1989" y="1303"/>
                        <a:pt x="2906" y="1243"/>
                        <a:pt x="3811" y="1315"/>
                      </a:cubicBezTo>
                      <a:cubicBezTo>
                        <a:pt x="4484" y="1339"/>
                        <a:pt x="5153" y="1348"/>
                        <a:pt x="5823" y="1348"/>
                      </a:cubicBezTo>
                      <a:cubicBezTo>
                        <a:pt x="6493" y="1348"/>
                        <a:pt x="7163" y="1339"/>
                        <a:pt x="7835" y="1327"/>
                      </a:cubicBezTo>
                      <a:cubicBezTo>
                        <a:pt x="8907" y="1243"/>
                        <a:pt x="9978" y="1267"/>
                        <a:pt x="11050" y="1232"/>
                      </a:cubicBezTo>
                      <a:cubicBezTo>
                        <a:pt x="11410" y="1196"/>
                        <a:pt x="11771" y="1191"/>
                        <a:pt x="12131" y="1191"/>
                      </a:cubicBezTo>
                      <a:cubicBezTo>
                        <a:pt x="12298" y="1191"/>
                        <a:pt x="12466" y="1192"/>
                        <a:pt x="12633" y="1192"/>
                      </a:cubicBezTo>
                      <a:cubicBezTo>
                        <a:pt x="12960" y="1192"/>
                        <a:pt x="13286" y="1187"/>
                        <a:pt x="13610" y="1160"/>
                      </a:cubicBezTo>
                      <a:cubicBezTo>
                        <a:pt x="13991" y="1101"/>
                        <a:pt x="14396" y="1124"/>
                        <a:pt x="14717" y="886"/>
                      </a:cubicBezTo>
                      <a:cubicBezTo>
                        <a:pt x="14753" y="696"/>
                        <a:pt x="14789" y="493"/>
                        <a:pt x="14681" y="327"/>
                      </a:cubicBezTo>
                      <a:cubicBezTo>
                        <a:pt x="14300" y="41"/>
                        <a:pt x="13788" y="148"/>
                        <a:pt x="13348" y="53"/>
                      </a:cubicBezTo>
                      <a:cubicBezTo>
                        <a:pt x="12852" y="27"/>
                        <a:pt x="12356" y="18"/>
                        <a:pt x="11860" y="18"/>
                      </a:cubicBezTo>
                      <a:cubicBezTo>
                        <a:pt x="10987" y="18"/>
                        <a:pt x="10114" y="45"/>
                        <a:pt x="9240" y="53"/>
                      </a:cubicBezTo>
                      <a:cubicBezTo>
                        <a:pt x="8442" y="136"/>
                        <a:pt x="7633" y="89"/>
                        <a:pt x="6835" y="148"/>
                      </a:cubicBezTo>
                      <a:cubicBezTo>
                        <a:pt x="5978" y="219"/>
                        <a:pt x="5109" y="184"/>
                        <a:pt x="4251" y="219"/>
                      </a:cubicBezTo>
                      <a:cubicBezTo>
                        <a:pt x="3692" y="273"/>
                        <a:pt x="3129" y="279"/>
                        <a:pt x="2567" y="279"/>
                      </a:cubicBezTo>
                      <a:cubicBezTo>
                        <a:pt x="2406" y="279"/>
                        <a:pt x="2245" y="279"/>
                        <a:pt x="2085" y="279"/>
                      </a:cubicBezTo>
                      <a:cubicBezTo>
                        <a:pt x="1683" y="279"/>
                        <a:pt x="1282" y="282"/>
                        <a:pt x="882" y="303"/>
                      </a:cubicBezTo>
                      <a:cubicBezTo>
                        <a:pt x="715" y="362"/>
                        <a:pt x="561" y="422"/>
                        <a:pt x="406" y="493"/>
                      </a:cubicBezTo>
                      <a:cubicBezTo>
                        <a:pt x="346" y="1243"/>
                        <a:pt x="49" y="1958"/>
                        <a:pt x="49" y="2720"/>
                      </a:cubicBezTo>
                      <a:cubicBezTo>
                        <a:pt x="1" y="4839"/>
                        <a:pt x="60" y="6947"/>
                        <a:pt x="72" y="9066"/>
                      </a:cubicBezTo>
                      <a:cubicBezTo>
                        <a:pt x="72" y="9173"/>
                        <a:pt x="84" y="9280"/>
                        <a:pt x="108" y="9387"/>
                      </a:cubicBezTo>
                      <a:cubicBezTo>
                        <a:pt x="120" y="10542"/>
                        <a:pt x="120" y="11709"/>
                        <a:pt x="144" y="12864"/>
                      </a:cubicBezTo>
                      <a:cubicBezTo>
                        <a:pt x="168" y="15186"/>
                        <a:pt x="120" y="17495"/>
                        <a:pt x="156" y="19805"/>
                      </a:cubicBezTo>
                      <a:cubicBezTo>
                        <a:pt x="239" y="20270"/>
                        <a:pt x="191" y="20758"/>
                        <a:pt x="287" y="21210"/>
                      </a:cubicBezTo>
                      <a:cubicBezTo>
                        <a:pt x="370" y="21603"/>
                        <a:pt x="191" y="22163"/>
                        <a:pt x="596" y="22425"/>
                      </a:cubicBezTo>
                      <a:cubicBezTo>
                        <a:pt x="692" y="22436"/>
                        <a:pt x="787" y="22460"/>
                        <a:pt x="882" y="22484"/>
                      </a:cubicBezTo>
                      <a:cubicBezTo>
                        <a:pt x="1778" y="22595"/>
                        <a:pt x="2674" y="22620"/>
                        <a:pt x="3576" y="22620"/>
                      </a:cubicBezTo>
                      <a:cubicBezTo>
                        <a:pt x="3836" y="22620"/>
                        <a:pt x="4097" y="22618"/>
                        <a:pt x="4359" y="22615"/>
                      </a:cubicBezTo>
                      <a:cubicBezTo>
                        <a:pt x="4539" y="22617"/>
                        <a:pt x="4719" y="22618"/>
                        <a:pt x="4899" y="22618"/>
                      </a:cubicBezTo>
                      <a:cubicBezTo>
                        <a:pt x="5978" y="22618"/>
                        <a:pt x="7051" y="22591"/>
                        <a:pt x="8133" y="22591"/>
                      </a:cubicBezTo>
                      <a:lnTo>
                        <a:pt x="8145" y="22532"/>
                      </a:lnTo>
                      <a:cubicBezTo>
                        <a:pt x="8228" y="22535"/>
                        <a:pt x="8312" y="22537"/>
                        <a:pt x="8395" y="22537"/>
                      </a:cubicBezTo>
                      <a:cubicBezTo>
                        <a:pt x="8895" y="22537"/>
                        <a:pt x="9397" y="22484"/>
                        <a:pt x="9907" y="22484"/>
                      </a:cubicBezTo>
                      <a:lnTo>
                        <a:pt x="9907" y="22436"/>
                      </a:lnTo>
                      <a:cubicBezTo>
                        <a:pt x="10193" y="22425"/>
                        <a:pt x="10478" y="22448"/>
                        <a:pt x="10740" y="22365"/>
                      </a:cubicBezTo>
                      <a:cubicBezTo>
                        <a:pt x="11395" y="22317"/>
                        <a:pt x="12050" y="22270"/>
                        <a:pt x="12693" y="22186"/>
                      </a:cubicBezTo>
                      <a:cubicBezTo>
                        <a:pt x="13360" y="22127"/>
                        <a:pt x="14015" y="22056"/>
                        <a:pt x="14669" y="21925"/>
                      </a:cubicBezTo>
                      <a:cubicBezTo>
                        <a:pt x="14848" y="21901"/>
                        <a:pt x="15039" y="21889"/>
                        <a:pt x="15217" y="21865"/>
                      </a:cubicBezTo>
                      <a:cubicBezTo>
                        <a:pt x="15384" y="21805"/>
                        <a:pt x="15574" y="21805"/>
                        <a:pt x="15753" y="21782"/>
                      </a:cubicBezTo>
                      <a:cubicBezTo>
                        <a:pt x="16003" y="21686"/>
                        <a:pt x="16313" y="21651"/>
                        <a:pt x="16467" y="21413"/>
                      </a:cubicBezTo>
                      <a:cubicBezTo>
                        <a:pt x="16586" y="21222"/>
                        <a:pt x="16551" y="20996"/>
                        <a:pt x="16610" y="20793"/>
                      </a:cubicBezTo>
                      <a:cubicBezTo>
                        <a:pt x="16753" y="20317"/>
                        <a:pt x="16670" y="19829"/>
                        <a:pt x="16705" y="19341"/>
                      </a:cubicBezTo>
                      <a:cubicBezTo>
                        <a:pt x="16765" y="18912"/>
                        <a:pt x="16741" y="18472"/>
                        <a:pt x="16753" y="18031"/>
                      </a:cubicBezTo>
                      <a:cubicBezTo>
                        <a:pt x="16813" y="15840"/>
                        <a:pt x="16789" y="13638"/>
                        <a:pt x="16729" y="11447"/>
                      </a:cubicBezTo>
                      <a:cubicBezTo>
                        <a:pt x="16741" y="11328"/>
                        <a:pt x="16729" y="11221"/>
                        <a:pt x="16694" y="11102"/>
                      </a:cubicBezTo>
                      <a:cubicBezTo>
                        <a:pt x="16646" y="8423"/>
                        <a:pt x="16682" y="5732"/>
                        <a:pt x="16658" y="3041"/>
                      </a:cubicBezTo>
                      <a:lnTo>
                        <a:pt x="16598" y="3041"/>
                      </a:lnTo>
                      <a:cubicBezTo>
                        <a:pt x="16586" y="2613"/>
                        <a:pt x="16598" y="2184"/>
                        <a:pt x="16527" y="1767"/>
                      </a:cubicBezTo>
                      <a:cubicBezTo>
                        <a:pt x="16503" y="1470"/>
                        <a:pt x="16515" y="1172"/>
                        <a:pt x="16443" y="874"/>
                      </a:cubicBezTo>
                      <a:cubicBezTo>
                        <a:pt x="16384" y="577"/>
                        <a:pt x="16348" y="243"/>
                        <a:pt x="16122" y="17"/>
                      </a:cubicBezTo>
                      <a:cubicBezTo>
                        <a:pt x="16080" y="6"/>
                        <a:pt x="16041" y="0"/>
                        <a:pt x="16004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32" name="Google Shape;1591;p33">
                  <a:extLst>
                    <a:ext uri="{FF2B5EF4-FFF2-40B4-BE49-F238E27FC236}">
                      <a16:creationId xmlns:a16="http://schemas.microsoft.com/office/drawing/2014/main" id="{B407EDBA-96F0-4F2F-1199-DDF0FC79A12C}"/>
                    </a:ext>
                  </a:extLst>
                </p:cNvPr>
                <p:cNvSpPr/>
                <p:nvPr/>
              </p:nvSpPr>
              <p:spPr>
                <a:xfrm>
                  <a:off x="2919627" y="1447128"/>
                  <a:ext cx="196441" cy="1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6" h="925" extrusionOk="0">
                      <a:moveTo>
                        <a:pt x="9383" y="12"/>
                      </a:moveTo>
                      <a:cubicBezTo>
                        <a:pt x="8930" y="24"/>
                        <a:pt x="8466" y="0"/>
                        <a:pt x="8013" y="60"/>
                      </a:cubicBezTo>
                      <a:cubicBezTo>
                        <a:pt x="6954" y="119"/>
                        <a:pt x="5882" y="131"/>
                        <a:pt x="4823" y="143"/>
                      </a:cubicBezTo>
                      <a:lnTo>
                        <a:pt x="4763" y="203"/>
                      </a:lnTo>
                      <a:lnTo>
                        <a:pt x="4692" y="143"/>
                      </a:lnTo>
                      <a:cubicBezTo>
                        <a:pt x="3942" y="179"/>
                        <a:pt x="3180" y="179"/>
                        <a:pt x="2429" y="227"/>
                      </a:cubicBezTo>
                      <a:cubicBezTo>
                        <a:pt x="2084" y="286"/>
                        <a:pt x="1727" y="238"/>
                        <a:pt x="1370" y="298"/>
                      </a:cubicBezTo>
                      <a:cubicBezTo>
                        <a:pt x="1013" y="357"/>
                        <a:pt x="655" y="381"/>
                        <a:pt x="286" y="393"/>
                      </a:cubicBezTo>
                      <a:cubicBezTo>
                        <a:pt x="191" y="453"/>
                        <a:pt x="96" y="512"/>
                        <a:pt x="1" y="584"/>
                      </a:cubicBezTo>
                      <a:cubicBezTo>
                        <a:pt x="24" y="631"/>
                        <a:pt x="72" y="738"/>
                        <a:pt x="96" y="798"/>
                      </a:cubicBezTo>
                      <a:cubicBezTo>
                        <a:pt x="405" y="869"/>
                        <a:pt x="703" y="917"/>
                        <a:pt x="1013" y="917"/>
                      </a:cubicBezTo>
                      <a:cubicBezTo>
                        <a:pt x="1262" y="922"/>
                        <a:pt x="1511" y="925"/>
                        <a:pt x="1760" y="925"/>
                      </a:cubicBezTo>
                      <a:cubicBezTo>
                        <a:pt x="2614" y="925"/>
                        <a:pt x="3462" y="897"/>
                        <a:pt x="4311" y="869"/>
                      </a:cubicBezTo>
                      <a:cubicBezTo>
                        <a:pt x="4430" y="840"/>
                        <a:pt x="4549" y="834"/>
                        <a:pt x="4668" y="834"/>
                      </a:cubicBezTo>
                      <a:cubicBezTo>
                        <a:pt x="4747" y="834"/>
                        <a:pt x="4827" y="836"/>
                        <a:pt x="4906" y="836"/>
                      </a:cubicBezTo>
                      <a:cubicBezTo>
                        <a:pt x="4946" y="836"/>
                        <a:pt x="4985" y="836"/>
                        <a:pt x="5025" y="834"/>
                      </a:cubicBezTo>
                      <a:cubicBezTo>
                        <a:pt x="5858" y="798"/>
                        <a:pt x="6680" y="715"/>
                        <a:pt x="7513" y="691"/>
                      </a:cubicBezTo>
                      <a:cubicBezTo>
                        <a:pt x="8180" y="608"/>
                        <a:pt x="8859" y="619"/>
                        <a:pt x="9514" y="441"/>
                      </a:cubicBezTo>
                      <a:cubicBezTo>
                        <a:pt x="9514" y="286"/>
                        <a:pt x="9585" y="60"/>
                        <a:pt x="9383" y="12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33" name="Google Shape;1592;p33">
                  <a:extLst>
                    <a:ext uri="{FF2B5EF4-FFF2-40B4-BE49-F238E27FC236}">
                      <a16:creationId xmlns:a16="http://schemas.microsoft.com/office/drawing/2014/main" id="{6287C43D-FA3D-D5F2-CE3F-0D50460ED930}"/>
                    </a:ext>
                  </a:extLst>
                </p:cNvPr>
                <p:cNvSpPr/>
                <p:nvPr/>
              </p:nvSpPr>
              <p:spPr>
                <a:xfrm>
                  <a:off x="2925242" y="1490533"/>
                  <a:ext cx="198142" cy="17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9" h="857" extrusionOk="0">
                      <a:moveTo>
                        <a:pt x="1496" y="1"/>
                      </a:moveTo>
                      <a:cubicBezTo>
                        <a:pt x="1029" y="1"/>
                        <a:pt x="564" y="79"/>
                        <a:pt x="108" y="156"/>
                      </a:cubicBezTo>
                      <a:cubicBezTo>
                        <a:pt x="72" y="216"/>
                        <a:pt x="36" y="275"/>
                        <a:pt x="0" y="347"/>
                      </a:cubicBezTo>
                      <a:cubicBezTo>
                        <a:pt x="24" y="371"/>
                        <a:pt x="72" y="442"/>
                        <a:pt x="84" y="478"/>
                      </a:cubicBezTo>
                      <a:cubicBezTo>
                        <a:pt x="346" y="597"/>
                        <a:pt x="631" y="656"/>
                        <a:pt x="905" y="716"/>
                      </a:cubicBezTo>
                      <a:cubicBezTo>
                        <a:pt x="1272" y="749"/>
                        <a:pt x="1639" y="824"/>
                        <a:pt x="2007" y="824"/>
                      </a:cubicBezTo>
                      <a:cubicBezTo>
                        <a:pt x="2032" y="824"/>
                        <a:pt x="2058" y="824"/>
                        <a:pt x="2084" y="823"/>
                      </a:cubicBezTo>
                      <a:cubicBezTo>
                        <a:pt x="2726" y="829"/>
                        <a:pt x="3374" y="856"/>
                        <a:pt x="4022" y="856"/>
                      </a:cubicBezTo>
                      <a:cubicBezTo>
                        <a:pt x="4589" y="856"/>
                        <a:pt x="5155" y="836"/>
                        <a:pt x="5715" y="764"/>
                      </a:cubicBezTo>
                      <a:cubicBezTo>
                        <a:pt x="6132" y="764"/>
                        <a:pt x="6549" y="764"/>
                        <a:pt x="6954" y="680"/>
                      </a:cubicBezTo>
                      <a:cubicBezTo>
                        <a:pt x="7644" y="656"/>
                        <a:pt x="8323" y="561"/>
                        <a:pt x="9002" y="514"/>
                      </a:cubicBezTo>
                      <a:cubicBezTo>
                        <a:pt x="9216" y="502"/>
                        <a:pt x="9442" y="514"/>
                        <a:pt x="9621" y="359"/>
                      </a:cubicBezTo>
                      <a:cubicBezTo>
                        <a:pt x="9668" y="97"/>
                        <a:pt x="9394" y="49"/>
                        <a:pt x="9192" y="37"/>
                      </a:cubicBezTo>
                      <a:cubicBezTo>
                        <a:pt x="9064" y="36"/>
                        <a:pt x="8936" y="36"/>
                        <a:pt x="8808" y="36"/>
                      </a:cubicBezTo>
                      <a:cubicBezTo>
                        <a:pt x="7887" y="36"/>
                        <a:pt x="6963" y="58"/>
                        <a:pt x="6040" y="58"/>
                      </a:cubicBezTo>
                      <a:cubicBezTo>
                        <a:pt x="5491" y="58"/>
                        <a:pt x="4942" y="50"/>
                        <a:pt x="4394" y="25"/>
                      </a:cubicBezTo>
                      <a:cubicBezTo>
                        <a:pt x="4291" y="24"/>
                        <a:pt x="4189" y="23"/>
                        <a:pt x="4086" y="23"/>
                      </a:cubicBezTo>
                      <a:cubicBezTo>
                        <a:pt x="3624" y="23"/>
                        <a:pt x="3166" y="35"/>
                        <a:pt x="2708" y="35"/>
                      </a:cubicBezTo>
                      <a:cubicBezTo>
                        <a:pt x="2408" y="35"/>
                        <a:pt x="2109" y="30"/>
                        <a:pt x="1810" y="14"/>
                      </a:cubicBezTo>
                      <a:cubicBezTo>
                        <a:pt x="1705" y="5"/>
                        <a:pt x="1600" y="1"/>
                        <a:pt x="1496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34" name="Google Shape;1593;p33">
                  <a:extLst>
                    <a:ext uri="{FF2B5EF4-FFF2-40B4-BE49-F238E27FC236}">
                      <a16:creationId xmlns:a16="http://schemas.microsoft.com/office/drawing/2014/main" id="{D3007274-54A3-735C-D926-ADD895697BC4}"/>
                    </a:ext>
                  </a:extLst>
                </p:cNvPr>
                <p:cNvSpPr/>
                <p:nvPr/>
              </p:nvSpPr>
              <p:spPr>
                <a:xfrm>
                  <a:off x="2916204" y="1551523"/>
                  <a:ext cx="210827" cy="23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8" h="1152" extrusionOk="0">
                      <a:moveTo>
                        <a:pt x="6236" y="0"/>
                      </a:moveTo>
                      <a:cubicBezTo>
                        <a:pt x="5636" y="0"/>
                        <a:pt x="5034" y="4"/>
                        <a:pt x="4430" y="14"/>
                      </a:cubicBezTo>
                      <a:lnTo>
                        <a:pt x="4430" y="62"/>
                      </a:lnTo>
                      <a:cubicBezTo>
                        <a:pt x="4359" y="58"/>
                        <a:pt x="4289" y="56"/>
                        <a:pt x="4218" y="56"/>
                      </a:cubicBezTo>
                      <a:cubicBezTo>
                        <a:pt x="3648" y="56"/>
                        <a:pt x="3085" y="171"/>
                        <a:pt x="2513" y="193"/>
                      </a:cubicBezTo>
                      <a:cubicBezTo>
                        <a:pt x="2132" y="288"/>
                        <a:pt x="1739" y="228"/>
                        <a:pt x="1358" y="312"/>
                      </a:cubicBezTo>
                      <a:cubicBezTo>
                        <a:pt x="906" y="407"/>
                        <a:pt x="382" y="324"/>
                        <a:pt x="1" y="645"/>
                      </a:cubicBezTo>
                      <a:cubicBezTo>
                        <a:pt x="1" y="717"/>
                        <a:pt x="1" y="788"/>
                        <a:pt x="1" y="847"/>
                      </a:cubicBezTo>
                      <a:cubicBezTo>
                        <a:pt x="25" y="895"/>
                        <a:pt x="84" y="978"/>
                        <a:pt x="120" y="1026"/>
                      </a:cubicBezTo>
                      <a:cubicBezTo>
                        <a:pt x="322" y="1086"/>
                        <a:pt x="525" y="1145"/>
                        <a:pt x="739" y="1145"/>
                      </a:cubicBezTo>
                      <a:cubicBezTo>
                        <a:pt x="869" y="1150"/>
                        <a:pt x="998" y="1152"/>
                        <a:pt x="1128" y="1152"/>
                      </a:cubicBezTo>
                      <a:cubicBezTo>
                        <a:pt x="2010" y="1152"/>
                        <a:pt x="2893" y="1057"/>
                        <a:pt x="3775" y="1026"/>
                      </a:cubicBezTo>
                      <a:cubicBezTo>
                        <a:pt x="5668" y="847"/>
                        <a:pt x="7573" y="717"/>
                        <a:pt x="9466" y="669"/>
                      </a:cubicBezTo>
                      <a:cubicBezTo>
                        <a:pt x="9728" y="621"/>
                        <a:pt x="9990" y="597"/>
                        <a:pt x="10240" y="526"/>
                      </a:cubicBezTo>
                      <a:cubicBezTo>
                        <a:pt x="10216" y="383"/>
                        <a:pt x="10288" y="121"/>
                        <a:pt x="10085" y="97"/>
                      </a:cubicBezTo>
                      <a:cubicBezTo>
                        <a:pt x="9657" y="50"/>
                        <a:pt x="9228" y="62"/>
                        <a:pt x="8800" y="14"/>
                      </a:cubicBezTo>
                      <a:lnTo>
                        <a:pt x="8752" y="109"/>
                      </a:lnTo>
                      <a:lnTo>
                        <a:pt x="8692" y="14"/>
                      </a:lnTo>
                      <a:cubicBezTo>
                        <a:pt x="7874" y="7"/>
                        <a:pt x="7056" y="0"/>
                        <a:pt x="623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35" name="Google Shape;1594;p33">
                  <a:extLst>
                    <a:ext uri="{FF2B5EF4-FFF2-40B4-BE49-F238E27FC236}">
                      <a16:creationId xmlns:a16="http://schemas.microsoft.com/office/drawing/2014/main" id="{CE106D5A-6249-B509-F614-F1709B1E91B7}"/>
                    </a:ext>
                  </a:extLst>
                </p:cNvPr>
                <p:cNvSpPr/>
                <p:nvPr/>
              </p:nvSpPr>
              <p:spPr>
                <a:xfrm>
                  <a:off x="2913765" y="1617287"/>
                  <a:ext cx="227426" cy="1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8" h="973" extrusionOk="0">
                      <a:moveTo>
                        <a:pt x="7377" y="0"/>
                      </a:moveTo>
                      <a:cubicBezTo>
                        <a:pt x="6944" y="0"/>
                        <a:pt x="6508" y="8"/>
                        <a:pt x="6073" y="8"/>
                      </a:cubicBezTo>
                      <a:lnTo>
                        <a:pt x="6061" y="55"/>
                      </a:lnTo>
                      <a:cubicBezTo>
                        <a:pt x="5886" y="51"/>
                        <a:pt x="5712" y="50"/>
                        <a:pt x="5538" y="50"/>
                      </a:cubicBezTo>
                      <a:cubicBezTo>
                        <a:pt x="4668" y="50"/>
                        <a:pt x="3805" y="91"/>
                        <a:pt x="2942" y="91"/>
                      </a:cubicBezTo>
                      <a:lnTo>
                        <a:pt x="2906" y="210"/>
                      </a:lnTo>
                      <a:lnTo>
                        <a:pt x="2870" y="79"/>
                      </a:lnTo>
                      <a:cubicBezTo>
                        <a:pt x="2287" y="175"/>
                        <a:pt x="1692" y="115"/>
                        <a:pt x="1108" y="222"/>
                      </a:cubicBezTo>
                      <a:cubicBezTo>
                        <a:pt x="727" y="282"/>
                        <a:pt x="334" y="258"/>
                        <a:pt x="1" y="460"/>
                      </a:cubicBezTo>
                      <a:cubicBezTo>
                        <a:pt x="13" y="556"/>
                        <a:pt x="25" y="651"/>
                        <a:pt x="37" y="758"/>
                      </a:cubicBezTo>
                      <a:cubicBezTo>
                        <a:pt x="453" y="865"/>
                        <a:pt x="870" y="913"/>
                        <a:pt x="1299" y="948"/>
                      </a:cubicBezTo>
                      <a:cubicBezTo>
                        <a:pt x="1912" y="966"/>
                        <a:pt x="2522" y="972"/>
                        <a:pt x="3131" y="972"/>
                      </a:cubicBezTo>
                      <a:cubicBezTo>
                        <a:pt x="3739" y="972"/>
                        <a:pt x="4347" y="966"/>
                        <a:pt x="4954" y="960"/>
                      </a:cubicBezTo>
                      <a:cubicBezTo>
                        <a:pt x="5192" y="937"/>
                        <a:pt x="5430" y="960"/>
                        <a:pt x="5656" y="901"/>
                      </a:cubicBezTo>
                      <a:cubicBezTo>
                        <a:pt x="6192" y="889"/>
                        <a:pt x="6740" y="865"/>
                        <a:pt x="7276" y="841"/>
                      </a:cubicBezTo>
                      <a:cubicBezTo>
                        <a:pt x="7585" y="758"/>
                        <a:pt x="7918" y="806"/>
                        <a:pt x="8228" y="722"/>
                      </a:cubicBezTo>
                      <a:cubicBezTo>
                        <a:pt x="8978" y="675"/>
                        <a:pt x="9716" y="544"/>
                        <a:pt x="10466" y="472"/>
                      </a:cubicBezTo>
                      <a:cubicBezTo>
                        <a:pt x="10705" y="448"/>
                        <a:pt x="11097" y="436"/>
                        <a:pt x="11074" y="91"/>
                      </a:cubicBezTo>
                      <a:cubicBezTo>
                        <a:pt x="10961" y="29"/>
                        <a:pt x="10839" y="12"/>
                        <a:pt x="10716" y="12"/>
                      </a:cubicBezTo>
                      <a:cubicBezTo>
                        <a:pt x="10604" y="12"/>
                        <a:pt x="10491" y="26"/>
                        <a:pt x="10383" y="32"/>
                      </a:cubicBezTo>
                      <a:cubicBezTo>
                        <a:pt x="10020" y="44"/>
                        <a:pt x="9658" y="57"/>
                        <a:pt x="9295" y="57"/>
                      </a:cubicBezTo>
                      <a:cubicBezTo>
                        <a:pt x="8979" y="57"/>
                        <a:pt x="8663" y="47"/>
                        <a:pt x="8347" y="20"/>
                      </a:cubicBezTo>
                      <a:cubicBezTo>
                        <a:pt x="8026" y="4"/>
                        <a:pt x="7702" y="0"/>
                        <a:pt x="7377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36" name="Google Shape;1595;p33">
                  <a:extLst>
                    <a:ext uri="{FF2B5EF4-FFF2-40B4-BE49-F238E27FC236}">
                      <a16:creationId xmlns:a16="http://schemas.microsoft.com/office/drawing/2014/main" id="{1709B251-D217-00FB-9E30-F97CED059A01}"/>
                    </a:ext>
                  </a:extLst>
                </p:cNvPr>
                <p:cNvSpPr/>
                <p:nvPr/>
              </p:nvSpPr>
              <p:spPr>
                <a:xfrm>
                  <a:off x="2923295" y="1669731"/>
                  <a:ext cx="227405" cy="19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7" h="938" extrusionOk="0">
                      <a:moveTo>
                        <a:pt x="6365" y="0"/>
                      </a:moveTo>
                      <a:cubicBezTo>
                        <a:pt x="5620" y="0"/>
                        <a:pt x="4876" y="19"/>
                        <a:pt x="4132" y="80"/>
                      </a:cubicBezTo>
                      <a:cubicBezTo>
                        <a:pt x="3602" y="95"/>
                        <a:pt x="3067" y="105"/>
                        <a:pt x="2534" y="105"/>
                      </a:cubicBezTo>
                      <a:cubicBezTo>
                        <a:pt x="2205" y="105"/>
                        <a:pt x="1875" y="101"/>
                        <a:pt x="1548" y="92"/>
                      </a:cubicBezTo>
                      <a:cubicBezTo>
                        <a:pt x="1488" y="89"/>
                        <a:pt x="1428" y="87"/>
                        <a:pt x="1368" y="87"/>
                      </a:cubicBezTo>
                      <a:cubicBezTo>
                        <a:pt x="979" y="87"/>
                        <a:pt x="597" y="151"/>
                        <a:pt x="214" y="223"/>
                      </a:cubicBezTo>
                      <a:cubicBezTo>
                        <a:pt x="72" y="235"/>
                        <a:pt x="60" y="390"/>
                        <a:pt x="0" y="485"/>
                      </a:cubicBezTo>
                      <a:cubicBezTo>
                        <a:pt x="36" y="544"/>
                        <a:pt x="95" y="640"/>
                        <a:pt x="119" y="699"/>
                      </a:cubicBezTo>
                      <a:cubicBezTo>
                        <a:pt x="1084" y="925"/>
                        <a:pt x="2084" y="902"/>
                        <a:pt x="3072" y="937"/>
                      </a:cubicBezTo>
                      <a:cubicBezTo>
                        <a:pt x="3151" y="923"/>
                        <a:pt x="3231" y="918"/>
                        <a:pt x="3311" y="918"/>
                      </a:cubicBezTo>
                      <a:cubicBezTo>
                        <a:pt x="3435" y="918"/>
                        <a:pt x="3561" y="930"/>
                        <a:pt x="3691" y="937"/>
                      </a:cubicBezTo>
                      <a:cubicBezTo>
                        <a:pt x="5167" y="890"/>
                        <a:pt x="6668" y="902"/>
                        <a:pt x="8144" y="771"/>
                      </a:cubicBezTo>
                      <a:cubicBezTo>
                        <a:pt x="8763" y="652"/>
                        <a:pt x="9394" y="735"/>
                        <a:pt x="10013" y="675"/>
                      </a:cubicBezTo>
                      <a:cubicBezTo>
                        <a:pt x="10311" y="616"/>
                        <a:pt x="10609" y="652"/>
                        <a:pt x="10906" y="616"/>
                      </a:cubicBezTo>
                      <a:cubicBezTo>
                        <a:pt x="10990" y="497"/>
                        <a:pt x="11097" y="294"/>
                        <a:pt x="10906" y="211"/>
                      </a:cubicBezTo>
                      <a:cubicBezTo>
                        <a:pt x="9954" y="32"/>
                        <a:pt x="8977" y="163"/>
                        <a:pt x="8025" y="21"/>
                      </a:cubicBezTo>
                      <a:cubicBezTo>
                        <a:pt x="7472" y="10"/>
                        <a:pt x="6918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37" name="Google Shape;1596;p33">
                  <a:extLst>
                    <a:ext uri="{FF2B5EF4-FFF2-40B4-BE49-F238E27FC236}">
                      <a16:creationId xmlns:a16="http://schemas.microsoft.com/office/drawing/2014/main" id="{F8C2A306-14D0-C877-D607-58E1AE42FA51}"/>
                    </a:ext>
                  </a:extLst>
                </p:cNvPr>
                <p:cNvSpPr/>
                <p:nvPr/>
              </p:nvSpPr>
              <p:spPr>
                <a:xfrm>
                  <a:off x="2923766" y="1733180"/>
                  <a:ext cx="214495" cy="19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7" h="937" extrusionOk="0">
                      <a:moveTo>
                        <a:pt x="9261" y="0"/>
                      </a:moveTo>
                      <a:cubicBezTo>
                        <a:pt x="8462" y="0"/>
                        <a:pt x="7661" y="32"/>
                        <a:pt x="6859" y="32"/>
                      </a:cubicBezTo>
                      <a:cubicBezTo>
                        <a:pt x="6557" y="37"/>
                        <a:pt x="6255" y="39"/>
                        <a:pt x="5953" y="39"/>
                      </a:cubicBezTo>
                      <a:cubicBezTo>
                        <a:pt x="5414" y="39"/>
                        <a:pt x="4875" y="34"/>
                        <a:pt x="4336" y="34"/>
                      </a:cubicBezTo>
                      <a:cubicBezTo>
                        <a:pt x="3844" y="34"/>
                        <a:pt x="3351" y="38"/>
                        <a:pt x="2858" y="56"/>
                      </a:cubicBezTo>
                      <a:cubicBezTo>
                        <a:pt x="1977" y="139"/>
                        <a:pt x="1073" y="80"/>
                        <a:pt x="191" y="282"/>
                      </a:cubicBezTo>
                      <a:cubicBezTo>
                        <a:pt x="1" y="282"/>
                        <a:pt x="37" y="508"/>
                        <a:pt x="37" y="639"/>
                      </a:cubicBezTo>
                      <a:cubicBezTo>
                        <a:pt x="442" y="758"/>
                        <a:pt x="846" y="806"/>
                        <a:pt x="1263" y="866"/>
                      </a:cubicBezTo>
                      <a:cubicBezTo>
                        <a:pt x="1822" y="922"/>
                        <a:pt x="2389" y="937"/>
                        <a:pt x="2955" y="937"/>
                      </a:cubicBezTo>
                      <a:cubicBezTo>
                        <a:pt x="3341" y="937"/>
                        <a:pt x="3727" y="930"/>
                        <a:pt x="4109" y="925"/>
                      </a:cubicBezTo>
                      <a:cubicBezTo>
                        <a:pt x="4942" y="925"/>
                        <a:pt x="5776" y="794"/>
                        <a:pt x="6609" y="782"/>
                      </a:cubicBezTo>
                      <a:cubicBezTo>
                        <a:pt x="7097" y="687"/>
                        <a:pt x="7609" y="782"/>
                        <a:pt x="8097" y="675"/>
                      </a:cubicBezTo>
                      <a:cubicBezTo>
                        <a:pt x="8514" y="663"/>
                        <a:pt x="8931" y="663"/>
                        <a:pt x="9335" y="580"/>
                      </a:cubicBezTo>
                      <a:cubicBezTo>
                        <a:pt x="9716" y="568"/>
                        <a:pt x="10097" y="544"/>
                        <a:pt x="10455" y="425"/>
                      </a:cubicBezTo>
                      <a:cubicBezTo>
                        <a:pt x="10467" y="294"/>
                        <a:pt x="10467" y="163"/>
                        <a:pt x="10455" y="32"/>
                      </a:cubicBezTo>
                      <a:cubicBezTo>
                        <a:pt x="10058" y="8"/>
                        <a:pt x="9660" y="0"/>
                        <a:pt x="926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</p:grpSp>
        </p:grpSp>
      </p:grpSp>
      <p:grpSp>
        <p:nvGrpSpPr>
          <p:cNvPr id="42" name="Google Shape;1597;p33">
            <a:extLst>
              <a:ext uri="{FF2B5EF4-FFF2-40B4-BE49-F238E27FC236}">
                <a16:creationId xmlns:a16="http://schemas.microsoft.com/office/drawing/2014/main" id="{16FF9DBF-3C7F-6C53-A9D6-0AF9C1BAFFDC}"/>
              </a:ext>
            </a:extLst>
          </p:cNvPr>
          <p:cNvGrpSpPr/>
          <p:nvPr/>
        </p:nvGrpSpPr>
        <p:grpSpPr>
          <a:xfrm>
            <a:off x="2849451" y="2451966"/>
            <a:ext cx="1401398" cy="971514"/>
            <a:chOff x="4429884" y="2872592"/>
            <a:chExt cx="1585092" cy="1421676"/>
          </a:xfrm>
        </p:grpSpPr>
        <p:sp>
          <p:nvSpPr>
            <p:cNvPr id="43" name="Google Shape;1598;p33">
              <a:extLst>
                <a:ext uri="{FF2B5EF4-FFF2-40B4-BE49-F238E27FC236}">
                  <a16:creationId xmlns:a16="http://schemas.microsoft.com/office/drawing/2014/main" id="{4E87FC85-727A-EC86-5F1E-CE30BFA0DBBE}"/>
                </a:ext>
              </a:extLst>
            </p:cNvPr>
            <p:cNvSpPr/>
            <p:nvPr/>
          </p:nvSpPr>
          <p:spPr>
            <a:xfrm>
              <a:off x="4526021" y="3287595"/>
              <a:ext cx="1202643" cy="1006674"/>
            </a:xfrm>
            <a:custGeom>
              <a:avLst/>
              <a:gdLst/>
              <a:ahLst/>
              <a:cxnLst/>
              <a:rect l="l" t="t" r="r" b="b"/>
              <a:pathLst>
                <a:path w="58687" h="49124" extrusionOk="0">
                  <a:moveTo>
                    <a:pt x="26986" y="0"/>
                  </a:moveTo>
                  <a:cubicBezTo>
                    <a:pt x="26504" y="0"/>
                    <a:pt x="26021" y="6"/>
                    <a:pt x="25539" y="18"/>
                  </a:cubicBezTo>
                  <a:cubicBezTo>
                    <a:pt x="24829" y="18"/>
                    <a:pt x="24118" y="114"/>
                    <a:pt x="23397" y="114"/>
                  </a:cubicBezTo>
                  <a:cubicBezTo>
                    <a:pt x="23357" y="114"/>
                    <a:pt x="23317" y="114"/>
                    <a:pt x="23277" y="113"/>
                  </a:cubicBezTo>
                  <a:cubicBezTo>
                    <a:pt x="22410" y="190"/>
                    <a:pt x="21539" y="197"/>
                    <a:pt x="20669" y="197"/>
                  </a:cubicBezTo>
                  <a:cubicBezTo>
                    <a:pt x="20471" y="197"/>
                    <a:pt x="20274" y="197"/>
                    <a:pt x="20076" y="197"/>
                  </a:cubicBezTo>
                  <a:cubicBezTo>
                    <a:pt x="19662" y="197"/>
                    <a:pt x="19249" y="199"/>
                    <a:pt x="18836" y="209"/>
                  </a:cubicBezTo>
                  <a:cubicBezTo>
                    <a:pt x="18731" y="204"/>
                    <a:pt x="18625" y="202"/>
                    <a:pt x="18520" y="202"/>
                  </a:cubicBezTo>
                  <a:cubicBezTo>
                    <a:pt x="17901" y="202"/>
                    <a:pt x="17282" y="271"/>
                    <a:pt x="16663" y="271"/>
                  </a:cubicBezTo>
                  <a:cubicBezTo>
                    <a:pt x="16590" y="271"/>
                    <a:pt x="16516" y="270"/>
                    <a:pt x="16443" y="268"/>
                  </a:cubicBezTo>
                  <a:cubicBezTo>
                    <a:pt x="15395" y="292"/>
                    <a:pt x="14359" y="256"/>
                    <a:pt x="13311" y="351"/>
                  </a:cubicBezTo>
                  <a:cubicBezTo>
                    <a:pt x="12520" y="384"/>
                    <a:pt x="11738" y="570"/>
                    <a:pt x="10948" y="570"/>
                  </a:cubicBezTo>
                  <a:cubicBezTo>
                    <a:pt x="10883" y="570"/>
                    <a:pt x="10817" y="569"/>
                    <a:pt x="10752" y="566"/>
                  </a:cubicBezTo>
                  <a:cubicBezTo>
                    <a:pt x="9228" y="744"/>
                    <a:pt x="7680" y="971"/>
                    <a:pt x="6299" y="1661"/>
                  </a:cubicBezTo>
                  <a:cubicBezTo>
                    <a:pt x="5751" y="1923"/>
                    <a:pt x="5287" y="2292"/>
                    <a:pt x="4810" y="2673"/>
                  </a:cubicBezTo>
                  <a:cubicBezTo>
                    <a:pt x="4263" y="3102"/>
                    <a:pt x="3846" y="3661"/>
                    <a:pt x="3417" y="4197"/>
                  </a:cubicBezTo>
                  <a:cubicBezTo>
                    <a:pt x="2405" y="5531"/>
                    <a:pt x="1774" y="7102"/>
                    <a:pt x="1358" y="8710"/>
                  </a:cubicBezTo>
                  <a:cubicBezTo>
                    <a:pt x="1084" y="9829"/>
                    <a:pt x="762" y="10948"/>
                    <a:pt x="643" y="12103"/>
                  </a:cubicBezTo>
                  <a:cubicBezTo>
                    <a:pt x="477" y="14341"/>
                    <a:pt x="215" y="16580"/>
                    <a:pt x="191" y="18818"/>
                  </a:cubicBezTo>
                  <a:cubicBezTo>
                    <a:pt x="167" y="19294"/>
                    <a:pt x="119" y="19771"/>
                    <a:pt x="131" y="20247"/>
                  </a:cubicBezTo>
                  <a:cubicBezTo>
                    <a:pt x="143" y="22652"/>
                    <a:pt x="96" y="25045"/>
                    <a:pt x="96" y="27450"/>
                  </a:cubicBezTo>
                  <a:cubicBezTo>
                    <a:pt x="24" y="28700"/>
                    <a:pt x="0" y="29962"/>
                    <a:pt x="24" y="31212"/>
                  </a:cubicBezTo>
                  <a:cubicBezTo>
                    <a:pt x="96" y="32153"/>
                    <a:pt x="155" y="33094"/>
                    <a:pt x="274" y="34034"/>
                  </a:cubicBezTo>
                  <a:cubicBezTo>
                    <a:pt x="405" y="35225"/>
                    <a:pt x="488" y="36439"/>
                    <a:pt x="750" y="37618"/>
                  </a:cubicBezTo>
                  <a:cubicBezTo>
                    <a:pt x="1119" y="39225"/>
                    <a:pt x="1512" y="40845"/>
                    <a:pt x="2298" y="42309"/>
                  </a:cubicBezTo>
                  <a:cubicBezTo>
                    <a:pt x="2739" y="43154"/>
                    <a:pt x="3382" y="43869"/>
                    <a:pt x="4025" y="44571"/>
                  </a:cubicBezTo>
                  <a:cubicBezTo>
                    <a:pt x="4560" y="45178"/>
                    <a:pt x="5275" y="45583"/>
                    <a:pt x="5930" y="46048"/>
                  </a:cubicBezTo>
                  <a:cubicBezTo>
                    <a:pt x="7144" y="46738"/>
                    <a:pt x="8537" y="47012"/>
                    <a:pt x="9918" y="47155"/>
                  </a:cubicBezTo>
                  <a:cubicBezTo>
                    <a:pt x="11430" y="47369"/>
                    <a:pt x="12907" y="47750"/>
                    <a:pt x="14419" y="47953"/>
                  </a:cubicBezTo>
                  <a:cubicBezTo>
                    <a:pt x="17645" y="48441"/>
                    <a:pt x="20920" y="48619"/>
                    <a:pt x="24170" y="48822"/>
                  </a:cubicBezTo>
                  <a:cubicBezTo>
                    <a:pt x="25087" y="48846"/>
                    <a:pt x="26015" y="48834"/>
                    <a:pt x="26932" y="48917"/>
                  </a:cubicBezTo>
                  <a:cubicBezTo>
                    <a:pt x="27009" y="48915"/>
                    <a:pt x="27086" y="48914"/>
                    <a:pt x="27162" y="48914"/>
                  </a:cubicBezTo>
                  <a:cubicBezTo>
                    <a:pt x="27962" y="48914"/>
                    <a:pt x="28762" y="49013"/>
                    <a:pt x="29563" y="49013"/>
                  </a:cubicBezTo>
                  <a:cubicBezTo>
                    <a:pt x="29603" y="49013"/>
                    <a:pt x="29643" y="49013"/>
                    <a:pt x="29683" y="49012"/>
                  </a:cubicBezTo>
                  <a:cubicBezTo>
                    <a:pt x="30361" y="49024"/>
                    <a:pt x="31052" y="49012"/>
                    <a:pt x="31730" y="49084"/>
                  </a:cubicBezTo>
                  <a:cubicBezTo>
                    <a:pt x="32979" y="49112"/>
                    <a:pt x="34227" y="49123"/>
                    <a:pt x="35476" y="49123"/>
                  </a:cubicBezTo>
                  <a:cubicBezTo>
                    <a:pt x="36359" y="49123"/>
                    <a:pt x="37241" y="49117"/>
                    <a:pt x="38124" y="49107"/>
                  </a:cubicBezTo>
                  <a:cubicBezTo>
                    <a:pt x="38173" y="49108"/>
                    <a:pt x="38222" y="49108"/>
                    <a:pt x="38271" y="49108"/>
                  </a:cubicBezTo>
                  <a:cubicBezTo>
                    <a:pt x="39101" y="49108"/>
                    <a:pt x="39922" y="49023"/>
                    <a:pt x="40751" y="49023"/>
                  </a:cubicBezTo>
                  <a:cubicBezTo>
                    <a:pt x="40800" y="49023"/>
                    <a:pt x="40849" y="49024"/>
                    <a:pt x="40898" y="49024"/>
                  </a:cubicBezTo>
                  <a:cubicBezTo>
                    <a:pt x="41696" y="49012"/>
                    <a:pt x="42494" y="48941"/>
                    <a:pt x="43291" y="48881"/>
                  </a:cubicBezTo>
                  <a:cubicBezTo>
                    <a:pt x="45863" y="48774"/>
                    <a:pt x="48435" y="48429"/>
                    <a:pt x="50911" y="47703"/>
                  </a:cubicBezTo>
                  <a:cubicBezTo>
                    <a:pt x="51983" y="47310"/>
                    <a:pt x="53138" y="47024"/>
                    <a:pt x="54031" y="46274"/>
                  </a:cubicBezTo>
                  <a:cubicBezTo>
                    <a:pt x="54436" y="45952"/>
                    <a:pt x="54888" y="45667"/>
                    <a:pt x="55269" y="45309"/>
                  </a:cubicBezTo>
                  <a:cubicBezTo>
                    <a:pt x="56257" y="44440"/>
                    <a:pt x="56912" y="43262"/>
                    <a:pt x="57329" y="42035"/>
                  </a:cubicBezTo>
                  <a:cubicBezTo>
                    <a:pt x="58067" y="39916"/>
                    <a:pt x="58305" y="37666"/>
                    <a:pt x="58531" y="35451"/>
                  </a:cubicBezTo>
                  <a:cubicBezTo>
                    <a:pt x="58686" y="33891"/>
                    <a:pt x="58639" y="32320"/>
                    <a:pt x="58627" y="30748"/>
                  </a:cubicBezTo>
                  <a:cubicBezTo>
                    <a:pt x="58639" y="30034"/>
                    <a:pt x="58520" y="29331"/>
                    <a:pt x="58543" y="28617"/>
                  </a:cubicBezTo>
                  <a:cubicBezTo>
                    <a:pt x="58555" y="27569"/>
                    <a:pt x="58448" y="26521"/>
                    <a:pt x="58460" y="25474"/>
                  </a:cubicBezTo>
                  <a:cubicBezTo>
                    <a:pt x="58460" y="24771"/>
                    <a:pt x="58365" y="24069"/>
                    <a:pt x="58365" y="23366"/>
                  </a:cubicBezTo>
                  <a:cubicBezTo>
                    <a:pt x="58365" y="22461"/>
                    <a:pt x="58269" y="21556"/>
                    <a:pt x="58281" y="20664"/>
                  </a:cubicBezTo>
                  <a:cubicBezTo>
                    <a:pt x="58210" y="19282"/>
                    <a:pt x="58091" y="17901"/>
                    <a:pt x="57984" y="16520"/>
                  </a:cubicBezTo>
                  <a:cubicBezTo>
                    <a:pt x="57888" y="14960"/>
                    <a:pt x="57650" y="13425"/>
                    <a:pt x="57436" y="11889"/>
                  </a:cubicBezTo>
                  <a:cubicBezTo>
                    <a:pt x="57007" y="9519"/>
                    <a:pt x="56400" y="7055"/>
                    <a:pt x="54817" y="5174"/>
                  </a:cubicBezTo>
                  <a:cubicBezTo>
                    <a:pt x="53864" y="4054"/>
                    <a:pt x="52578" y="3292"/>
                    <a:pt x="51269" y="2673"/>
                  </a:cubicBezTo>
                  <a:cubicBezTo>
                    <a:pt x="49923" y="2030"/>
                    <a:pt x="48459" y="1709"/>
                    <a:pt x="46994" y="1435"/>
                  </a:cubicBezTo>
                  <a:cubicBezTo>
                    <a:pt x="44923" y="1090"/>
                    <a:pt x="42815" y="1006"/>
                    <a:pt x="40720" y="863"/>
                  </a:cubicBezTo>
                  <a:cubicBezTo>
                    <a:pt x="38969" y="721"/>
                    <a:pt x="37219" y="518"/>
                    <a:pt x="35469" y="411"/>
                  </a:cubicBezTo>
                  <a:cubicBezTo>
                    <a:pt x="33123" y="280"/>
                    <a:pt x="30778" y="125"/>
                    <a:pt x="28432" y="18"/>
                  </a:cubicBezTo>
                  <a:cubicBezTo>
                    <a:pt x="27950" y="6"/>
                    <a:pt x="27468" y="0"/>
                    <a:pt x="269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grpSp>
          <p:nvGrpSpPr>
            <p:cNvPr id="44" name="Google Shape;1599;p33">
              <a:extLst>
                <a:ext uri="{FF2B5EF4-FFF2-40B4-BE49-F238E27FC236}">
                  <a16:creationId xmlns:a16="http://schemas.microsoft.com/office/drawing/2014/main" id="{0050D4AE-89BC-7F2C-02A8-59432A6FFEFD}"/>
                </a:ext>
              </a:extLst>
            </p:cNvPr>
            <p:cNvGrpSpPr/>
            <p:nvPr/>
          </p:nvGrpSpPr>
          <p:grpSpPr>
            <a:xfrm>
              <a:off x="4429884" y="3207956"/>
              <a:ext cx="1177499" cy="992780"/>
              <a:chOff x="4315584" y="3131756"/>
              <a:chExt cx="1177499" cy="992780"/>
            </a:xfrm>
          </p:grpSpPr>
          <p:sp>
            <p:nvSpPr>
              <p:cNvPr id="49" name="Google Shape;1600;p33">
                <a:extLst>
                  <a:ext uri="{FF2B5EF4-FFF2-40B4-BE49-F238E27FC236}">
                    <a16:creationId xmlns:a16="http://schemas.microsoft.com/office/drawing/2014/main" id="{1E95EA2A-9B27-D30E-3400-BC37C011293C}"/>
                  </a:ext>
                </a:extLst>
              </p:cNvPr>
              <p:cNvSpPr/>
              <p:nvPr/>
            </p:nvSpPr>
            <p:spPr>
              <a:xfrm>
                <a:off x="4315584" y="3131756"/>
                <a:ext cx="1177499" cy="992780"/>
              </a:xfrm>
              <a:custGeom>
                <a:avLst/>
                <a:gdLst/>
                <a:ahLst/>
                <a:cxnLst/>
                <a:rect l="l" t="t" r="r" b="b"/>
                <a:pathLst>
                  <a:path w="57460" h="48446" extrusionOk="0">
                    <a:moveTo>
                      <a:pt x="23490" y="2547"/>
                    </a:moveTo>
                    <a:cubicBezTo>
                      <a:pt x="24911" y="2547"/>
                      <a:pt x="26332" y="2571"/>
                      <a:pt x="27754" y="2571"/>
                    </a:cubicBezTo>
                    <a:lnTo>
                      <a:pt x="27754" y="2642"/>
                    </a:lnTo>
                    <a:cubicBezTo>
                      <a:pt x="27914" y="2640"/>
                      <a:pt x="28075" y="2639"/>
                      <a:pt x="28236" y="2639"/>
                    </a:cubicBezTo>
                    <a:cubicBezTo>
                      <a:pt x="28983" y="2639"/>
                      <a:pt x="29736" y="2660"/>
                      <a:pt x="30480" y="2690"/>
                    </a:cubicBezTo>
                    <a:cubicBezTo>
                      <a:pt x="31087" y="2773"/>
                      <a:pt x="31718" y="2725"/>
                      <a:pt x="32350" y="2773"/>
                    </a:cubicBezTo>
                    <a:cubicBezTo>
                      <a:pt x="33004" y="2892"/>
                      <a:pt x="33707" y="2785"/>
                      <a:pt x="34362" y="2904"/>
                    </a:cubicBezTo>
                    <a:cubicBezTo>
                      <a:pt x="34755" y="2940"/>
                      <a:pt x="35147" y="2904"/>
                      <a:pt x="35528" y="2975"/>
                    </a:cubicBezTo>
                    <a:cubicBezTo>
                      <a:pt x="36148" y="3023"/>
                      <a:pt x="36779" y="2999"/>
                      <a:pt x="37398" y="3083"/>
                    </a:cubicBezTo>
                    <a:cubicBezTo>
                      <a:pt x="37755" y="3130"/>
                      <a:pt x="38112" y="3059"/>
                      <a:pt x="38446" y="3178"/>
                    </a:cubicBezTo>
                    <a:cubicBezTo>
                      <a:pt x="38755" y="3202"/>
                      <a:pt x="39053" y="3178"/>
                      <a:pt x="39350" y="3249"/>
                    </a:cubicBezTo>
                    <a:cubicBezTo>
                      <a:pt x="40053" y="3261"/>
                      <a:pt x="40743" y="3333"/>
                      <a:pt x="41446" y="3428"/>
                    </a:cubicBezTo>
                    <a:cubicBezTo>
                      <a:pt x="41779" y="3475"/>
                      <a:pt x="42125" y="3428"/>
                      <a:pt x="42446" y="3535"/>
                    </a:cubicBezTo>
                    <a:cubicBezTo>
                      <a:pt x="42684" y="3559"/>
                      <a:pt x="42934" y="3547"/>
                      <a:pt x="43172" y="3618"/>
                    </a:cubicBezTo>
                    <a:cubicBezTo>
                      <a:pt x="43815" y="3702"/>
                      <a:pt x="44482" y="3761"/>
                      <a:pt x="45125" y="3892"/>
                    </a:cubicBezTo>
                    <a:cubicBezTo>
                      <a:pt x="45268" y="3904"/>
                      <a:pt x="45423" y="3916"/>
                      <a:pt x="45565" y="3964"/>
                    </a:cubicBezTo>
                    <a:cubicBezTo>
                      <a:pt x="46018" y="4035"/>
                      <a:pt x="46470" y="4118"/>
                      <a:pt x="46911" y="4237"/>
                    </a:cubicBezTo>
                    <a:cubicBezTo>
                      <a:pt x="47054" y="4261"/>
                      <a:pt x="47220" y="4249"/>
                      <a:pt x="47351" y="4333"/>
                    </a:cubicBezTo>
                    <a:cubicBezTo>
                      <a:pt x="47459" y="4345"/>
                      <a:pt x="47566" y="4357"/>
                      <a:pt x="47673" y="4368"/>
                    </a:cubicBezTo>
                    <a:lnTo>
                      <a:pt x="47673" y="4428"/>
                    </a:lnTo>
                    <a:cubicBezTo>
                      <a:pt x="47875" y="4452"/>
                      <a:pt x="48066" y="4499"/>
                      <a:pt x="48268" y="4559"/>
                    </a:cubicBezTo>
                    <a:cubicBezTo>
                      <a:pt x="48613" y="4642"/>
                      <a:pt x="48959" y="4738"/>
                      <a:pt x="49304" y="4857"/>
                    </a:cubicBezTo>
                    <a:cubicBezTo>
                      <a:pt x="49387" y="4880"/>
                      <a:pt x="49483" y="4904"/>
                      <a:pt x="49578" y="4940"/>
                    </a:cubicBezTo>
                    <a:cubicBezTo>
                      <a:pt x="49661" y="4964"/>
                      <a:pt x="49756" y="4999"/>
                      <a:pt x="49840" y="5035"/>
                    </a:cubicBezTo>
                    <a:cubicBezTo>
                      <a:pt x="50137" y="5166"/>
                      <a:pt x="50483" y="5226"/>
                      <a:pt x="50733" y="5428"/>
                    </a:cubicBezTo>
                    <a:lnTo>
                      <a:pt x="50828" y="5416"/>
                    </a:lnTo>
                    <a:cubicBezTo>
                      <a:pt x="50876" y="5476"/>
                      <a:pt x="50935" y="5511"/>
                      <a:pt x="51019" y="5523"/>
                    </a:cubicBezTo>
                    <a:cubicBezTo>
                      <a:pt x="51280" y="5678"/>
                      <a:pt x="51566" y="5809"/>
                      <a:pt x="51840" y="5964"/>
                    </a:cubicBezTo>
                    <a:cubicBezTo>
                      <a:pt x="52566" y="6357"/>
                      <a:pt x="53102" y="7035"/>
                      <a:pt x="53531" y="7738"/>
                    </a:cubicBezTo>
                    <a:cubicBezTo>
                      <a:pt x="53578" y="7833"/>
                      <a:pt x="53638" y="7940"/>
                      <a:pt x="53686" y="8036"/>
                    </a:cubicBezTo>
                    <a:cubicBezTo>
                      <a:pt x="53709" y="8083"/>
                      <a:pt x="53757" y="8167"/>
                      <a:pt x="53781" y="8214"/>
                    </a:cubicBezTo>
                    <a:cubicBezTo>
                      <a:pt x="53864" y="8393"/>
                      <a:pt x="53936" y="8571"/>
                      <a:pt x="54007" y="8762"/>
                    </a:cubicBezTo>
                    <a:cubicBezTo>
                      <a:pt x="54090" y="8988"/>
                      <a:pt x="54162" y="9214"/>
                      <a:pt x="54233" y="9441"/>
                    </a:cubicBezTo>
                    <a:cubicBezTo>
                      <a:pt x="54328" y="9798"/>
                      <a:pt x="54400" y="10155"/>
                      <a:pt x="54495" y="10512"/>
                    </a:cubicBezTo>
                    <a:cubicBezTo>
                      <a:pt x="54519" y="10691"/>
                      <a:pt x="54531" y="10869"/>
                      <a:pt x="54590" y="11036"/>
                    </a:cubicBezTo>
                    <a:cubicBezTo>
                      <a:pt x="54602" y="11215"/>
                      <a:pt x="54626" y="11393"/>
                      <a:pt x="54674" y="11572"/>
                    </a:cubicBezTo>
                    <a:cubicBezTo>
                      <a:pt x="54698" y="11750"/>
                      <a:pt x="54709" y="11929"/>
                      <a:pt x="54769" y="12108"/>
                    </a:cubicBezTo>
                    <a:cubicBezTo>
                      <a:pt x="54840" y="12667"/>
                      <a:pt x="54936" y="13239"/>
                      <a:pt x="55031" y="13798"/>
                    </a:cubicBezTo>
                    <a:cubicBezTo>
                      <a:pt x="55055" y="14036"/>
                      <a:pt x="55067" y="14274"/>
                      <a:pt x="55126" y="14513"/>
                    </a:cubicBezTo>
                    <a:cubicBezTo>
                      <a:pt x="55162" y="14774"/>
                      <a:pt x="55138" y="15060"/>
                      <a:pt x="55221" y="15322"/>
                    </a:cubicBezTo>
                    <a:cubicBezTo>
                      <a:pt x="55269" y="16834"/>
                      <a:pt x="55233" y="18346"/>
                      <a:pt x="55245" y="19870"/>
                    </a:cubicBezTo>
                    <a:cubicBezTo>
                      <a:pt x="55245" y="20263"/>
                      <a:pt x="55245" y="20656"/>
                      <a:pt x="55221" y="21049"/>
                    </a:cubicBezTo>
                    <a:cubicBezTo>
                      <a:pt x="55114" y="21442"/>
                      <a:pt x="55174" y="21871"/>
                      <a:pt x="55114" y="22275"/>
                    </a:cubicBezTo>
                    <a:cubicBezTo>
                      <a:pt x="55019" y="23049"/>
                      <a:pt x="55031" y="23835"/>
                      <a:pt x="55031" y="24609"/>
                    </a:cubicBezTo>
                    <a:lnTo>
                      <a:pt x="54983" y="24633"/>
                    </a:lnTo>
                    <a:cubicBezTo>
                      <a:pt x="54983" y="25919"/>
                      <a:pt x="55007" y="27205"/>
                      <a:pt x="54888" y="28490"/>
                    </a:cubicBezTo>
                    <a:cubicBezTo>
                      <a:pt x="54888" y="29229"/>
                      <a:pt x="54781" y="29967"/>
                      <a:pt x="54793" y="30717"/>
                    </a:cubicBezTo>
                    <a:cubicBezTo>
                      <a:pt x="54781" y="31669"/>
                      <a:pt x="54817" y="32622"/>
                      <a:pt x="54757" y="33574"/>
                    </a:cubicBezTo>
                    <a:cubicBezTo>
                      <a:pt x="54662" y="34086"/>
                      <a:pt x="54757" y="34622"/>
                      <a:pt x="54638" y="35134"/>
                    </a:cubicBezTo>
                    <a:cubicBezTo>
                      <a:pt x="54578" y="36063"/>
                      <a:pt x="54495" y="36980"/>
                      <a:pt x="54364" y="37896"/>
                    </a:cubicBezTo>
                    <a:cubicBezTo>
                      <a:pt x="54328" y="38361"/>
                      <a:pt x="54233" y="38813"/>
                      <a:pt x="54138" y="39266"/>
                    </a:cubicBezTo>
                    <a:cubicBezTo>
                      <a:pt x="54043" y="39611"/>
                      <a:pt x="53959" y="39956"/>
                      <a:pt x="53840" y="40301"/>
                    </a:cubicBezTo>
                    <a:cubicBezTo>
                      <a:pt x="53805" y="40397"/>
                      <a:pt x="53769" y="40480"/>
                      <a:pt x="53745" y="40575"/>
                    </a:cubicBezTo>
                    <a:cubicBezTo>
                      <a:pt x="53697" y="40706"/>
                      <a:pt x="53650" y="40837"/>
                      <a:pt x="53614" y="40980"/>
                    </a:cubicBezTo>
                    <a:lnTo>
                      <a:pt x="53555" y="41004"/>
                    </a:lnTo>
                    <a:cubicBezTo>
                      <a:pt x="53519" y="41194"/>
                      <a:pt x="53412" y="41373"/>
                      <a:pt x="53328" y="41564"/>
                    </a:cubicBezTo>
                    <a:cubicBezTo>
                      <a:pt x="53269" y="41659"/>
                      <a:pt x="53209" y="41766"/>
                      <a:pt x="53162" y="41873"/>
                    </a:cubicBezTo>
                    <a:lnTo>
                      <a:pt x="53090" y="41885"/>
                    </a:lnTo>
                    <a:cubicBezTo>
                      <a:pt x="53090" y="41921"/>
                      <a:pt x="53090" y="41980"/>
                      <a:pt x="53090" y="42016"/>
                    </a:cubicBezTo>
                    <a:cubicBezTo>
                      <a:pt x="53007" y="42099"/>
                      <a:pt x="52947" y="42206"/>
                      <a:pt x="52900" y="42314"/>
                    </a:cubicBezTo>
                    <a:lnTo>
                      <a:pt x="52852" y="42337"/>
                    </a:lnTo>
                    <a:cubicBezTo>
                      <a:pt x="52435" y="42992"/>
                      <a:pt x="51876" y="43564"/>
                      <a:pt x="51257" y="44040"/>
                    </a:cubicBezTo>
                    <a:cubicBezTo>
                      <a:pt x="51161" y="44100"/>
                      <a:pt x="51066" y="44159"/>
                      <a:pt x="50971" y="44219"/>
                    </a:cubicBezTo>
                    <a:lnTo>
                      <a:pt x="50959" y="44254"/>
                    </a:lnTo>
                    <a:cubicBezTo>
                      <a:pt x="50852" y="44302"/>
                      <a:pt x="50745" y="44373"/>
                      <a:pt x="50661" y="44457"/>
                    </a:cubicBezTo>
                    <a:lnTo>
                      <a:pt x="50530" y="44457"/>
                    </a:lnTo>
                    <a:lnTo>
                      <a:pt x="50530" y="44552"/>
                    </a:lnTo>
                    <a:lnTo>
                      <a:pt x="50435" y="44528"/>
                    </a:lnTo>
                    <a:cubicBezTo>
                      <a:pt x="50423" y="44552"/>
                      <a:pt x="50411" y="44611"/>
                      <a:pt x="50411" y="44635"/>
                    </a:cubicBezTo>
                    <a:lnTo>
                      <a:pt x="50292" y="44623"/>
                    </a:lnTo>
                    <a:cubicBezTo>
                      <a:pt x="50245" y="44659"/>
                      <a:pt x="50149" y="44719"/>
                      <a:pt x="50114" y="44742"/>
                    </a:cubicBezTo>
                    <a:cubicBezTo>
                      <a:pt x="49887" y="44885"/>
                      <a:pt x="49637" y="44992"/>
                      <a:pt x="49411" y="45112"/>
                    </a:cubicBezTo>
                    <a:cubicBezTo>
                      <a:pt x="49090" y="45254"/>
                      <a:pt x="48768" y="45373"/>
                      <a:pt x="48447" y="45504"/>
                    </a:cubicBezTo>
                    <a:cubicBezTo>
                      <a:pt x="48352" y="45528"/>
                      <a:pt x="48256" y="45552"/>
                      <a:pt x="48173" y="45600"/>
                    </a:cubicBezTo>
                    <a:cubicBezTo>
                      <a:pt x="48125" y="45600"/>
                      <a:pt x="48030" y="45624"/>
                      <a:pt x="47982" y="45635"/>
                    </a:cubicBezTo>
                    <a:cubicBezTo>
                      <a:pt x="47685" y="45743"/>
                      <a:pt x="47387" y="45838"/>
                      <a:pt x="47078" y="45897"/>
                    </a:cubicBezTo>
                    <a:cubicBezTo>
                      <a:pt x="46292" y="46076"/>
                      <a:pt x="45506" y="46314"/>
                      <a:pt x="44696" y="46326"/>
                    </a:cubicBezTo>
                    <a:cubicBezTo>
                      <a:pt x="44101" y="46338"/>
                      <a:pt x="43506" y="46409"/>
                      <a:pt x="42922" y="46433"/>
                    </a:cubicBezTo>
                    <a:cubicBezTo>
                      <a:pt x="42025" y="46433"/>
                      <a:pt x="41134" y="46428"/>
                      <a:pt x="40244" y="46428"/>
                    </a:cubicBezTo>
                    <a:cubicBezTo>
                      <a:pt x="39799" y="46428"/>
                      <a:pt x="39354" y="46429"/>
                      <a:pt x="38910" y="46433"/>
                    </a:cubicBezTo>
                    <a:cubicBezTo>
                      <a:pt x="38645" y="46431"/>
                      <a:pt x="38381" y="46430"/>
                      <a:pt x="38117" y="46430"/>
                    </a:cubicBezTo>
                    <a:cubicBezTo>
                      <a:pt x="36713" y="46430"/>
                      <a:pt x="35309" y="46457"/>
                      <a:pt x="33907" y="46457"/>
                    </a:cubicBezTo>
                    <a:cubicBezTo>
                      <a:pt x="32839" y="46457"/>
                      <a:pt x="31772" y="46441"/>
                      <a:pt x="30706" y="46386"/>
                    </a:cubicBezTo>
                    <a:lnTo>
                      <a:pt x="30695" y="46326"/>
                    </a:lnTo>
                    <a:cubicBezTo>
                      <a:pt x="30634" y="46328"/>
                      <a:pt x="30572" y="46328"/>
                      <a:pt x="30511" y="46328"/>
                    </a:cubicBezTo>
                    <a:cubicBezTo>
                      <a:pt x="30217" y="46328"/>
                      <a:pt x="29922" y="46312"/>
                      <a:pt x="29627" y="46312"/>
                    </a:cubicBezTo>
                    <a:cubicBezTo>
                      <a:pt x="29566" y="46312"/>
                      <a:pt x="29505" y="46312"/>
                      <a:pt x="29444" y="46314"/>
                    </a:cubicBezTo>
                    <a:lnTo>
                      <a:pt x="29444" y="46243"/>
                    </a:lnTo>
                    <a:cubicBezTo>
                      <a:pt x="29294" y="46240"/>
                      <a:pt x="29144" y="46240"/>
                      <a:pt x="28993" y="46240"/>
                    </a:cubicBezTo>
                    <a:cubicBezTo>
                      <a:pt x="28893" y="46240"/>
                      <a:pt x="28792" y="46240"/>
                      <a:pt x="28691" y="46240"/>
                    </a:cubicBezTo>
                    <a:cubicBezTo>
                      <a:pt x="28188" y="46240"/>
                      <a:pt x="27682" y="46235"/>
                      <a:pt x="27182" y="46171"/>
                    </a:cubicBezTo>
                    <a:cubicBezTo>
                      <a:pt x="26254" y="46147"/>
                      <a:pt x="25337" y="46052"/>
                      <a:pt x="24408" y="46028"/>
                    </a:cubicBezTo>
                    <a:cubicBezTo>
                      <a:pt x="23860" y="45921"/>
                      <a:pt x="23301" y="46005"/>
                      <a:pt x="22741" y="45909"/>
                    </a:cubicBezTo>
                    <a:cubicBezTo>
                      <a:pt x="22217" y="45838"/>
                      <a:pt x="21670" y="45921"/>
                      <a:pt x="21146" y="45814"/>
                    </a:cubicBezTo>
                    <a:cubicBezTo>
                      <a:pt x="20646" y="45766"/>
                      <a:pt x="20134" y="45814"/>
                      <a:pt x="19646" y="45719"/>
                    </a:cubicBezTo>
                    <a:cubicBezTo>
                      <a:pt x="19241" y="45695"/>
                      <a:pt x="18836" y="45671"/>
                      <a:pt x="18431" y="45671"/>
                    </a:cubicBezTo>
                    <a:lnTo>
                      <a:pt x="18431" y="45612"/>
                    </a:lnTo>
                    <a:cubicBezTo>
                      <a:pt x="18411" y="45612"/>
                      <a:pt x="18391" y="45612"/>
                      <a:pt x="18372" y="45612"/>
                    </a:cubicBezTo>
                    <a:cubicBezTo>
                      <a:pt x="17997" y="45612"/>
                      <a:pt x="17640" y="45516"/>
                      <a:pt x="17275" y="45516"/>
                    </a:cubicBezTo>
                    <a:cubicBezTo>
                      <a:pt x="17255" y="45516"/>
                      <a:pt x="17236" y="45516"/>
                      <a:pt x="17217" y="45516"/>
                    </a:cubicBezTo>
                    <a:cubicBezTo>
                      <a:pt x="16990" y="45493"/>
                      <a:pt x="16740" y="45540"/>
                      <a:pt x="16538" y="45445"/>
                    </a:cubicBezTo>
                    <a:cubicBezTo>
                      <a:pt x="16383" y="45421"/>
                      <a:pt x="16228" y="45397"/>
                      <a:pt x="16086" y="45373"/>
                    </a:cubicBezTo>
                    <a:cubicBezTo>
                      <a:pt x="15728" y="45338"/>
                      <a:pt x="15371" y="45326"/>
                      <a:pt x="15026" y="45302"/>
                    </a:cubicBezTo>
                    <a:lnTo>
                      <a:pt x="15074" y="45195"/>
                    </a:lnTo>
                    <a:lnTo>
                      <a:pt x="15074" y="45195"/>
                    </a:lnTo>
                    <a:cubicBezTo>
                      <a:pt x="15001" y="45226"/>
                      <a:pt x="14927" y="45239"/>
                      <a:pt x="14853" y="45239"/>
                    </a:cubicBezTo>
                    <a:cubicBezTo>
                      <a:pt x="14756" y="45239"/>
                      <a:pt x="14661" y="45217"/>
                      <a:pt x="14573" y="45183"/>
                    </a:cubicBezTo>
                    <a:cubicBezTo>
                      <a:pt x="14157" y="45123"/>
                      <a:pt x="13728" y="45100"/>
                      <a:pt x="13323" y="45004"/>
                    </a:cubicBezTo>
                    <a:cubicBezTo>
                      <a:pt x="13145" y="44969"/>
                      <a:pt x="12954" y="44992"/>
                      <a:pt x="12788" y="44921"/>
                    </a:cubicBezTo>
                    <a:cubicBezTo>
                      <a:pt x="12668" y="44885"/>
                      <a:pt x="12549" y="44873"/>
                      <a:pt x="12418" y="44838"/>
                    </a:cubicBezTo>
                    <a:cubicBezTo>
                      <a:pt x="12276" y="44814"/>
                      <a:pt x="12121" y="44802"/>
                      <a:pt x="11978" y="44754"/>
                    </a:cubicBezTo>
                    <a:cubicBezTo>
                      <a:pt x="11799" y="44719"/>
                      <a:pt x="11609" y="44731"/>
                      <a:pt x="11454" y="44647"/>
                    </a:cubicBezTo>
                    <a:cubicBezTo>
                      <a:pt x="11371" y="44635"/>
                      <a:pt x="11216" y="44623"/>
                      <a:pt x="11133" y="44611"/>
                    </a:cubicBezTo>
                    <a:cubicBezTo>
                      <a:pt x="11133" y="44600"/>
                      <a:pt x="11121" y="44564"/>
                      <a:pt x="11121" y="44552"/>
                    </a:cubicBezTo>
                    <a:cubicBezTo>
                      <a:pt x="10978" y="44540"/>
                      <a:pt x="10847" y="44528"/>
                      <a:pt x="10728" y="44481"/>
                    </a:cubicBezTo>
                    <a:cubicBezTo>
                      <a:pt x="10609" y="44457"/>
                      <a:pt x="10490" y="44433"/>
                      <a:pt x="10382" y="44397"/>
                    </a:cubicBezTo>
                    <a:cubicBezTo>
                      <a:pt x="10168" y="44350"/>
                      <a:pt x="9954" y="44290"/>
                      <a:pt x="9751" y="44219"/>
                    </a:cubicBezTo>
                    <a:cubicBezTo>
                      <a:pt x="9585" y="44171"/>
                      <a:pt x="9418" y="44123"/>
                      <a:pt x="9251" y="44088"/>
                    </a:cubicBezTo>
                    <a:lnTo>
                      <a:pt x="9251" y="44028"/>
                    </a:lnTo>
                    <a:cubicBezTo>
                      <a:pt x="9238" y="44029"/>
                      <a:pt x="9225" y="44030"/>
                      <a:pt x="9213" y="44030"/>
                    </a:cubicBezTo>
                    <a:cubicBezTo>
                      <a:pt x="9101" y="44030"/>
                      <a:pt x="9018" y="43983"/>
                      <a:pt x="8954" y="43897"/>
                    </a:cubicBezTo>
                    <a:lnTo>
                      <a:pt x="8835" y="43933"/>
                    </a:lnTo>
                    <a:cubicBezTo>
                      <a:pt x="8823" y="43909"/>
                      <a:pt x="8811" y="43849"/>
                      <a:pt x="8799" y="43814"/>
                    </a:cubicBezTo>
                    <a:cubicBezTo>
                      <a:pt x="8763" y="43826"/>
                      <a:pt x="8680" y="43838"/>
                      <a:pt x="8644" y="43838"/>
                    </a:cubicBezTo>
                    <a:lnTo>
                      <a:pt x="8620" y="43730"/>
                    </a:lnTo>
                    <a:cubicBezTo>
                      <a:pt x="8585" y="43730"/>
                      <a:pt x="8501" y="43742"/>
                      <a:pt x="8466" y="43754"/>
                    </a:cubicBezTo>
                    <a:lnTo>
                      <a:pt x="8442" y="43635"/>
                    </a:lnTo>
                    <a:cubicBezTo>
                      <a:pt x="8406" y="43647"/>
                      <a:pt x="8323" y="43659"/>
                      <a:pt x="8287" y="43659"/>
                    </a:cubicBezTo>
                    <a:lnTo>
                      <a:pt x="8275" y="43576"/>
                    </a:lnTo>
                    <a:cubicBezTo>
                      <a:pt x="8192" y="43540"/>
                      <a:pt x="8096" y="43504"/>
                      <a:pt x="8001" y="43468"/>
                    </a:cubicBezTo>
                    <a:lnTo>
                      <a:pt x="7989" y="43409"/>
                    </a:lnTo>
                    <a:cubicBezTo>
                      <a:pt x="7942" y="43385"/>
                      <a:pt x="7846" y="43349"/>
                      <a:pt x="7787" y="43326"/>
                    </a:cubicBezTo>
                    <a:cubicBezTo>
                      <a:pt x="7715" y="43278"/>
                      <a:pt x="7644" y="43242"/>
                      <a:pt x="7573" y="43207"/>
                    </a:cubicBezTo>
                    <a:cubicBezTo>
                      <a:pt x="7501" y="43147"/>
                      <a:pt x="7430" y="43099"/>
                      <a:pt x="7358" y="43052"/>
                    </a:cubicBezTo>
                    <a:cubicBezTo>
                      <a:pt x="7263" y="42992"/>
                      <a:pt x="7180" y="42933"/>
                      <a:pt x="7084" y="42885"/>
                    </a:cubicBezTo>
                    <a:cubicBezTo>
                      <a:pt x="6858" y="42718"/>
                      <a:pt x="6644" y="42540"/>
                      <a:pt x="6418" y="42385"/>
                    </a:cubicBezTo>
                    <a:lnTo>
                      <a:pt x="6406" y="42314"/>
                    </a:lnTo>
                    <a:lnTo>
                      <a:pt x="6311" y="42325"/>
                    </a:lnTo>
                    <a:lnTo>
                      <a:pt x="6311" y="42242"/>
                    </a:lnTo>
                    <a:cubicBezTo>
                      <a:pt x="6084" y="42135"/>
                      <a:pt x="5906" y="41909"/>
                      <a:pt x="5763" y="41706"/>
                    </a:cubicBezTo>
                    <a:lnTo>
                      <a:pt x="5691" y="41706"/>
                    </a:lnTo>
                    <a:lnTo>
                      <a:pt x="5715" y="41599"/>
                    </a:lnTo>
                    <a:lnTo>
                      <a:pt x="5632" y="41599"/>
                    </a:lnTo>
                    <a:cubicBezTo>
                      <a:pt x="5584" y="41468"/>
                      <a:pt x="5441" y="41397"/>
                      <a:pt x="5418" y="41254"/>
                    </a:cubicBezTo>
                    <a:lnTo>
                      <a:pt x="5370" y="41254"/>
                    </a:lnTo>
                    <a:cubicBezTo>
                      <a:pt x="5310" y="41135"/>
                      <a:pt x="5239" y="41028"/>
                      <a:pt x="5168" y="40944"/>
                    </a:cubicBezTo>
                    <a:cubicBezTo>
                      <a:pt x="5168" y="40909"/>
                      <a:pt x="5168" y="40849"/>
                      <a:pt x="5168" y="40813"/>
                    </a:cubicBezTo>
                    <a:lnTo>
                      <a:pt x="5072" y="40802"/>
                    </a:lnTo>
                    <a:lnTo>
                      <a:pt x="5060" y="40671"/>
                    </a:lnTo>
                    <a:cubicBezTo>
                      <a:pt x="5037" y="40647"/>
                      <a:pt x="4989" y="40611"/>
                      <a:pt x="4965" y="40599"/>
                    </a:cubicBezTo>
                    <a:lnTo>
                      <a:pt x="4977" y="40504"/>
                    </a:lnTo>
                    <a:cubicBezTo>
                      <a:pt x="4918" y="40409"/>
                      <a:pt x="4858" y="40325"/>
                      <a:pt x="4798" y="40242"/>
                    </a:cubicBezTo>
                    <a:cubicBezTo>
                      <a:pt x="4798" y="40206"/>
                      <a:pt x="4810" y="40135"/>
                      <a:pt x="4810" y="40099"/>
                    </a:cubicBezTo>
                    <a:lnTo>
                      <a:pt x="4727" y="40099"/>
                    </a:lnTo>
                    <a:cubicBezTo>
                      <a:pt x="4691" y="39932"/>
                      <a:pt x="4632" y="39766"/>
                      <a:pt x="4548" y="39623"/>
                    </a:cubicBezTo>
                    <a:cubicBezTo>
                      <a:pt x="4501" y="39492"/>
                      <a:pt x="4465" y="39373"/>
                      <a:pt x="4417" y="39242"/>
                    </a:cubicBezTo>
                    <a:cubicBezTo>
                      <a:pt x="4382" y="39147"/>
                      <a:pt x="4358" y="39039"/>
                      <a:pt x="4334" y="38944"/>
                    </a:cubicBezTo>
                    <a:lnTo>
                      <a:pt x="4286" y="38944"/>
                    </a:lnTo>
                    <a:cubicBezTo>
                      <a:pt x="4239" y="38718"/>
                      <a:pt x="4191" y="38492"/>
                      <a:pt x="4108" y="38289"/>
                    </a:cubicBezTo>
                    <a:cubicBezTo>
                      <a:pt x="4108" y="38230"/>
                      <a:pt x="4096" y="38111"/>
                      <a:pt x="4084" y="38051"/>
                    </a:cubicBezTo>
                    <a:lnTo>
                      <a:pt x="4025" y="38039"/>
                    </a:lnTo>
                    <a:cubicBezTo>
                      <a:pt x="3929" y="37242"/>
                      <a:pt x="3596" y="36491"/>
                      <a:pt x="3477" y="35694"/>
                    </a:cubicBezTo>
                    <a:cubicBezTo>
                      <a:pt x="3310" y="34717"/>
                      <a:pt x="3155" y="33765"/>
                      <a:pt x="2977" y="32801"/>
                    </a:cubicBezTo>
                    <a:cubicBezTo>
                      <a:pt x="2762" y="31312"/>
                      <a:pt x="2620" y="29824"/>
                      <a:pt x="2572" y="28324"/>
                    </a:cubicBezTo>
                    <a:cubicBezTo>
                      <a:pt x="2441" y="27347"/>
                      <a:pt x="2596" y="26359"/>
                      <a:pt x="2441" y="25395"/>
                    </a:cubicBezTo>
                    <a:cubicBezTo>
                      <a:pt x="2405" y="24859"/>
                      <a:pt x="2441" y="24311"/>
                      <a:pt x="2429" y="23776"/>
                    </a:cubicBezTo>
                    <a:cubicBezTo>
                      <a:pt x="2393" y="23026"/>
                      <a:pt x="2524" y="22287"/>
                      <a:pt x="2524" y="21537"/>
                    </a:cubicBezTo>
                    <a:cubicBezTo>
                      <a:pt x="2655" y="20906"/>
                      <a:pt x="2560" y="20251"/>
                      <a:pt x="2667" y="19608"/>
                    </a:cubicBezTo>
                    <a:cubicBezTo>
                      <a:pt x="2715" y="17692"/>
                      <a:pt x="2989" y="15787"/>
                      <a:pt x="3334" y="13905"/>
                    </a:cubicBezTo>
                    <a:cubicBezTo>
                      <a:pt x="3572" y="12798"/>
                      <a:pt x="3858" y="11703"/>
                      <a:pt x="4108" y="10607"/>
                    </a:cubicBezTo>
                    <a:cubicBezTo>
                      <a:pt x="4167" y="10298"/>
                      <a:pt x="4286" y="10012"/>
                      <a:pt x="4382" y="9714"/>
                    </a:cubicBezTo>
                    <a:cubicBezTo>
                      <a:pt x="4453" y="9571"/>
                      <a:pt x="4501" y="9417"/>
                      <a:pt x="4537" y="9262"/>
                    </a:cubicBezTo>
                    <a:cubicBezTo>
                      <a:pt x="4608" y="9179"/>
                      <a:pt x="4644" y="9083"/>
                      <a:pt x="4644" y="8976"/>
                    </a:cubicBezTo>
                    <a:lnTo>
                      <a:pt x="4691" y="8964"/>
                    </a:lnTo>
                    <a:cubicBezTo>
                      <a:pt x="4739" y="8821"/>
                      <a:pt x="4787" y="8679"/>
                      <a:pt x="4822" y="8536"/>
                    </a:cubicBezTo>
                    <a:lnTo>
                      <a:pt x="4918" y="8524"/>
                    </a:lnTo>
                    <a:cubicBezTo>
                      <a:pt x="4906" y="8476"/>
                      <a:pt x="4882" y="8405"/>
                      <a:pt x="4882" y="8357"/>
                    </a:cubicBezTo>
                    <a:lnTo>
                      <a:pt x="4965" y="8345"/>
                    </a:lnTo>
                    <a:cubicBezTo>
                      <a:pt x="4989" y="8226"/>
                      <a:pt x="5037" y="8131"/>
                      <a:pt x="5084" y="8024"/>
                    </a:cubicBezTo>
                    <a:cubicBezTo>
                      <a:pt x="5144" y="7917"/>
                      <a:pt x="5191" y="7809"/>
                      <a:pt x="5251" y="7702"/>
                    </a:cubicBezTo>
                    <a:lnTo>
                      <a:pt x="5239" y="7631"/>
                    </a:lnTo>
                    <a:cubicBezTo>
                      <a:pt x="5263" y="7631"/>
                      <a:pt x="5322" y="7619"/>
                      <a:pt x="5346" y="7619"/>
                    </a:cubicBezTo>
                    <a:lnTo>
                      <a:pt x="5322" y="7500"/>
                    </a:lnTo>
                    <a:cubicBezTo>
                      <a:pt x="5394" y="7416"/>
                      <a:pt x="5453" y="7333"/>
                      <a:pt x="5525" y="7250"/>
                    </a:cubicBezTo>
                    <a:cubicBezTo>
                      <a:pt x="5513" y="7214"/>
                      <a:pt x="5513" y="7143"/>
                      <a:pt x="5513" y="7107"/>
                    </a:cubicBezTo>
                    <a:lnTo>
                      <a:pt x="5620" y="7107"/>
                    </a:lnTo>
                    <a:cubicBezTo>
                      <a:pt x="5620" y="7059"/>
                      <a:pt x="5608" y="6976"/>
                      <a:pt x="5608" y="6940"/>
                    </a:cubicBezTo>
                    <a:lnTo>
                      <a:pt x="5680" y="6928"/>
                    </a:lnTo>
                    <a:cubicBezTo>
                      <a:pt x="5727" y="6833"/>
                      <a:pt x="5787" y="6726"/>
                      <a:pt x="5846" y="6631"/>
                    </a:cubicBezTo>
                    <a:cubicBezTo>
                      <a:pt x="5953" y="6476"/>
                      <a:pt x="6049" y="6309"/>
                      <a:pt x="6156" y="6154"/>
                    </a:cubicBezTo>
                    <a:cubicBezTo>
                      <a:pt x="6239" y="6035"/>
                      <a:pt x="6334" y="5916"/>
                      <a:pt x="6430" y="5797"/>
                    </a:cubicBezTo>
                    <a:cubicBezTo>
                      <a:pt x="6680" y="5452"/>
                      <a:pt x="7001" y="5166"/>
                      <a:pt x="7323" y="4880"/>
                    </a:cubicBezTo>
                    <a:lnTo>
                      <a:pt x="7394" y="4880"/>
                    </a:lnTo>
                    <a:lnTo>
                      <a:pt x="7394" y="4809"/>
                    </a:lnTo>
                    <a:cubicBezTo>
                      <a:pt x="7608" y="4678"/>
                      <a:pt x="7787" y="4511"/>
                      <a:pt x="8013" y="4416"/>
                    </a:cubicBezTo>
                    <a:lnTo>
                      <a:pt x="8013" y="4333"/>
                    </a:lnTo>
                    <a:cubicBezTo>
                      <a:pt x="8061" y="4345"/>
                      <a:pt x="8132" y="4345"/>
                      <a:pt x="8180" y="4357"/>
                    </a:cubicBezTo>
                    <a:lnTo>
                      <a:pt x="8180" y="4237"/>
                    </a:lnTo>
                    <a:lnTo>
                      <a:pt x="8287" y="4273"/>
                    </a:lnTo>
                    <a:lnTo>
                      <a:pt x="8287" y="4166"/>
                    </a:lnTo>
                    <a:cubicBezTo>
                      <a:pt x="8323" y="4166"/>
                      <a:pt x="8394" y="4178"/>
                      <a:pt x="8430" y="4178"/>
                    </a:cubicBezTo>
                    <a:cubicBezTo>
                      <a:pt x="8477" y="4059"/>
                      <a:pt x="8620" y="4083"/>
                      <a:pt x="8728" y="4059"/>
                    </a:cubicBezTo>
                    <a:lnTo>
                      <a:pt x="8716" y="3964"/>
                    </a:lnTo>
                    <a:lnTo>
                      <a:pt x="8716" y="3964"/>
                    </a:lnTo>
                    <a:cubicBezTo>
                      <a:pt x="8763" y="3976"/>
                      <a:pt x="8847" y="3999"/>
                      <a:pt x="8894" y="3999"/>
                    </a:cubicBezTo>
                    <a:lnTo>
                      <a:pt x="8894" y="3916"/>
                    </a:lnTo>
                    <a:cubicBezTo>
                      <a:pt x="8989" y="3892"/>
                      <a:pt x="9120" y="3904"/>
                      <a:pt x="9192" y="3821"/>
                    </a:cubicBezTo>
                    <a:cubicBezTo>
                      <a:pt x="9323" y="3761"/>
                      <a:pt x="9466" y="3726"/>
                      <a:pt x="9597" y="3702"/>
                    </a:cubicBezTo>
                    <a:lnTo>
                      <a:pt x="9609" y="3654"/>
                    </a:lnTo>
                    <a:cubicBezTo>
                      <a:pt x="9704" y="3630"/>
                      <a:pt x="9811" y="3606"/>
                      <a:pt x="9918" y="3571"/>
                    </a:cubicBezTo>
                    <a:cubicBezTo>
                      <a:pt x="10001" y="3547"/>
                      <a:pt x="10085" y="3523"/>
                      <a:pt x="10180" y="3487"/>
                    </a:cubicBezTo>
                    <a:cubicBezTo>
                      <a:pt x="10549" y="3368"/>
                      <a:pt x="10942" y="3297"/>
                      <a:pt x="11323" y="3202"/>
                    </a:cubicBezTo>
                    <a:cubicBezTo>
                      <a:pt x="11502" y="3178"/>
                      <a:pt x="11680" y="3178"/>
                      <a:pt x="11847" y="3106"/>
                    </a:cubicBezTo>
                    <a:cubicBezTo>
                      <a:pt x="12061" y="3094"/>
                      <a:pt x="12276" y="3083"/>
                      <a:pt x="12478" y="3023"/>
                    </a:cubicBezTo>
                    <a:cubicBezTo>
                      <a:pt x="12692" y="2999"/>
                      <a:pt x="12895" y="2999"/>
                      <a:pt x="13097" y="2952"/>
                    </a:cubicBezTo>
                    <a:cubicBezTo>
                      <a:pt x="13243" y="2929"/>
                      <a:pt x="13389" y="2915"/>
                      <a:pt x="13535" y="2915"/>
                    </a:cubicBezTo>
                    <a:cubicBezTo>
                      <a:pt x="13615" y="2915"/>
                      <a:pt x="13696" y="2919"/>
                      <a:pt x="13776" y="2928"/>
                    </a:cubicBezTo>
                    <a:lnTo>
                      <a:pt x="13776" y="2904"/>
                    </a:lnTo>
                    <a:cubicBezTo>
                      <a:pt x="13824" y="2900"/>
                      <a:pt x="13874" y="2899"/>
                      <a:pt x="13923" y="2899"/>
                    </a:cubicBezTo>
                    <a:cubicBezTo>
                      <a:pt x="14036" y="2899"/>
                      <a:pt x="14150" y="2906"/>
                      <a:pt x="14264" y="2906"/>
                    </a:cubicBezTo>
                    <a:cubicBezTo>
                      <a:pt x="14409" y="2906"/>
                      <a:pt x="14553" y="2895"/>
                      <a:pt x="14693" y="2844"/>
                    </a:cubicBezTo>
                    <a:cubicBezTo>
                      <a:pt x="14938" y="2814"/>
                      <a:pt x="15186" y="2809"/>
                      <a:pt x="15434" y="2809"/>
                    </a:cubicBezTo>
                    <a:cubicBezTo>
                      <a:pt x="15564" y="2809"/>
                      <a:pt x="15693" y="2810"/>
                      <a:pt x="15823" y="2810"/>
                    </a:cubicBezTo>
                    <a:cubicBezTo>
                      <a:pt x="16130" y="2810"/>
                      <a:pt x="16436" y="2803"/>
                      <a:pt x="16740" y="2749"/>
                    </a:cubicBezTo>
                    <a:cubicBezTo>
                      <a:pt x="17037" y="2732"/>
                      <a:pt x="17339" y="2721"/>
                      <a:pt x="17639" y="2721"/>
                    </a:cubicBezTo>
                    <a:cubicBezTo>
                      <a:pt x="17749" y="2721"/>
                      <a:pt x="17858" y="2722"/>
                      <a:pt x="17967" y="2725"/>
                    </a:cubicBezTo>
                    <a:lnTo>
                      <a:pt x="17967" y="2666"/>
                    </a:lnTo>
                    <a:cubicBezTo>
                      <a:pt x="18042" y="2667"/>
                      <a:pt x="18117" y="2668"/>
                      <a:pt x="18192" y="2668"/>
                    </a:cubicBezTo>
                    <a:cubicBezTo>
                      <a:pt x="18709" y="2668"/>
                      <a:pt x="19225" y="2640"/>
                      <a:pt x="19742" y="2640"/>
                    </a:cubicBezTo>
                    <a:cubicBezTo>
                      <a:pt x="19817" y="2640"/>
                      <a:pt x="19892" y="2641"/>
                      <a:pt x="19967" y="2642"/>
                    </a:cubicBezTo>
                    <a:cubicBezTo>
                      <a:pt x="20288" y="2630"/>
                      <a:pt x="20610" y="2654"/>
                      <a:pt x="20931" y="2583"/>
                    </a:cubicBezTo>
                    <a:cubicBezTo>
                      <a:pt x="21784" y="2556"/>
                      <a:pt x="22637" y="2547"/>
                      <a:pt x="23490" y="2547"/>
                    </a:cubicBezTo>
                    <a:close/>
                    <a:moveTo>
                      <a:pt x="21393" y="0"/>
                    </a:moveTo>
                    <a:cubicBezTo>
                      <a:pt x="20591" y="0"/>
                      <a:pt x="19791" y="13"/>
                      <a:pt x="18991" y="58"/>
                    </a:cubicBezTo>
                    <a:cubicBezTo>
                      <a:pt x="18133" y="58"/>
                      <a:pt x="17286" y="96"/>
                      <a:pt x="16430" y="96"/>
                    </a:cubicBezTo>
                    <a:cubicBezTo>
                      <a:pt x="16324" y="96"/>
                      <a:pt x="16217" y="95"/>
                      <a:pt x="16109" y="94"/>
                    </a:cubicBezTo>
                    <a:lnTo>
                      <a:pt x="16097" y="154"/>
                    </a:lnTo>
                    <a:cubicBezTo>
                      <a:pt x="16006" y="152"/>
                      <a:pt x="15915" y="152"/>
                      <a:pt x="15823" y="152"/>
                    </a:cubicBezTo>
                    <a:cubicBezTo>
                      <a:pt x="15091" y="152"/>
                      <a:pt x="14351" y="189"/>
                      <a:pt x="13621" y="189"/>
                    </a:cubicBezTo>
                    <a:lnTo>
                      <a:pt x="13633" y="261"/>
                    </a:lnTo>
                    <a:cubicBezTo>
                      <a:pt x="13571" y="258"/>
                      <a:pt x="13510" y="257"/>
                      <a:pt x="13448" y="257"/>
                    </a:cubicBezTo>
                    <a:cubicBezTo>
                      <a:pt x="13204" y="257"/>
                      <a:pt x="12966" y="273"/>
                      <a:pt x="12728" y="273"/>
                    </a:cubicBezTo>
                    <a:lnTo>
                      <a:pt x="12716" y="332"/>
                    </a:lnTo>
                    <a:cubicBezTo>
                      <a:pt x="12430" y="332"/>
                      <a:pt x="12133" y="356"/>
                      <a:pt x="11847" y="368"/>
                    </a:cubicBezTo>
                    <a:lnTo>
                      <a:pt x="11835" y="427"/>
                    </a:lnTo>
                    <a:cubicBezTo>
                      <a:pt x="11621" y="427"/>
                      <a:pt x="11418" y="439"/>
                      <a:pt x="11216" y="451"/>
                    </a:cubicBezTo>
                    <a:lnTo>
                      <a:pt x="11216" y="511"/>
                    </a:lnTo>
                    <a:cubicBezTo>
                      <a:pt x="11037" y="523"/>
                      <a:pt x="10859" y="523"/>
                      <a:pt x="10680" y="535"/>
                    </a:cubicBezTo>
                    <a:lnTo>
                      <a:pt x="10680" y="606"/>
                    </a:lnTo>
                    <a:cubicBezTo>
                      <a:pt x="10525" y="606"/>
                      <a:pt x="10382" y="618"/>
                      <a:pt x="10240" y="618"/>
                    </a:cubicBezTo>
                    <a:lnTo>
                      <a:pt x="10228" y="678"/>
                    </a:lnTo>
                    <a:cubicBezTo>
                      <a:pt x="9871" y="701"/>
                      <a:pt x="9537" y="820"/>
                      <a:pt x="9204" y="904"/>
                    </a:cubicBezTo>
                    <a:cubicBezTo>
                      <a:pt x="9085" y="939"/>
                      <a:pt x="8966" y="975"/>
                      <a:pt x="8847" y="999"/>
                    </a:cubicBezTo>
                    <a:cubicBezTo>
                      <a:pt x="8751" y="1047"/>
                      <a:pt x="8656" y="1070"/>
                      <a:pt x="8549" y="1070"/>
                    </a:cubicBezTo>
                    <a:lnTo>
                      <a:pt x="8537" y="1142"/>
                    </a:lnTo>
                    <a:cubicBezTo>
                      <a:pt x="8477" y="1154"/>
                      <a:pt x="8347" y="1154"/>
                      <a:pt x="8287" y="1154"/>
                    </a:cubicBezTo>
                    <a:lnTo>
                      <a:pt x="8275" y="1237"/>
                    </a:lnTo>
                    <a:cubicBezTo>
                      <a:pt x="8216" y="1237"/>
                      <a:pt x="8073" y="1249"/>
                      <a:pt x="8001" y="1249"/>
                    </a:cubicBezTo>
                    <a:lnTo>
                      <a:pt x="8001" y="1356"/>
                    </a:lnTo>
                    <a:cubicBezTo>
                      <a:pt x="7966" y="1344"/>
                      <a:pt x="7882" y="1309"/>
                      <a:pt x="7846" y="1297"/>
                    </a:cubicBezTo>
                    <a:lnTo>
                      <a:pt x="7823" y="1392"/>
                    </a:lnTo>
                    <a:cubicBezTo>
                      <a:pt x="7680" y="1428"/>
                      <a:pt x="7537" y="1475"/>
                      <a:pt x="7394" y="1523"/>
                    </a:cubicBezTo>
                    <a:lnTo>
                      <a:pt x="7382" y="1606"/>
                    </a:lnTo>
                    <a:cubicBezTo>
                      <a:pt x="7334" y="1594"/>
                      <a:pt x="7263" y="1582"/>
                      <a:pt x="7215" y="1570"/>
                    </a:cubicBezTo>
                    <a:lnTo>
                      <a:pt x="7204" y="1690"/>
                    </a:lnTo>
                    <a:cubicBezTo>
                      <a:pt x="7156" y="1678"/>
                      <a:pt x="7073" y="1666"/>
                      <a:pt x="7037" y="1666"/>
                    </a:cubicBezTo>
                    <a:lnTo>
                      <a:pt x="7025" y="1773"/>
                    </a:lnTo>
                    <a:cubicBezTo>
                      <a:pt x="6977" y="1773"/>
                      <a:pt x="6906" y="1761"/>
                      <a:pt x="6858" y="1749"/>
                    </a:cubicBezTo>
                    <a:lnTo>
                      <a:pt x="6834" y="1868"/>
                    </a:lnTo>
                    <a:cubicBezTo>
                      <a:pt x="6799" y="1856"/>
                      <a:pt x="6727" y="1844"/>
                      <a:pt x="6680" y="1844"/>
                    </a:cubicBezTo>
                    <a:lnTo>
                      <a:pt x="6668" y="1951"/>
                    </a:lnTo>
                    <a:cubicBezTo>
                      <a:pt x="6632" y="1951"/>
                      <a:pt x="6549" y="1940"/>
                      <a:pt x="6513" y="1940"/>
                    </a:cubicBezTo>
                    <a:lnTo>
                      <a:pt x="6501" y="2047"/>
                    </a:lnTo>
                    <a:cubicBezTo>
                      <a:pt x="6453" y="2047"/>
                      <a:pt x="6382" y="2047"/>
                      <a:pt x="6334" y="2035"/>
                    </a:cubicBezTo>
                    <a:lnTo>
                      <a:pt x="6322" y="2142"/>
                    </a:lnTo>
                    <a:lnTo>
                      <a:pt x="6227" y="2118"/>
                    </a:lnTo>
                    <a:lnTo>
                      <a:pt x="6227" y="2225"/>
                    </a:lnTo>
                    <a:cubicBezTo>
                      <a:pt x="6191" y="2225"/>
                      <a:pt x="6108" y="2213"/>
                      <a:pt x="6072" y="2213"/>
                    </a:cubicBezTo>
                    <a:lnTo>
                      <a:pt x="6061" y="2321"/>
                    </a:lnTo>
                    <a:lnTo>
                      <a:pt x="5953" y="2297"/>
                    </a:lnTo>
                    <a:lnTo>
                      <a:pt x="5965" y="2392"/>
                    </a:lnTo>
                    <a:lnTo>
                      <a:pt x="5810" y="2392"/>
                    </a:lnTo>
                    <a:lnTo>
                      <a:pt x="5799" y="2475"/>
                    </a:lnTo>
                    <a:cubicBezTo>
                      <a:pt x="5763" y="2487"/>
                      <a:pt x="5703" y="2523"/>
                      <a:pt x="5668" y="2547"/>
                    </a:cubicBezTo>
                    <a:cubicBezTo>
                      <a:pt x="5537" y="2654"/>
                      <a:pt x="5406" y="2749"/>
                      <a:pt x="5275" y="2856"/>
                    </a:cubicBezTo>
                    <a:cubicBezTo>
                      <a:pt x="4810" y="3225"/>
                      <a:pt x="4406" y="3666"/>
                      <a:pt x="4013" y="4095"/>
                    </a:cubicBezTo>
                    <a:lnTo>
                      <a:pt x="4001" y="4154"/>
                    </a:lnTo>
                    <a:cubicBezTo>
                      <a:pt x="3894" y="4261"/>
                      <a:pt x="3775" y="4368"/>
                      <a:pt x="3715" y="4523"/>
                    </a:cubicBezTo>
                    <a:lnTo>
                      <a:pt x="3667" y="4523"/>
                    </a:lnTo>
                    <a:cubicBezTo>
                      <a:pt x="3632" y="4666"/>
                      <a:pt x="3489" y="4726"/>
                      <a:pt x="3453" y="4869"/>
                    </a:cubicBezTo>
                    <a:lnTo>
                      <a:pt x="3405" y="4880"/>
                    </a:lnTo>
                    <a:cubicBezTo>
                      <a:pt x="3358" y="4964"/>
                      <a:pt x="3322" y="5035"/>
                      <a:pt x="3274" y="5119"/>
                    </a:cubicBezTo>
                    <a:cubicBezTo>
                      <a:pt x="3191" y="5202"/>
                      <a:pt x="3132" y="5297"/>
                      <a:pt x="3096" y="5416"/>
                    </a:cubicBezTo>
                    <a:lnTo>
                      <a:pt x="3013" y="5416"/>
                    </a:lnTo>
                    <a:cubicBezTo>
                      <a:pt x="3024" y="5452"/>
                      <a:pt x="3024" y="5535"/>
                      <a:pt x="3024" y="5571"/>
                    </a:cubicBezTo>
                    <a:lnTo>
                      <a:pt x="2929" y="5583"/>
                    </a:lnTo>
                    <a:lnTo>
                      <a:pt x="2941" y="5678"/>
                    </a:lnTo>
                    <a:lnTo>
                      <a:pt x="2846" y="5702"/>
                    </a:lnTo>
                    <a:cubicBezTo>
                      <a:pt x="2846" y="5738"/>
                      <a:pt x="2858" y="5809"/>
                      <a:pt x="2858" y="5857"/>
                    </a:cubicBezTo>
                    <a:lnTo>
                      <a:pt x="2774" y="5857"/>
                    </a:lnTo>
                    <a:cubicBezTo>
                      <a:pt x="2739" y="5940"/>
                      <a:pt x="2703" y="6035"/>
                      <a:pt x="2667" y="6131"/>
                    </a:cubicBezTo>
                    <a:lnTo>
                      <a:pt x="2584" y="6131"/>
                    </a:lnTo>
                    <a:cubicBezTo>
                      <a:pt x="2584" y="6166"/>
                      <a:pt x="2584" y="6238"/>
                      <a:pt x="2596" y="6273"/>
                    </a:cubicBezTo>
                    <a:cubicBezTo>
                      <a:pt x="2524" y="6345"/>
                      <a:pt x="2477" y="6428"/>
                      <a:pt x="2429" y="6523"/>
                    </a:cubicBezTo>
                    <a:cubicBezTo>
                      <a:pt x="1369" y="9000"/>
                      <a:pt x="1167" y="11715"/>
                      <a:pt x="750" y="14358"/>
                    </a:cubicBezTo>
                    <a:cubicBezTo>
                      <a:pt x="429" y="16441"/>
                      <a:pt x="310" y="18561"/>
                      <a:pt x="72" y="20656"/>
                    </a:cubicBezTo>
                    <a:cubicBezTo>
                      <a:pt x="0" y="21573"/>
                      <a:pt x="24" y="22502"/>
                      <a:pt x="72" y="23430"/>
                    </a:cubicBezTo>
                    <a:cubicBezTo>
                      <a:pt x="167" y="24585"/>
                      <a:pt x="179" y="25740"/>
                      <a:pt x="322" y="26883"/>
                    </a:cubicBezTo>
                    <a:cubicBezTo>
                      <a:pt x="536" y="29026"/>
                      <a:pt x="679" y="31169"/>
                      <a:pt x="977" y="33289"/>
                    </a:cubicBezTo>
                    <a:cubicBezTo>
                      <a:pt x="1310" y="35289"/>
                      <a:pt x="1727" y="37265"/>
                      <a:pt x="2084" y="39254"/>
                    </a:cubicBezTo>
                    <a:cubicBezTo>
                      <a:pt x="2274" y="40290"/>
                      <a:pt x="2643" y="41290"/>
                      <a:pt x="3132" y="42230"/>
                    </a:cubicBezTo>
                    <a:lnTo>
                      <a:pt x="3215" y="42242"/>
                    </a:lnTo>
                    <a:cubicBezTo>
                      <a:pt x="3203" y="42278"/>
                      <a:pt x="3203" y="42361"/>
                      <a:pt x="3203" y="42397"/>
                    </a:cubicBezTo>
                    <a:lnTo>
                      <a:pt x="3274" y="42421"/>
                    </a:lnTo>
                    <a:cubicBezTo>
                      <a:pt x="3322" y="42516"/>
                      <a:pt x="3382" y="42611"/>
                      <a:pt x="3453" y="42718"/>
                    </a:cubicBezTo>
                    <a:cubicBezTo>
                      <a:pt x="3524" y="42814"/>
                      <a:pt x="3620" y="42909"/>
                      <a:pt x="3667" y="43028"/>
                    </a:cubicBezTo>
                    <a:lnTo>
                      <a:pt x="3715" y="43028"/>
                    </a:lnTo>
                    <a:cubicBezTo>
                      <a:pt x="4013" y="43445"/>
                      <a:pt x="4406" y="43790"/>
                      <a:pt x="4787" y="44123"/>
                    </a:cubicBezTo>
                    <a:cubicBezTo>
                      <a:pt x="5025" y="44314"/>
                      <a:pt x="5239" y="44516"/>
                      <a:pt x="5513" y="44659"/>
                    </a:cubicBezTo>
                    <a:lnTo>
                      <a:pt x="5525" y="44695"/>
                    </a:lnTo>
                    <a:cubicBezTo>
                      <a:pt x="5620" y="44754"/>
                      <a:pt x="5715" y="44814"/>
                      <a:pt x="5810" y="44885"/>
                    </a:cubicBezTo>
                    <a:cubicBezTo>
                      <a:pt x="5894" y="44933"/>
                      <a:pt x="5965" y="44969"/>
                      <a:pt x="6061" y="45004"/>
                    </a:cubicBezTo>
                    <a:lnTo>
                      <a:pt x="6061" y="45088"/>
                    </a:lnTo>
                    <a:cubicBezTo>
                      <a:pt x="6096" y="45088"/>
                      <a:pt x="6180" y="45076"/>
                      <a:pt x="6215" y="45076"/>
                    </a:cubicBezTo>
                    <a:lnTo>
                      <a:pt x="6215" y="45183"/>
                    </a:lnTo>
                    <a:lnTo>
                      <a:pt x="6322" y="45147"/>
                    </a:lnTo>
                    <a:lnTo>
                      <a:pt x="6322" y="45266"/>
                    </a:lnTo>
                    <a:cubicBezTo>
                      <a:pt x="6370" y="45254"/>
                      <a:pt x="6453" y="45243"/>
                      <a:pt x="6489" y="45243"/>
                    </a:cubicBezTo>
                    <a:lnTo>
                      <a:pt x="6501" y="45362"/>
                    </a:lnTo>
                    <a:cubicBezTo>
                      <a:pt x="6537" y="45350"/>
                      <a:pt x="6620" y="45338"/>
                      <a:pt x="6668" y="45338"/>
                    </a:cubicBezTo>
                    <a:lnTo>
                      <a:pt x="6668" y="45421"/>
                    </a:lnTo>
                    <a:cubicBezTo>
                      <a:pt x="6751" y="45457"/>
                      <a:pt x="6834" y="45493"/>
                      <a:pt x="6918" y="45528"/>
                    </a:cubicBezTo>
                    <a:lnTo>
                      <a:pt x="6965" y="45600"/>
                    </a:lnTo>
                    <a:cubicBezTo>
                      <a:pt x="7001" y="45600"/>
                      <a:pt x="7084" y="45600"/>
                      <a:pt x="7120" y="45612"/>
                    </a:cubicBezTo>
                    <a:lnTo>
                      <a:pt x="7132" y="45707"/>
                    </a:lnTo>
                    <a:cubicBezTo>
                      <a:pt x="7168" y="45707"/>
                      <a:pt x="7227" y="45695"/>
                      <a:pt x="7263" y="45695"/>
                    </a:cubicBezTo>
                    <a:cubicBezTo>
                      <a:pt x="7346" y="45790"/>
                      <a:pt x="7501" y="45790"/>
                      <a:pt x="7596" y="45885"/>
                    </a:cubicBezTo>
                    <a:lnTo>
                      <a:pt x="7704" y="45885"/>
                    </a:lnTo>
                    <a:cubicBezTo>
                      <a:pt x="8049" y="46100"/>
                      <a:pt x="8466" y="46147"/>
                      <a:pt x="8847" y="46302"/>
                    </a:cubicBezTo>
                    <a:cubicBezTo>
                      <a:pt x="8906" y="46314"/>
                      <a:pt x="9013" y="46326"/>
                      <a:pt x="9073" y="46326"/>
                    </a:cubicBezTo>
                    <a:cubicBezTo>
                      <a:pt x="9085" y="46350"/>
                      <a:pt x="9085" y="46386"/>
                      <a:pt x="9085" y="46397"/>
                    </a:cubicBezTo>
                    <a:cubicBezTo>
                      <a:pt x="9180" y="46409"/>
                      <a:pt x="9347" y="46409"/>
                      <a:pt x="9430" y="46409"/>
                    </a:cubicBezTo>
                    <a:lnTo>
                      <a:pt x="9430" y="46481"/>
                    </a:lnTo>
                    <a:cubicBezTo>
                      <a:pt x="9716" y="46505"/>
                      <a:pt x="9990" y="46576"/>
                      <a:pt x="10263" y="46647"/>
                    </a:cubicBezTo>
                    <a:cubicBezTo>
                      <a:pt x="10513" y="46695"/>
                      <a:pt x="10752" y="46743"/>
                      <a:pt x="11002" y="46790"/>
                    </a:cubicBezTo>
                    <a:cubicBezTo>
                      <a:pt x="11180" y="46862"/>
                      <a:pt x="11383" y="46850"/>
                      <a:pt x="11573" y="46874"/>
                    </a:cubicBezTo>
                    <a:lnTo>
                      <a:pt x="11573" y="46933"/>
                    </a:lnTo>
                    <a:cubicBezTo>
                      <a:pt x="11942" y="46945"/>
                      <a:pt x="12299" y="47028"/>
                      <a:pt x="12668" y="47088"/>
                    </a:cubicBezTo>
                    <a:cubicBezTo>
                      <a:pt x="13288" y="47183"/>
                      <a:pt x="13919" y="47267"/>
                      <a:pt x="14538" y="47362"/>
                    </a:cubicBezTo>
                    <a:cubicBezTo>
                      <a:pt x="15026" y="47386"/>
                      <a:pt x="15502" y="47481"/>
                      <a:pt x="15978" y="47505"/>
                    </a:cubicBezTo>
                    <a:cubicBezTo>
                      <a:pt x="16276" y="47588"/>
                      <a:pt x="16598" y="47564"/>
                      <a:pt x="16907" y="47576"/>
                    </a:cubicBezTo>
                    <a:lnTo>
                      <a:pt x="16907" y="47636"/>
                    </a:lnTo>
                    <a:cubicBezTo>
                      <a:pt x="17264" y="47636"/>
                      <a:pt x="17610" y="47659"/>
                      <a:pt x="17967" y="47671"/>
                    </a:cubicBezTo>
                    <a:lnTo>
                      <a:pt x="17979" y="47731"/>
                    </a:lnTo>
                    <a:cubicBezTo>
                      <a:pt x="18348" y="47731"/>
                      <a:pt x="18717" y="47743"/>
                      <a:pt x="19098" y="47779"/>
                    </a:cubicBezTo>
                    <a:cubicBezTo>
                      <a:pt x="19598" y="47862"/>
                      <a:pt x="20122" y="47826"/>
                      <a:pt x="20634" y="47850"/>
                    </a:cubicBezTo>
                    <a:lnTo>
                      <a:pt x="20646" y="47898"/>
                    </a:lnTo>
                    <a:cubicBezTo>
                      <a:pt x="21229" y="47910"/>
                      <a:pt x="21801" y="47921"/>
                      <a:pt x="22384" y="47957"/>
                    </a:cubicBezTo>
                    <a:cubicBezTo>
                      <a:pt x="22825" y="48040"/>
                      <a:pt x="23277" y="47993"/>
                      <a:pt x="23717" y="48040"/>
                    </a:cubicBezTo>
                    <a:cubicBezTo>
                      <a:pt x="24297" y="48104"/>
                      <a:pt x="24876" y="48109"/>
                      <a:pt x="25456" y="48109"/>
                    </a:cubicBezTo>
                    <a:cubicBezTo>
                      <a:pt x="25572" y="48109"/>
                      <a:pt x="25688" y="48109"/>
                      <a:pt x="25803" y="48109"/>
                    </a:cubicBezTo>
                    <a:cubicBezTo>
                      <a:pt x="25977" y="48109"/>
                      <a:pt x="26151" y="48110"/>
                      <a:pt x="26325" y="48112"/>
                    </a:cubicBezTo>
                    <a:lnTo>
                      <a:pt x="26337" y="48171"/>
                    </a:lnTo>
                    <a:cubicBezTo>
                      <a:pt x="26916" y="48171"/>
                      <a:pt x="27501" y="48177"/>
                      <a:pt x="28084" y="48177"/>
                    </a:cubicBezTo>
                    <a:cubicBezTo>
                      <a:pt x="28375" y="48177"/>
                      <a:pt x="28667" y="48175"/>
                      <a:pt x="28956" y="48171"/>
                    </a:cubicBezTo>
                    <a:cubicBezTo>
                      <a:pt x="28980" y="48171"/>
                      <a:pt x="29004" y="48171"/>
                      <a:pt x="29028" y="48171"/>
                    </a:cubicBezTo>
                    <a:cubicBezTo>
                      <a:pt x="29420" y="48171"/>
                      <a:pt x="29812" y="48242"/>
                      <a:pt x="30204" y="48242"/>
                    </a:cubicBezTo>
                    <a:cubicBezTo>
                      <a:pt x="30288" y="48242"/>
                      <a:pt x="30372" y="48239"/>
                      <a:pt x="30456" y="48231"/>
                    </a:cubicBezTo>
                    <a:cubicBezTo>
                      <a:pt x="30570" y="48223"/>
                      <a:pt x="30682" y="48219"/>
                      <a:pt x="30795" y="48219"/>
                    </a:cubicBezTo>
                    <a:cubicBezTo>
                      <a:pt x="31488" y="48219"/>
                      <a:pt x="32174" y="48351"/>
                      <a:pt x="32869" y="48351"/>
                    </a:cubicBezTo>
                    <a:cubicBezTo>
                      <a:pt x="32894" y="48351"/>
                      <a:pt x="32919" y="48350"/>
                      <a:pt x="32945" y="48350"/>
                    </a:cubicBezTo>
                    <a:cubicBezTo>
                      <a:pt x="33234" y="48358"/>
                      <a:pt x="33523" y="48361"/>
                      <a:pt x="33812" y="48361"/>
                    </a:cubicBezTo>
                    <a:cubicBezTo>
                      <a:pt x="34484" y="48361"/>
                      <a:pt x="35155" y="48346"/>
                      <a:pt x="35826" y="48346"/>
                    </a:cubicBezTo>
                    <a:cubicBezTo>
                      <a:pt x="36530" y="48346"/>
                      <a:pt x="37233" y="48363"/>
                      <a:pt x="37934" y="48433"/>
                    </a:cubicBezTo>
                    <a:cubicBezTo>
                      <a:pt x="38025" y="48433"/>
                      <a:pt x="38116" y="48432"/>
                      <a:pt x="38207" y="48432"/>
                    </a:cubicBezTo>
                    <a:cubicBezTo>
                      <a:pt x="38753" y="48432"/>
                      <a:pt x="39302" y="48445"/>
                      <a:pt x="39849" y="48445"/>
                    </a:cubicBezTo>
                    <a:cubicBezTo>
                      <a:pt x="40487" y="48445"/>
                      <a:pt x="41124" y="48427"/>
                      <a:pt x="41755" y="48350"/>
                    </a:cubicBezTo>
                    <a:cubicBezTo>
                      <a:pt x="41875" y="48348"/>
                      <a:pt x="41994" y="48348"/>
                      <a:pt x="42113" y="48348"/>
                    </a:cubicBezTo>
                    <a:cubicBezTo>
                      <a:pt x="42271" y="48348"/>
                      <a:pt x="42430" y="48349"/>
                      <a:pt x="42588" y="48349"/>
                    </a:cubicBezTo>
                    <a:cubicBezTo>
                      <a:pt x="43143" y="48349"/>
                      <a:pt x="43696" y="48338"/>
                      <a:pt x="44244" y="48243"/>
                    </a:cubicBezTo>
                    <a:cubicBezTo>
                      <a:pt x="44923" y="48088"/>
                      <a:pt x="45625" y="48136"/>
                      <a:pt x="46304" y="47981"/>
                    </a:cubicBezTo>
                    <a:cubicBezTo>
                      <a:pt x="46458" y="47921"/>
                      <a:pt x="46613" y="47910"/>
                      <a:pt x="46780" y="47910"/>
                    </a:cubicBezTo>
                    <a:lnTo>
                      <a:pt x="46792" y="47850"/>
                    </a:lnTo>
                    <a:cubicBezTo>
                      <a:pt x="47066" y="47838"/>
                      <a:pt x="47339" y="47767"/>
                      <a:pt x="47613" y="47683"/>
                    </a:cubicBezTo>
                    <a:cubicBezTo>
                      <a:pt x="47804" y="47636"/>
                      <a:pt x="47982" y="47588"/>
                      <a:pt x="48173" y="47540"/>
                    </a:cubicBezTo>
                    <a:cubicBezTo>
                      <a:pt x="48387" y="47481"/>
                      <a:pt x="48590" y="47409"/>
                      <a:pt x="48792" y="47350"/>
                    </a:cubicBezTo>
                    <a:cubicBezTo>
                      <a:pt x="48887" y="47326"/>
                      <a:pt x="48971" y="47290"/>
                      <a:pt x="49066" y="47267"/>
                    </a:cubicBezTo>
                    <a:cubicBezTo>
                      <a:pt x="49149" y="47231"/>
                      <a:pt x="49244" y="47207"/>
                      <a:pt x="49328" y="47183"/>
                    </a:cubicBezTo>
                    <a:cubicBezTo>
                      <a:pt x="49447" y="47136"/>
                      <a:pt x="49554" y="47100"/>
                      <a:pt x="49661" y="47052"/>
                    </a:cubicBezTo>
                    <a:cubicBezTo>
                      <a:pt x="49816" y="47005"/>
                      <a:pt x="49983" y="46969"/>
                      <a:pt x="50114" y="46862"/>
                    </a:cubicBezTo>
                    <a:lnTo>
                      <a:pt x="50221" y="46862"/>
                    </a:lnTo>
                    <a:cubicBezTo>
                      <a:pt x="50423" y="46719"/>
                      <a:pt x="50673" y="46647"/>
                      <a:pt x="50899" y="46516"/>
                    </a:cubicBezTo>
                    <a:cubicBezTo>
                      <a:pt x="51054" y="46433"/>
                      <a:pt x="51209" y="46350"/>
                      <a:pt x="51352" y="46266"/>
                    </a:cubicBezTo>
                    <a:cubicBezTo>
                      <a:pt x="51971" y="45945"/>
                      <a:pt x="52531" y="45540"/>
                      <a:pt x="53090" y="45147"/>
                    </a:cubicBezTo>
                    <a:lnTo>
                      <a:pt x="53114" y="45112"/>
                    </a:lnTo>
                    <a:cubicBezTo>
                      <a:pt x="53305" y="44969"/>
                      <a:pt x="53483" y="44802"/>
                      <a:pt x="53650" y="44623"/>
                    </a:cubicBezTo>
                    <a:lnTo>
                      <a:pt x="53721" y="44635"/>
                    </a:lnTo>
                    <a:lnTo>
                      <a:pt x="53709" y="44552"/>
                    </a:lnTo>
                    <a:lnTo>
                      <a:pt x="53793" y="44528"/>
                    </a:lnTo>
                    <a:lnTo>
                      <a:pt x="53816" y="44445"/>
                    </a:lnTo>
                    <a:lnTo>
                      <a:pt x="53864" y="44445"/>
                    </a:lnTo>
                    <a:cubicBezTo>
                      <a:pt x="54031" y="44207"/>
                      <a:pt x="54257" y="44040"/>
                      <a:pt x="54412" y="43802"/>
                    </a:cubicBezTo>
                    <a:cubicBezTo>
                      <a:pt x="54483" y="43695"/>
                      <a:pt x="54590" y="43611"/>
                      <a:pt x="54626" y="43492"/>
                    </a:cubicBezTo>
                    <a:lnTo>
                      <a:pt x="54674" y="43468"/>
                    </a:lnTo>
                    <a:cubicBezTo>
                      <a:pt x="54733" y="43373"/>
                      <a:pt x="54793" y="43278"/>
                      <a:pt x="54852" y="43183"/>
                    </a:cubicBezTo>
                    <a:cubicBezTo>
                      <a:pt x="54912" y="43099"/>
                      <a:pt x="54971" y="43004"/>
                      <a:pt x="55031" y="42921"/>
                    </a:cubicBezTo>
                    <a:cubicBezTo>
                      <a:pt x="55114" y="42766"/>
                      <a:pt x="55210" y="42611"/>
                      <a:pt x="55293" y="42456"/>
                    </a:cubicBezTo>
                    <a:cubicBezTo>
                      <a:pt x="55352" y="42337"/>
                      <a:pt x="55412" y="42230"/>
                      <a:pt x="55483" y="42111"/>
                    </a:cubicBezTo>
                    <a:cubicBezTo>
                      <a:pt x="55555" y="41956"/>
                      <a:pt x="55626" y="41802"/>
                      <a:pt x="55698" y="41647"/>
                    </a:cubicBezTo>
                    <a:cubicBezTo>
                      <a:pt x="55757" y="41492"/>
                      <a:pt x="55817" y="41349"/>
                      <a:pt x="55876" y="41206"/>
                    </a:cubicBezTo>
                    <a:cubicBezTo>
                      <a:pt x="55912" y="41087"/>
                      <a:pt x="55960" y="40980"/>
                      <a:pt x="56007" y="40873"/>
                    </a:cubicBezTo>
                    <a:cubicBezTo>
                      <a:pt x="56031" y="40778"/>
                      <a:pt x="56055" y="40682"/>
                      <a:pt x="56091" y="40599"/>
                    </a:cubicBezTo>
                    <a:cubicBezTo>
                      <a:pt x="56626" y="38837"/>
                      <a:pt x="56745" y="36980"/>
                      <a:pt x="56864" y="35146"/>
                    </a:cubicBezTo>
                    <a:cubicBezTo>
                      <a:pt x="56936" y="34836"/>
                      <a:pt x="56888" y="34503"/>
                      <a:pt x="56912" y="34182"/>
                    </a:cubicBezTo>
                    <a:cubicBezTo>
                      <a:pt x="56936" y="33205"/>
                      <a:pt x="56948" y="32229"/>
                      <a:pt x="56948" y="31253"/>
                    </a:cubicBezTo>
                    <a:cubicBezTo>
                      <a:pt x="57031" y="30360"/>
                      <a:pt x="56960" y="29467"/>
                      <a:pt x="57055" y="28586"/>
                    </a:cubicBezTo>
                    <a:cubicBezTo>
                      <a:pt x="57126" y="28086"/>
                      <a:pt x="57055" y="27562"/>
                      <a:pt x="57150" y="27074"/>
                    </a:cubicBezTo>
                    <a:cubicBezTo>
                      <a:pt x="57210" y="25728"/>
                      <a:pt x="57138" y="24395"/>
                      <a:pt x="57210" y="23061"/>
                    </a:cubicBezTo>
                    <a:cubicBezTo>
                      <a:pt x="57293" y="22621"/>
                      <a:pt x="57234" y="22180"/>
                      <a:pt x="57329" y="21740"/>
                    </a:cubicBezTo>
                    <a:cubicBezTo>
                      <a:pt x="57365" y="21228"/>
                      <a:pt x="57376" y="20728"/>
                      <a:pt x="57400" y="20216"/>
                    </a:cubicBezTo>
                    <a:cubicBezTo>
                      <a:pt x="57448" y="19918"/>
                      <a:pt x="57424" y="19620"/>
                      <a:pt x="57436" y="19335"/>
                    </a:cubicBezTo>
                    <a:cubicBezTo>
                      <a:pt x="57424" y="17965"/>
                      <a:pt x="57460" y="16608"/>
                      <a:pt x="57436" y="15239"/>
                    </a:cubicBezTo>
                    <a:cubicBezTo>
                      <a:pt x="57341" y="13965"/>
                      <a:pt x="57174" y="12691"/>
                      <a:pt x="57067" y="11405"/>
                    </a:cubicBezTo>
                    <a:cubicBezTo>
                      <a:pt x="56984" y="10810"/>
                      <a:pt x="56900" y="10214"/>
                      <a:pt x="56805" y="9631"/>
                    </a:cubicBezTo>
                    <a:cubicBezTo>
                      <a:pt x="56757" y="9476"/>
                      <a:pt x="56734" y="9333"/>
                      <a:pt x="56710" y="9190"/>
                    </a:cubicBezTo>
                    <a:cubicBezTo>
                      <a:pt x="56674" y="9060"/>
                      <a:pt x="56650" y="8940"/>
                      <a:pt x="56626" y="8821"/>
                    </a:cubicBezTo>
                    <a:cubicBezTo>
                      <a:pt x="56591" y="8714"/>
                      <a:pt x="56555" y="8595"/>
                      <a:pt x="56531" y="8476"/>
                    </a:cubicBezTo>
                    <a:cubicBezTo>
                      <a:pt x="56495" y="8393"/>
                      <a:pt x="56472" y="8298"/>
                      <a:pt x="56448" y="8202"/>
                    </a:cubicBezTo>
                    <a:cubicBezTo>
                      <a:pt x="56400" y="8095"/>
                      <a:pt x="56364" y="7976"/>
                      <a:pt x="56317" y="7869"/>
                    </a:cubicBezTo>
                    <a:cubicBezTo>
                      <a:pt x="56210" y="7595"/>
                      <a:pt x="56102" y="7321"/>
                      <a:pt x="55960" y="7071"/>
                    </a:cubicBezTo>
                    <a:cubicBezTo>
                      <a:pt x="55936" y="7024"/>
                      <a:pt x="55900" y="6940"/>
                      <a:pt x="55876" y="6893"/>
                    </a:cubicBezTo>
                    <a:cubicBezTo>
                      <a:pt x="55793" y="6774"/>
                      <a:pt x="55733" y="6631"/>
                      <a:pt x="55662" y="6512"/>
                    </a:cubicBezTo>
                    <a:cubicBezTo>
                      <a:pt x="55543" y="6321"/>
                      <a:pt x="55424" y="6142"/>
                      <a:pt x="55293" y="5976"/>
                    </a:cubicBezTo>
                    <a:cubicBezTo>
                      <a:pt x="55233" y="5881"/>
                      <a:pt x="55174" y="5797"/>
                      <a:pt x="55114" y="5714"/>
                    </a:cubicBezTo>
                    <a:cubicBezTo>
                      <a:pt x="55102" y="5690"/>
                      <a:pt x="55055" y="5631"/>
                      <a:pt x="55031" y="5607"/>
                    </a:cubicBezTo>
                    <a:cubicBezTo>
                      <a:pt x="54698" y="5202"/>
                      <a:pt x="54328" y="4821"/>
                      <a:pt x="53912" y="4499"/>
                    </a:cubicBezTo>
                    <a:lnTo>
                      <a:pt x="53888" y="4452"/>
                    </a:lnTo>
                    <a:cubicBezTo>
                      <a:pt x="53769" y="4368"/>
                      <a:pt x="53638" y="4285"/>
                      <a:pt x="53519" y="4190"/>
                    </a:cubicBezTo>
                    <a:cubicBezTo>
                      <a:pt x="53424" y="4130"/>
                      <a:pt x="53340" y="4071"/>
                      <a:pt x="53245" y="4011"/>
                    </a:cubicBezTo>
                    <a:cubicBezTo>
                      <a:pt x="53150" y="3952"/>
                      <a:pt x="53054" y="3892"/>
                      <a:pt x="52971" y="3833"/>
                    </a:cubicBezTo>
                    <a:cubicBezTo>
                      <a:pt x="52721" y="3702"/>
                      <a:pt x="52483" y="3559"/>
                      <a:pt x="52233" y="3440"/>
                    </a:cubicBezTo>
                    <a:cubicBezTo>
                      <a:pt x="51971" y="3309"/>
                      <a:pt x="51709" y="3190"/>
                      <a:pt x="51447" y="3083"/>
                    </a:cubicBezTo>
                    <a:cubicBezTo>
                      <a:pt x="51269" y="3011"/>
                      <a:pt x="51102" y="2928"/>
                      <a:pt x="50935" y="2868"/>
                    </a:cubicBezTo>
                    <a:cubicBezTo>
                      <a:pt x="50721" y="2785"/>
                      <a:pt x="50495" y="2713"/>
                      <a:pt x="50292" y="2630"/>
                    </a:cubicBezTo>
                    <a:cubicBezTo>
                      <a:pt x="50197" y="2594"/>
                      <a:pt x="50102" y="2559"/>
                      <a:pt x="50018" y="2547"/>
                    </a:cubicBezTo>
                    <a:cubicBezTo>
                      <a:pt x="49792" y="2463"/>
                      <a:pt x="49554" y="2404"/>
                      <a:pt x="49328" y="2332"/>
                    </a:cubicBezTo>
                    <a:cubicBezTo>
                      <a:pt x="48971" y="2237"/>
                      <a:pt x="48625" y="2154"/>
                      <a:pt x="48268" y="2059"/>
                    </a:cubicBezTo>
                    <a:cubicBezTo>
                      <a:pt x="48149" y="2035"/>
                      <a:pt x="48018" y="2011"/>
                      <a:pt x="47899" y="1975"/>
                    </a:cubicBezTo>
                    <a:cubicBezTo>
                      <a:pt x="47649" y="1928"/>
                      <a:pt x="47399" y="1856"/>
                      <a:pt x="47149" y="1844"/>
                    </a:cubicBezTo>
                    <a:lnTo>
                      <a:pt x="47137" y="1785"/>
                    </a:lnTo>
                    <a:cubicBezTo>
                      <a:pt x="47006" y="1773"/>
                      <a:pt x="46863" y="1749"/>
                      <a:pt x="46732" y="1737"/>
                    </a:cubicBezTo>
                    <a:cubicBezTo>
                      <a:pt x="46387" y="1630"/>
                      <a:pt x="46030" y="1618"/>
                      <a:pt x="45685" y="1523"/>
                    </a:cubicBezTo>
                    <a:cubicBezTo>
                      <a:pt x="45518" y="1511"/>
                      <a:pt x="45351" y="1487"/>
                      <a:pt x="45184" y="1487"/>
                    </a:cubicBezTo>
                    <a:lnTo>
                      <a:pt x="45184" y="1428"/>
                    </a:lnTo>
                    <a:cubicBezTo>
                      <a:pt x="44970" y="1416"/>
                      <a:pt x="44768" y="1404"/>
                      <a:pt x="44565" y="1404"/>
                    </a:cubicBezTo>
                    <a:lnTo>
                      <a:pt x="44553" y="1344"/>
                    </a:lnTo>
                    <a:cubicBezTo>
                      <a:pt x="44303" y="1332"/>
                      <a:pt x="44053" y="1320"/>
                      <a:pt x="43815" y="1273"/>
                    </a:cubicBezTo>
                    <a:cubicBezTo>
                      <a:pt x="43337" y="1250"/>
                      <a:pt x="42880" y="1129"/>
                      <a:pt x="42404" y="1129"/>
                    </a:cubicBezTo>
                    <a:cubicBezTo>
                      <a:pt x="42382" y="1129"/>
                      <a:pt x="42361" y="1129"/>
                      <a:pt x="42339" y="1130"/>
                    </a:cubicBezTo>
                    <a:lnTo>
                      <a:pt x="42327" y="1070"/>
                    </a:lnTo>
                    <a:cubicBezTo>
                      <a:pt x="42041" y="1070"/>
                      <a:pt x="41755" y="1059"/>
                      <a:pt x="41482" y="1023"/>
                    </a:cubicBezTo>
                    <a:cubicBezTo>
                      <a:pt x="41136" y="939"/>
                      <a:pt x="40779" y="999"/>
                      <a:pt x="40434" y="928"/>
                    </a:cubicBezTo>
                    <a:cubicBezTo>
                      <a:pt x="40053" y="844"/>
                      <a:pt x="39648" y="916"/>
                      <a:pt x="39279" y="820"/>
                    </a:cubicBezTo>
                    <a:cubicBezTo>
                      <a:pt x="39005" y="797"/>
                      <a:pt x="38719" y="797"/>
                      <a:pt x="38446" y="773"/>
                    </a:cubicBezTo>
                    <a:cubicBezTo>
                      <a:pt x="38017" y="666"/>
                      <a:pt x="37553" y="737"/>
                      <a:pt x="37112" y="678"/>
                    </a:cubicBezTo>
                    <a:cubicBezTo>
                      <a:pt x="36660" y="570"/>
                      <a:pt x="36171" y="642"/>
                      <a:pt x="35695" y="582"/>
                    </a:cubicBezTo>
                    <a:cubicBezTo>
                      <a:pt x="35612" y="558"/>
                      <a:pt x="35528" y="535"/>
                      <a:pt x="35445" y="535"/>
                    </a:cubicBezTo>
                    <a:cubicBezTo>
                      <a:pt x="34576" y="523"/>
                      <a:pt x="33719" y="427"/>
                      <a:pt x="32861" y="404"/>
                    </a:cubicBezTo>
                    <a:cubicBezTo>
                      <a:pt x="32742" y="368"/>
                      <a:pt x="32623" y="356"/>
                      <a:pt x="32516" y="356"/>
                    </a:cubicBezTo>
                    <a:cubicBezTo>
                      <a:pt x="31445" y="356"/>
                      <a:pt x="30373" y="249"/>
                      <a:pt x="29302" y="225"/>
                    </a:cubicBezTo>
                    <a:cubicBezTo>
                      <a:pt x="28444" y="118"/>
                      <a:pt x="27587" y="213"/>
                      <a:pt x="26730" y="106"/>
                    </a:cubicBezTo>
                    <a:cubicBezTo>
                      <a:pt x="25849" y="70"/>
                      <a:pt x="24956" y="106"/>
                      <a:pt x="24075" y="23"/>
                    </a:cubicBezTo>
                    <a:cubicBezTo>
                      <a:pt x="23178" y="16"/>
                      <a:pt x="22285" y="0"/>
                      <a:pt x="2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Modelling</a:t>
                </a:r>
                <a:endParaRPr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0" name="Google Shape;1601;p33">
                <a:extLst>
                  <a:ext uri="{FF2B5EF4-FFF2-40B4-BE49-F238E27FC236}">
                    <a16:creationId xmlns:a16="http://schemas.microsoft.com/office/drawing/2014/main" id="{636DD7CD-289E-6355-C97E-B00E4E39A6B6}"/>
                  </a:ext>
                </a:extLst>
              </p:cNvPr>
              <p:cNvSpPr/>
              <p:nvPr/>
            </p:nvSpPr>
            <p:spPr>
              <a:xfrm>
                <a:off x="4423915" y="3422726"/>
                <a:ext cx="26620" cy="7037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434" extrusionOk="0">
                    <a:moveTo>
                      <a:pt x="931" y="0"/>
                    </a:moveTo>
                    <a:cubicBezTo>
                      <a:pt x="839" y="0"/>
                      <a:pt x="752" y="26"/>
                      <a:pt x="691" y="112"/>
                    </a:cubicBezTo>
                    <a:cubicBezTo>
                      <a:pt x="203" y="684"/>
                      <a:pt x="239" y="1493"/>
                      <a:pt x="84" y="2196"/>
                    </a:cubicBezTo>
                    <a:cubicBezTo>
                      <a:pt x="84" y="2553"/>
                      <a:pt x="1" y="2934"/>
                      <a:pt x="179" y="3267"/>
                    </a:cubicBezTo>
                    <a:cubicBezTo>
                      <a:pt x="238" y="3379"/>
                      <a:pt x="360" y="3433"/>
                      <a:pt x="481" y="3433"/>
                    </a:cubicBezTo>
                    <a:cubicBezTo>
                      <a:pt x="631" y="3433"/>
                      <a:pt x="779" y="3349"/>
                      <a:pt x="798" y="3184"/>
                    </a:cubicBezTo>
                    <a:cubicBezTo>
                      <a:pt x="905" y="2339"/>
                      <a:pt x="1144" y="1529"/>
                      <a:pt x="1275" y="696"/>
                    </a:cubicBezTo>
                    <a:cubicBezTo>
                      <a:pt x="1298" y="469"/>
                      <a:pt x="1275" y="243"/>
                      <a:pt x="1191" y="41"/>
                    </a:cubicBezTo>
                    <a:cubicBezTo>
                      <a:pt x="1110" y="23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02;p33">
                <a:extLst>
                  <a:ext uri="{FF2B5EF4-FFF2-40B4-BE49-F238E27FC236}">
                    <a16:creationId xmlns:a16="http://schemas.microsoft.com/office/drawing/2014/main" id="{0279B7DC-2957-AD06-E420-2E84E112888C}"/>
                  </a:ext>
                </a:extLst>
              </p:cNvPr>
              <p:cNvSpPr/>
              <p:nvPr/>
            </p:nvSpPr>
            <p:spPr>
              <a:xfrm>
                <a:off x="5382862" y="3435515"/>
                <a:ext cx="22706" cy="42378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068" extrusionOk="0">
                    <a:moveTo>
                      <a:pt x="588" y="1"/>
                    </a:moveTo>
                    <a:cubicBezTo>
                      <a:pt x="484" y="1"/>
                      <a:pt x="384" y="20"/>
                      <a:pt x="310" y="107"/>
                    </a:cubicBezTo>
                    <a:cubicBezTo>
                      <a:pt x="48" y="333"/>
                      <a:pt x="36" y="714"/>
                      <a:pt x="24" y="1036"/>
                    </a:cubicBezTo>
                    <a:cubicBezTo>
                      <a:pt x="36" y="1346"/>
                      <a:pt x="0" y="1727"/>
                      <a:pt x="250" y="1941"/>
                    </a:cubicBezTo>
                    <a:cubicBezTo>
                      <a:pt x="333" y="2028"/>
                      <a:pt x="444" y="2068"/>
                      <a:pt x="554" y="2068"/>
                    </a:cubicBezTo>
                    <a:cubicBezTo>
                      <a:pt x="745" y="2068"/>
                      <a:pt x="936" y="1951"/>
                      <a:pt x="988" y="1762"/>
                    </a:cubicBezTo>
                    <a:cubicBezTo>
                      <a:pt x="1107" y="1346"/>
                      <a:pt x="1107" y="917"/>
                      <a:pt x="1072" y="488"/>
                    </a:cubicBezTo>
                    <a:cubicBezTo>
                      <a:pt x="1072" y="298"/>
                      <a:pt x="953" y="143"/>
                      <a:pt x="822" y="12"/>
                    </a:cubicBezTo>
                    <a:cubicBezTo>
                      <a:pt x="749" y="12"/>
                      <a:pt x="668" y="1"/>
                      <a:pt x="58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603;p33">
                <a:extLst>
                  <a:ext uri="{FF2B5EF4-FFF2-40B4-BE49-F238E27FC236}">
                    <a16:creationId xmlns:a16="http://schemas.microsoft.com/office/drawing/2014/main" id="{21995F37-B8B1-EA88-C1B3-B5A29210D094}"/>
                  </a:ext>
                </a:extLst>
              </p:cNvPr>
              <p:cNvSpPr/>
              <p:nvPr/>
            </p:nvSpPr>
            <p:spPr>
              <a:xfrm>
                <a:off x="4404876" y="3526917"/>
                <a:ext cx="35657" cy="127013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6198" extrusionOk="0">
                    <a:moveTo>
                      <a:pt x="1154" y="1"/>
                    </a:moveTo>
                    <a:cubicBezTo>
                      <a:pt x="1062" y="1"/>
                      <a:pt x="969" y="29"/>
                      <a:pt x="894" y="88"/>
                    </a:cubicBezTo>
                    <a:cubicBezTo>
                      <a:pt x="644" y="291"/>
                      <a:pt x="489" y="588"/>
                      <a:pt x="370" y="886"/>
                    </a:cubicBezTo>
                    <a:cubicBezTo>
                      <a:pt x="1" y="1743"/>
                      <a:pt x="25" y="2684"/>
                      <a:pt x="25" y="3601"/>
                    </a:cubicBezTo>
                    <a:cubicBezTo>
                      <a:pt x="96" y="4339"/>
                      <a:pt x="25" y="5125"/>
                      <a:pt x="322" y="5827"/>
                    </a:cubicBezTo>
                    <a:cubicBezTo>
                      <a:pt x="418" y="6054"/>
                      <a:pt x="642" y="6197"/>
                      <a:pt x="876" y="6197"/>
                    </a:cubicBezTo>
                    <a:cubicBezTo>
                      <a:pt x="962" y="6197"/>
                      <a:pt x="1049" y="6178"/>
                      <a:pt x="1132" y="6137"/>
                    </a:cubicBezTo>
                    <a:cubicBezTo>
                      <a:pt x="1442" y="5839"/>
                      <a:pt x="1311" y="5387"/>
                      <a:pt x="1394" y="5006"/>
                    </a:cubicBezTo>
                    <a:cubicBezTo>
                      <a:pt x="1453" y="4125"/>
                      <a:pt x="1501" y="3243"/>
                      <a:pt x="1596" y="2362"/>
                    </a:cubicBezTo>
                    <a:cubicBezTo>
                      <a:pt x="1608" y="1684"/>
                      <a:pt x="1739" y="981"/>
                      <a:pt x="1561" y="303"/>
                    </a:cubicBezTo>
                    <a:cubicBezTo>
                      <a:pt x="1521" y="112"/>
                      <a:pt x="1338" y="1"/>
                      <a:pt x="11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604;p33">
                <a:extLst>
                  <a:ext uri="{FF2B5EF4-FFF2-40B4-BE49-F238E27FC236}">
                    <a16:creationId xmlns:a16="http://schemas.microsoft.com/office/drawing/2014/main" id="{FF15B678-F895-72FD-03C2-FEDC282A8E2C}"/>
                  </a:ext>
                </a:extLst>
              </p:cNvPr>
              <p:cNvSpPr/>
              <p:nvPr/>
            </p:nvSpPr>
            <p:spPr>
              <a:xfrm>
                <a:off x="5377984" y="3528044"/>
                <a:ext cx="40514" cy="221893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0828" extrusionOk="0">
                    <a:moveTo>
                      <a:pt x="965" y="0"/>
                    </a:moveTo>
                    <a:cubicBezTo>
                      <a:pt x="797" y="0"/>
                      <a:pt x="629" y="75"/>
                      <a:pt x="536" y="224"/>
                    </a:cubicBezTo>
                    <a:cubicBezTo>
                      <a:pt x="238" y="641"/>
                      <a:pt x="202" y="1176"/>
                      <a:pt x="131" y="1676"/>
                    </a:cubicBezTo>
                    <a:cubicBezTo>
                      <a:pt x="36" y="2986"/>
                      <a:pt x="0" y="4284"/>
                      <a:pt x="12" y="5594"/>
                    </a:cubicBezTo>
                    <a:cubicBezTo>
                      <a:pt x="0" y="6284"/>
                      <a:pt x="119" y="6963"/>
                      <a:pt x="95" y="7641"/>
                    </a:cubicBezTo>
                    <a:cubicBezTo>
                      <a:pt x="95" y="8356"/>
                      <a:pt x="179" y="9070"/>
                      <a:pt x="179" y="9784"/>
                    </a:cubicBezTo>
                    <a:cubicBezTo>
                      <a:pt x="202" y="10142"/>
                      <a:pt x="238" y="10582"/>
                      <a:pt x="572" y="10785"/>
                    </a:cubicBezTo>
                    <a:cubicBezTo>
                      <a:pt x="647" y="10814"/>
                      <a:pt x="727" y="10828"/>
                      <a:pt x="805" y="10828"/>
                    </a:cubicBezTo>
                    <a:cubicBezTo>
                      <a:pt x="1046" y="10828"/>
                      <a:pt x="1276" y="10694"/>
                      <a:pt x="1357" y="10451"/>
                    </a:cubicBezTo>
                    <a:cubicBezTo>
                      <a:pt x="1595" y="9761"/>
                      <a:pt x="1560" y="8999"/>
                      <a:pt x="1667" y="8284"/>
                    </a:cubicBezTo>
                    <a:cubicBezTo>
                      <a:pt x="1762" y="6832"/>
                      <a:pt x="1976" y="5379"/>
                      <a:pt x="1798" y="3927"/>
                    </a:cubicBezTo>
                    <a:cubicBezTo>
                      <a:pt x="1798" y="2974"/>
                      <a:pt x="1738" y="2022"/>
                      <a:pt x="1679" y="1069"/>
                    </a:cubicBezTo>
                    <a:cubicBezTo>
                      <a:pt x="1619" y="760"/>
                      <a:pt x="1572" y="438"/>
                      <a:pt x="1369" y="188"/>
                    </a:cubicBezTo>
                    <a:cubicBezTo>
                      <a:pt x="1272" y="63"/>
                      <a:pt x="1118" y="0"/>
                      <a:pt x="96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1605;p33">
              <a:extLst>
                <a:ext uri="{FF2B5EF4-FFF2-40B4-BE49-F238E27FC236}">
                  <a16:creationId xmlns:a16="http://schemas.microsoft.com/office/drawing/2014/main" id="{E9A49002-4507-4A26-9EAF-FE3C4B4C1448}"/>
                </a:ext>
              </a:extLst>
            </p:cNvPr>
            <p:cNvGrpSpPr/>
            <p:nvPr/>
          </p:nvGrpSpPr>
          <p:grpSpPr>
            <a:xfrm>
              <a:off x="5238821" y="2872592"/>
              <a:ext cx="776156" cy="744004"/>
              <a:chOff x="5048321" y="2872592"/>
              <a:chExt cx="776156" cy="744004"/>
            </a:xfrm>
          </p:grpSpPr>
          <p:sp>
            <p:nvSpPr>
              <p:cNvPr id="46" name="Google Shape;1606;p33">
                <a:extLst>
                  <a:ext uri="{FF2B5EF4-FFF2-40B4-BE49-F238E27FC236}">
                    <a16:creationId xmlns:a16="http://schemas.microsoft.com/office/drawing/2014/main" id="{9D8F37BA-2421-CE39-2E1B-F81846A113FD}"/>
                  </a:ext>
                </a:extLst>
              </p:cNvPr>
              <p:cNvSpPr/>
              <p:nvPr/>
            </p:nvSpPr>
            <p:spPr>
              <a:xfrm>
                <a:off x="5088345" y="2921818"/>
                <a:ext cx="736132" cy="69477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33904" extrusionOk="0">
                    <a:moveTo>
                      <a:pt x="17189" y="0"/>
                    </a:moveTo>
                    <a:cubicBezTo>
                      <a:pt x="17087" y="0"/>
                      <a:pt x="16985" y="1"/>
                      <a:pt x="16883" y="4"/>
                    </a:cubicBezTo>
                    <a:cubicBezTo>
                      <a:pt x="14871" y="39"/>
                      <a:pt x="12871" y="539"/>
                      <a:pt x="11097" y="1480"/>
                    </a:cubicBezTo>
                    <a:cubicBezTo>
                      <a:pt x="9871" y="2147"/>
                      <a:pt x="8751" y="2980"/>
                      <a:pt x="7680" y="3849"/>
                    </a:cubicBezTo>
                    <a:cubicBezTo>
                      <a:pt x="5406" y="5730"/>
                      <a:pt x="3298" y="7885"/>
                      <a:pt x="1846" y="10469"/>
                    </a:cubicBezTo>
                    <a:cubicBezTo>
                      <a:pt x="1012" y="11934"/>
                      <a:pt x="548" y="13577"/>
                      <a:pt x="429" y="15255"/>
                    </a:cubicBezTo>
                    <a:cubicBezTo>
                      <a:pt x="0" y="17529"/>
                      <a:pt x="179" y="19875"/>
                      <a:pt x="739" y="22113"/>
                    </a:cubicBezTo>
                    <a:cubicBezTo>
                      <a:pt x="1155" y="23745"/>
                      <a:pt x="1846" y="25316"/>
                      <a:pt x="2858" y="26685"/>
                    </a:cubicBezTo>
                    <a:cubicBezTo>
                      <a:pt x="4179" y="28495"/>
                      <a:pt x="5930" y="29960"/>
                      <a:pt x="7847" y="31114"/>
                    </a:cubicBezTo>
                    <a:cubicBezTo>
                      <a:pt x="10525" y="32698"/>
                      <a:pt x="13585" y="33615"/>
                      <a:pt x="16681" y="33841"/>
                    </a:cubicBezTo>
                    <a:cubicBezTo>
                      <a:pt x="17214" y="33882"/>
                      <a:pt x="17749" y="33903"/>
                      <a:pt x="18284" y="33903"/>
                    </a:cubicBezTo>
                    <a:cubicBezTo>
                      <a:pt x="20535" y="33903"/>
                      <a:pt x="22790" y="33532"/>
                      <a:pt x="24896" y="32734"/>
                    </a:cubicBezTo>
                    <a:cubicBezTo>
                      <a:pt x="27349" y="31817"/>
                      <a:pt x="29587" y="30352"/>
                      <a:pt x="31457" y="28519"/>
                    </a:cubicBezTo>
                    <a:cubicBezTo>
                      <a:pt x="33397" y="26662"/>
                      <a:pt x="34909" y="24292"/>
                      <a:pt x="35529" y="21661"/>
                    </a:cubicBezTo>
                    <a:cubicBezTo>
                      <a:pt x="35898" y="20185"/>
                      <a:pt x="35921" y="18649"/>
                      <a:pt x="35838" y="17125"/>
                    </a:cubicBezTo>
                    <a:cubicBezTo>
                      <a:pt x="35517" y="13660"/>
                      <a:pt x="34219" y="10267"/>
                      <a:pt x="32088" y="7493"/>
                    </a:cubicBezTo>
                    <a:cubicBezTo>
                      <a:pt x="30302" y="5159"/>
                      <a:pt x="27909" y="3325"/>
                      <a:pt x="25277" y="2028"/>
                    </a:cubicBezTo>
                    <a:cubicBezTo>
                      <a:pt x="22773" y="787"/>
                      <a:pt x="20002" y="0"/>
                      <a:pt x="1718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7" name="Google Shape;1607;p33">
                <a:extLst>
                  <a:ext uri="{FF2B5EF4-FFF2-40B4-BE49-F238E27FC236}">
                    <a16:creationId xmlns:a16="http://schemas.microsoft.com/office/drawing/2014/main" id="{7E2951D1-0483-3074-D108-0BECBC5B1BF9}"/>
                  </a:ext>
                </a:extLst>
              </p:cNvPr>
              <p:cNvSpPr/>
              <p:nvPr/>
            </p:nvSpPr>
            <p:spPr>
              <a:xfrm>
                <a:off x="5048321" y="2872592"/>
                <a:ext cx="734431" cy="694778"/>
              </a:xfrm>
              <a:custGeom>
                <a:avLst/>
                <a:gdLst/>
                <a:ahLst/>
                <a:cxnLst/>
                <a:rect l="l" t="t" r="r" b="b"/>
                <a:pathLst>
                  <a:path w="35839" h="33904" extrusionOk="0">
                    <a:moveTo>
                      <a:pt x="17101" y="1806"/>
                    </a:moveTo>
                    <a:cubicBezTo>
                      <a:pt x="17223" y="1806"/>
                      <a:pt x="17345" y="1814"/>
                      <a:pt x="17467" y="1834"/>
                    </a:cubicBezTo>
                    <a:cubicBezTo>
                      <a:pt x="20515" y="1894"/>
                      <a:pt x="23504" y="2929"/>
                      <a:pt x="26087" y="4513"/>
                    </a:cubicBezTo>
                    <a:cubicBezTo>
                      <a:pt x="28528" y="6013"/>
                      <a:pt x="30576" y="8132"/>
                      <a:pt x="32005" y="10609"/>
                    </a:cubicBezTo>
                    <a:cubicBezTo>
                      <a:pt x="33052" y="12454"/>
                      <a:pt x="33803" y="14490"/>
                      <a:pt x="34005" y="16610"/>
                    </a:cubicBezTo>
                    <a:lnTo>
                      <a:pt x="34041" y="16657"/>
                    </a:lnTo>
                    <a:cubicBezTo>
                      <a:pt x="34112" y="18026"/>
                      <a:pt x="34136" y="19420"/>
                      <a:pt x="33826" y="20765"/>
                    </a:cubicBezTo>
                    <a:cubicBezTo>
                      <a:pt x="33314" y="23206"/>
                      <a:pt x="31957" y="25420"/>
                      <a:pt x="30195" y="27170"/>
                    </a:cubicBezTo>
                    <a:cubicBezTo>
                      <a:pt x="28004" y="29385"/>
                      <a:pt x="25171" y="31028"/>
                      <a:pt x="22099" y="31611"/>
                    </a:cubicBezTo>
                    <a:cubicBezTo>
                      <a:pt x="21480" y="31742"/>
                      <a:pt x="20849" y="31850"/>
                      <a:pt x="20229" y="31873"/>
                    </a:cubicBezTo>
                    <a:cubicBezTo>
                      <a:pt x="19817" y="31937"/>
                      <a:pt x="19399" y="31942"/>
                      <a:pt x="18982" y="31942"/>
                    </a:cubicBezTo>
                    <a:cubicBezTo>
                      <a:pt x="18899" y="31942"/>
                      <a:pt x="18816" y="31942"/>
                      <a:pt x="18733" y="31942"/>
                    </a:cubicBezTo>
                    <a:cubicBezTo>
                      <a:pt x="18608" y="31942"/>
                      <a:pt x="18484" y="31942"/>
                      <a:pt x="18360" y="31945"/>
                    </a:cubicBezTo>
                    <a:cubicBezTo>
                      <a:pt x="18267" y="31942"/>
                      <a:pt x="18174" y="31942"/>
                      <a:pt x="18080" y="31942"/>
                    </a:cubicBezTo>
                    <a:cubicBezTo>
                      <a:pt x="18018" y="31942"/>
                      <a:pt x="17955" y="31942"/>
                      <a:pt x="17893" y="31942"/>
                    </a:cubicBezTo>
                    <a:cubicBezTo>
                      <a:pt x="17580" y="31942"/>
                      <a:pt x="17265" y="31937"/>
                      <a:pt x="16955" y="31873"/>
                    </a:cubicBezTo>
                    <a:cubicBezTo>
                      <a:pt x="14098" y="31647"/>
                      <a:pt x="11264" y="30814"/>
                      <a:pt x="8799" y="29349"/>
                    </a:cubicBezTo>
                    <a:cubicBezTo>
                      <a:pt x="6704" y="28123"/>
                      <a:pt x="4799" y="26432"/>
                      <a:pt x="3715" y="24230"/>
                    </a:cubicBezTo>
                    <a:cubicBezTo>
                      <a:pt x="2811" y="22408"/>
                      <a:pt x="2394" y="20384"/>
                      <a:pt x="2156" y="18384"/>
                    </a:cubicBezTo>
                    <a:cubicBezTo>
                      <a:pt x="2108" y="18003"/>
                      <a:pt x="2144" y="17610"/>
                      <a:pt x="2072" y="17229"/>
                    </a:cubicBezTo>
                    <a:cubicBezTo>
                      <a:pt x="2060" y="16836"/>
                      <a:pt x="2037" y="16443"/>
                      <a:pt x="2096" y="16062"/>
                    </a:cubicBezTo>
                    <a:cubicBezTo>
                      <a:pt x="2132" y="15705"/>
                      <a:pt x="2108" y="15348"/>
                      <a:pt x="2180" y="15002"/>
                    </a:cubicBezTo>
                    <a:cubicBezTo>
                      <a:pt x="2311" y="14050"/>
                      <a:pt x="2501" y="13097"/>
                      <a:pt x="2882" y="12216"/>
                    </a:cubicBezTo>
                    <a:cubicBezTo>
                      <a:pt x="3001" y="11919"/>
                      <a:pt x="3144" y="11633"/>
                      <a:pt x="3227" y="11323"/>
                    </a:cubicBezTo>
                    <a:cubicBezTo>
                      <a:pt x="3275" y="11168"/>
                      <a:pt x="3239" y="11002"/>
                      <a:pt x="3311" y="10859"/>
                    </a:cubicBezTo>
                    <a:cubicBezTo>
                      <a:pt x="4335" y="9311"/>
                      <a:pt x="5597" y="7954"/>
                      <a:pt x="6930" y="6680"/>
                    </a:cubicBezTo>
                    <a:cubicBezTo>
                      <a:pt x="8240" y="5501"/>
                      <a:pt x="9621" y="4382"/>
                      <a:pt x="11121" y="3465"/>
                    </a:cubicBezTo>
                    <a:cubicBezTo>
                      <a:pt x="12586" y="2560"/>
                      <a:pt x="14264" y="2036"/>
                      <a:pt x="15967" y="1870"/>
                    </a:cubicBezTo>
                    <a:cubicBezTo>
                      <a:pt x="15989" y="1870"/>
                      <a:pt x="16011" y="1871"/>
                      <a:pt x="16033" y="1871"/>
                    </a:cubicBezTo>
                    <a:cubicBezTo>
                      <a:pt x="16389" y="1871"/>
                      <a:pt x="16745" y="1806"/>
                      <a:pt x="17101" y="1806"/>
                    </a:cubicBezTo>
                    <a:close/>
                    <a:moveTo>
                      <a:pt x="17138" y="1"/>
                    </a:moveTo>
                    <a:cubicBezTo>
                      <a:pt x="16476" y="1"/>
                      <a:pt x="15814" y="43"/>
                      <a:pt x="15157" y="131"/>
                    </a:cubicBezTo>
                    <a:cubicBezTo>
                      <a:pt x="14169" y="286"/>
                      <a:pt x="13205" y="524"/>
                      <a:pt x="12288" y="893"/>
                    </a:cubicBezTo>
                    <a:cubicBezTo>
                      <a:pt x="10752" y="1477"/>
                      <a:pt x="9407" y="2429"/>
                      <a:pt x="8121" y="3418"/>
                    </a:cubicBezTo>
                    <a:cubicBezTo>
                      <a:pt x="5668" y="5358"/>
                      <a:pt x="3394" y="7632"/>
                      <a:pt x="1810" y="10359"/>
                    </a:cubicBezTo>
                    <a:cubicBezTo>
                      <a:pt x="941" y="11847"/>
                      <a:pt x="453" y="13538"/>
                      <a:pt x="334" y="15264"/>
                    </a:cubicBezTo>
                    <a:cubicBezTo>
                      <a:pt x="1" y="16967"/>
                      <a:pt x="48" y="18717"/>
                      <a:pt x="298" y="20432"/>
                    </a:cubicBezTo>
                    <a:cubicBezTo>
                      <a:pt x="334" y="20610"/>
                      <a:pt x="358" y="20789"/>
                      <a:pt x="394" y="20967"/>
                    </a:cubicBezTo>
                    <a:cubicBezTo>
                      <a:pt x="417" y="21110"/>
                      <a:pt x="453" y="21253"/>
                      <a:pt x="477" y="21408"/>
                    </a:cubicBezTo>
                    <a:cubicBezTo>
                      <a:pt x="560" y="21765"/>
                      <a:pt x="644" y="22122"/>
                      <a:pt x="739" y="22479"/>
                    </a:cubicBezTo>
                    <a:cubicBezTo>
                      <a:pt x="1001" y="23372"/>
                      <a:pt x="1334" y="24253"/>
                      <a:pt x="1763" y="25075"/>
                    </a:cubicBezTo>
                    <a:cubicBezTo>
                      <a:pt x="2525" y="26551"/>
                      <a:pt x="3596" y="27861"/>
                      <a:pt x="4835" y="28968"/>
                    </a:cubicBezTo>
                    <a:cubicBezTo>
                      <a:pt x="6597" y="30552"/>
                      <a:pt x="8668" y="31766"/>
                      <a:pt x="10883" y="32612"/>
                    </a:cubicBezTo>
                    <a:cubicBezTo>
                      <a:pt x="11300" y="32766"/>
                      <a:pt x="11728" y="32921"/>
                      <a:pt x="12157" y="33028"/>
                    </a:cubicBezTo>
                    <a:lnTo>
                      <a:pt x="12217" y="33052"/>
                    </a:lnTo>
                    <a:cubicBezTo>
                      <a:pt x="13074" y="33278"/>
                      <a:pt x="13931" y="33505"/>
                      <a:pt x="14812" y="33636"/>
                    </a:cubicBezTo>
                    <a:cubicBezTo>
                      <a:pt x="15935" y="33831"/>
                      <a:pt x="17075" y="33904"/>
                      <a:pt x="18216" y="33904"/>
                    </a:cubicBezTo>
                    <a:cubicBezTo>
                      <a:pt x="18744" y="33904"/>
                      <a:pt x="19273" y="33888"/>
                      <a:pt x="19801" y="33862"/>
                    </a:cubicBezTo>
                    <a:cubicBezTo>
                      <a:pt x="20456" y="33778"/>
                      <a:pt x="21099" y="33695"/>
                      <a:pt x="21753" y="33588"/>
                    </a:cubicBezTo>
                    <a:cubicBezTo>
                      <a:pt x="22468" y="33445"/>
                      <a:pt x="23194" y="33278"/>
                      <a:pt x="23885" y="33052"/>
                    </a:cubicBezTo>
                    <a:cubicBezTo>
                      <a:pt x="27373" y="31957"/>
                      <a:pt x="30505" y="29778"/>
                      <a:pt x="32814" y="26932"/>
                    </a:cubicBezTo>
                    <a:cubicBezTo>
                      <a:pt x="34255" y="25135"/>
                      <a:pt x="35267" y="22979"/>
                      <a:pt x="35636" y="20693"/>
                    </a:cubicBezTo>
                    <a:cubicBezTo>
                      <a:pt x="35839" y="19181"/>
                      <a:pt x="35839" y="17645"/>
                      <a:pt x="35624" y="16133"/>
                    </a:cubicBezTo>
                    <a:cubicBezTo>
                      <a:pt x="35112" y="12704"/>
                      <a:pt x="33672" y="9406"/>
                      <a:pt x="31397" y="6763"/>
                    </a:cubicBezTo>
                    <a:cubicBezTo>
                      <a:pt x="29397" y="4430"/>
                      <a:pt x="26802" y="2667"/>
                      <a:pt x="23980" y="1477"/>
                    </a:cubicBezTo>
                    <a:cubicBezTo>
                      <a:pt x="22611" y="882"/>
                      <a:pt x="21182" y="477"/>
                      <a:pt x="19717" y="215"/>
                    </a:cubicBezTo>
                    <a:cubicBezTo>
                      <a:pt x="18862" y="73"/>
                      <a:pt x="17999" y="1"/>
                      <a:pt x="17138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8" name="Google Shape;1608;p33">
                <a:extLst>
                  <a:ext uri="{FF2B5EF4-FFF2-40B4-BE49-F238E27FC236}">
                    <a16:creationId xmlns:a16="http://schemas.microsoft.com/office/drawing/2014/main" id="{A0B845D7-64AB-4C10-A3E4-EC1259346C4B}"/>
                  </a:ext>
                </a:extLst>
              </p:cNvPr>
              <p:cNvSpPr/>
              <p:nvPr/>
            </p:nvSpPr>
            <p:spPr>
              <a:xfrm>
                <a:off x="5153987" y="3003281"/>
                <a:ext cx="523604" cy="383722"/>
              </a:xfrm>
              <a:custGeom>
                <a:avLst/>
                <a:gdLst/>
                <a:ahLst/>
                <a:cxnLst/>
                <a:rect l="l" t="t" r="r" b="b"/>
                <a:pathLst>
                  <a:path w="25551" h="18725" extrusionOk="0">
                    <a:moveTo>
                      <a:pt x="6930" y="7668"/>
                    </a:moveTo>
                    <a:cubicBezTo>
                      <a:pt x="7184" y="7668"/>
                      <a:pt x="7438" y="7675"/>
                      <a:pt x="7692" y="7697"/>
                    </a:cubicBezTo>
                    <a:cubicBezTo>
                      <a:pt x="7699" y="7696"/>
                      <a:pt x="7707" y="7695"/>
                      <a:pt x="7715" y="7695"/>
                    </a:cubicBezTo>
                    <a:cubicBezTo>
                      <a:pt x="7818" y="7695"/>
                      <a:pt x="7938" y="7766"/>
                      <a:pt x="7894" y="7899"/>
                    </a:cubicBezTo>
                    <a:cubicBezTo>
                      <a:pt x="7858" y="8649"/>
                      <a:pt x="7703" y="9387"/>
                      <a:pt x="7632" y="10137"/>
                    </a:cubicBezTo>
                    <a:cubicBezTo>
                      <a:pt x="7501" y="11078"/>
                      <a:pt x="7465" y="12019"/>
                      <a:pt x="7394" y="12959"/>
                    </a:cubicBezTo>
                    <a:cubicBezTo>
                      <a:pt x="7370" y="14209"/>
                      <a:pt x="7370" y="15507"/>
                      <a:pt x="7823" y="16674"/>
                    </a:cubicBezTo>
                    <a:cubicBezTo>
                      <a:pt x="6656" y="16650"/>
                      <a:pt x="5477" y="16674"/>
                      <a:pt x="4310" y="16591"/>
                    </a:cubicBezTo>
                    <a:cubicBezTo>
                      <a:pt x="4620" y="14793"/>
                      <a:pt x="4560" y="12959"/>
                      <a:pt x="4679" y="11149"/>
                    </a:cubicBezTo>
                    <a:cubicBezTo>
                      <a:pt x="4739" y="10030"/>
                      <a:pt x="4703" y="8899"/>
                      <a:pt x="4894" y="7804"/>
                    </a:cubicBezTo>
                    <a:cubicBezTo>
                      <a:pt x="5251" y="7661"/>
                      <a:pt x="5632" y="7697"/>
                      <a:pt x="6001" y="7685"/>
                    </a:cubicBezTo>
                    <a:cubicBezTo>
                      <a:pt x="6313" y="7678"/>
                      <a:pt x="6622" y="7668"/>
                      <a:pt x="6930" y="7668"/>
                    </a:cubicBezTo>
                    <a:close/>
                    <a:moveTo>
                      <a:pt x="14753" y="1157"/>
                    </a:moveTo>
                    <a:cubicBezTo>
                      <a:pt x="14927" y="1157"/>
                      <a:pt x="15102" y="1167"/>
                      <a:pt x="15276" y="1220"/>
                    </a:cubicBezTo>
                    <a:cubicBezTo>
                      <a:pt x="15407" y="1470"/>
                      <a:pt x="15383" y="1755"/>
                      <a:pt x="15395" y="2029"/>
                    </a:cubicBezTo>
                    <a:cubicBezTo>
                      <a:pt x="15395" y="3756"/>
                      <a:pt x="15157" y="5470"/>
                      <a:pt x="14990" y="7173"/>
                    </a:cubicBezTo>
                    <a:cubicBezTo>
                      <a:pt x="14823" y="8840"/>
                      <a:pt x="14704" y="10506"/>
                      <a:pt x="14597" y="12173"/>
                    </a:cubicBezTo>
                    <a:cubicBezTo>
                      <a:pt x="14526" y="13781"/>
                      <a:pt x="14419" y="15388"/>
                      <a:pt x="14526" y="17007"/>
                    </a:cubicBezTo>
                    <a:cubicBezTo>
                      <a:pt x="13680" y="16888"/>
                      <a:pt x="12835" y="16972"/>
                      <a:pt x="11990" y="16864"/>
                    </a:cubicBezTo>
                    <a:cubicBezTo>
                      <a:pt x="11442" y="16841"/>
                      <a:pt x="10882" y="16841"/>
                      <a:pt x="10323" y="16829"/>
                    </a:cubicBezTo>
                    <a:cubicBezTo>
                      <a:pt x="10609" y="15317"/>
                      <a:pt x="10656" y="13781"/>
                      <a:pt x="10823" y="12257"/>
                    </a:cubicBezTo>
                    <a:cubicBezTo>
                      <a:pt x="10966" y="10483"/>
                      <a:pt x="11192" y="8709"/>
                      <a:pt x="11228" y="6935"/>
                    </a:cubicBezTo>
                    <a:cubicBezTo>
                      <a:pt x="11323" y="5863"/>
                      <a:pt x="11287" y="4791"/>
                      <a:pt x="11347" y="3720"/>
                    </a:cubicBezTo>
                    <a:cubicBezTo>
                      <a:pt x="11394" y="3017"/>
                      <a:pt x="11323" y="2315"/>
                      <a:pt x="11502" y="1636"/>
                    </a:cubicBezTo>
                    <a:cubicBezTo>
                      <a:pt x="11537" y="1446"/>
                      <a:pt x="11728" y="1386"/>
                      <a:pt x="11894" y="1374"/>
                    </a:cubicBezTo>
                    <a:cubicBezTo>
                      <a:pt x="12740" y="1291"/>
                      <a:pt x="13597" y="1160"/>
                      <a:pt x="14454" y="1160"/>
                    </a:cubicBezTo>
                    <a:cubicBezTo>
                      <a:pt x="14554" y="1160"/>
                      <a:pt x="14653" y="1157"/>
                      <a:pt x="14753" y="1157"/>
                    </a:cubicBezTo>
                    <a:close/>
                    <a:moveTo>
                      <a:pt x="19062" y="8292"/>
                    </a:moveTo>
                    <a:cubicBezTo>
                      <a:pt x="19836" y="8411"/>
                      <a:pt x="20622" y="8471"/>
                      <a:pt x="21408" y="8518"/>
                    </a:cubicBezTo>
                    <a:cubicBezTo>
                      <a:pt x="21836" y="8590"/>
                      <a:pt x="22277" y="8542"/>
                      <a:pt x="22693" y="8673"/>
                    </a:cubicBezTo>
                    <a:cubicBezTo>
                      <a:pt x="22812" y="8792"/>
                      <a:pt x="22753" y="8994"/>
                      <a:pt x="22777" y="9149"/>
                    </a:cubicBezTo>
                    <a:cubicBezTo>
                      <a:pt x="22777" y="10745"/>
                      <a:pt x="22491" y="12304"/>
                      <a:pt x="22396" y="13888"/>
                    </a:cubicBezTo>
                    <a:cubicBezTo>
                      <a:pt x="22348" y="14412"/>
                      <a:pt x="22324" y="14948"/>
                      <a:pt x="22301" y="15471"/>
                    </a:cubicBezTo>
                    <a:cubicBezTo>
                      <a:pt x="22217" y="16102"/>
                      <a:pt x="22277" y="16733"/>
                      <a:pt x="22253" y="17364"/>
                    </a:cubicBezTo>
                    <a:cubicBezTo>
                      <a:pt x="21515" y="17269"/>
                      <a:pt x="20777" y="17293"/>
                      <a:pt x="20050" y="17257"/>
                    </a:cubicBezTo>
                    <a:cubicBezTo>
                      <a:pt x="19467" y="17174"/>
                      <a:pt x="18872" y="17210"/>
                      <a:pt x="18288" y="17174"/>
                    </a:cubicBezTo>
                    <a:cubicBezTo>
                      <a:pt x="18479" y="15876"/>
                      <a:pt x="18645" y="14567"/>
                      <a:pt x="18693" y="13257"/>
                    </a:cubicBezTo>
                    <a:cubicBezTo>
                      <a:pt x="18860" y="11602"/>
                      <a:pt x="18812" y="9935"/>
                      <a:pt x="19062" y="8292"/>
                    </a:cubicBezTo>
                    <a:close/>
                    <a:moveTo>
                      <a:pt x="14501" y="0"/>
                    </a:moveTo>
                    <a:cubicBezTo>
                      <a:pt x="14037" y="0"/>
                      <a:pt x="13570" y="24"/>
                      <a:pt x="13109" y="65"/>
                    </a:cubicBezTo>
                    <a:cubicBezTo>
                      <a:pt x="12442" y="172"/>
                      <a:pt x="11716" y="5"/>
                      <a:pt x="11097" y="350"/>
                    </a:cubicBezTo>
                    <a:cubicBezTo>
                      <a:pt x="10597" y="601"/>
                      <a:pt x="10382" y="1160"/>
                      <a:pt x="10335" y="1684"/>
                    </a:cubicBezTo>
                    <a:cubicBezTo>
                      <a:pt x="10299" y="2089"/>
                      <a:pt x="10287" y="2505"/>
                      <a:pt x="10251" y="2922"/>
                    </a:cubicBezTo>
                    <a:cubicBezTo>
                      <a:pt x="10192" y="5220"/>
                      <a:pt x="10013" y="7518"/>
                      <a:pt x="9811" y="9816"/>
                    </a:cubicBezTo>
                    <a:cubicBezTo>
                      <a:pt x="9704" y="11376"/>
                      <a:pt x="9573" y="12935"/>
                      <a:pt x="9442" y="14483"/>
                    </a:cubicBezTo>
                    <a:cubicBezTo>
                      <a:pt x="9394" y="15245"/>
                      <a:pt x="9299" y="15995"/>
                      <a:pt x="9358" y="16757"/>
                    </a:cubicBezTo>
                    <a:cubicBezTo>
                      <a:pt x="9085" y="16745"/>
                      <a:pt x="8811" y="16733"/>
                      <a:pt x="8537" y="16733"/>
                    </a:cubicBezTo>
                    <a:cubicBezTo>
                      <a:pt x="8632" y="16376"/>
                      <a:pt x="8608" y="15995"/>
                      <a:pt x="8644" y="15638"/>
                    </a:cubicBezTo>
                    <a:cubicBezTo>
                      <a:pt x="8680" y="14888"/>
                      <a:pt x="8704" y="14150"/>
                      <a:pt x="8715" y="13412"/>
                    </a:cubicBezTo>
                    <a:cubicBezTo>
                      <a:pt x="8811" y="11959"/>
                      <a:pt x="8942" y="10506"/>
                      <a:pt x="9144" y="9054"/>
                    </a:cubicBezTo>
                    <a:cubicBezTo>
                      <a:pt x="9168" y="8530"/>
                      <a:pt x="9299" y="7994"/>
                      <a:pt x="9144" y="7470"/>
                    </a:cubicBezTo>
                    <a:cubicBezTo>
                      <a:pt x="9037" y="6923"/>
                      <a:pt x="8525" y="6554"/>
                      <a:pt x="8001" y="6470"/>
                    </a:cubicBezTo>
                    <a:cubicBezTo>
                      <a:pt x="7437" y="6376"/>
                      <a:pt x="6868" y="6331"/>
                      <a:pt x="6298" y="6331"/>
                    </a:cubicBezTo>
                    <a:cubicBezTo>
                      <a:pt x="5929" y="6331"/>
                      <a:pt x="5560" y="6350"/>
                      <a:pt x="5191" y="6387"/>
                    </a:cubicBezTo>
                    <a:cubicBezTo>
                      <a:pt x="4596" y="6435"/>
                      <a:pt x="3953" y="6732"/>
                      <a:pt x="3786" y="7363"/>
                    </a:cubicBezTo>
                    <a:cubicBezTo>
                      <a:pt x="3632" y="8066"/>
                      <a:pt x="3679" y="8780"/>
                      <a:pt x="3667" y="9494"/>
                    </a:cubicBezTo>
                    <a:cubicBezTo>
                      <a:pt x="3655" y="10173"/>
                      <a:pt x="3655" y="10852"/>
                      <a:pt x="3608" y="11530"/>
                    </a:cubicBezTo>
                    <a:cubicBezTo>
                      <a:pt x="3512" y="13209"/>
                      <a:pt x="3465" y="14888"/>
                      <a:pt x="3358" y="16567"/>
                    </a:cubicBezTo>
                    <a:cubicBezTo>
                      <a:pt x="3329" y="16568"/>
                      <a:pt x="3301" y="16568"/>
                      <a:pt x="3272" y="16568"/>
                    </a:cubicBezTo>
                    <a:cubicBezTo>
                      <a:pt x="2874" y="16568"/>
                      <a:pt x="2485" y="16495"/>
                      <a:pt x="2096" y="16483"/>
                    </a:cubicBezTo>
                    <a:cubicBezTo>
                      <a:pt x="1673" y="16474"/>
                      <a:pt x="1257" y="16401"/>
                      <a:pt x="843" y="16401"/>
                    </a:cubicBezTo>
                    <a:cubicBezTo>
                      <a:pt x="721" y="16401"/>
                      <a:pt x="599" y="16408"/>
                      <a:pt x="476" y="16424"/>
                    </a:cubicBezTo>
                    <a:cubicBezTo>
                      <a:pt x="262" y="16472"/>
                      <a:pt x="0" y="16614"/>
                      <a:pt x="24" y="16864"/>
                    </a:cubicBezTo>
                    <a:cubicBezTo>
                      <a:pt x="24" y="17150"/>
                      <a:pt x="345" y="17257"/>
                      <a:pt x="560" y="17364"/>
                    </a:cubicBezTo>
                    <a:cubicBezTo>
                      <a:pt x="1465" y="17722"/>
                      <a:pt x="2441" y="17829"/>
                      <a:pt x="3393" y="17972"/>
                    </a:cubicBezTo>
                    <a:cubicBezTo>
                      <a:pt x="5120" y="18138"/>
                      <a:pt x="6858" y="18234"/>
                      <a:pt x="8608" y="18293"/>
                    </a:cubicBezTo>
                    <a:cubicBezTo>
                      <a:pt x="9430" y="18388"/>
                      <a:pt x="10263" y="18329"/>
                      <a:pt x="11097" y="18388"/>
                    </a:cubicBezTo>
                    <a:cubicBezTo>
                      <a:pt x="11859" y="18472"/>
                      <a:pt x="12645" y="18424"/>
                      <a:pt x="13418" y="18472"/>
                    </a:cubicBezTo>
                    <a:cubicBezTo>
                      <a:pt x="14121" y="18543"/>
                      <a:pt x="14835" y="18519"/>
                      <a:pt x="15538" y="18567"/>
                    </a:cubicBezTo>
                    <a:cubicBezTo>
                      <a:pt x="16716" y="18650"/>
                      <a:pt x="17919" y="18615"/>
                      <a:pt x="19098" y="18638"/>
                    </a:cubicBezTo>
                    <a:lnTo>
                      <a:pt x="19157" y="18686"/>
                    </a:lnTo>
                    <a:cubicBezTo>
                      <a:pt x="20470" y="18706"/>
                      <a:pt x="21774" y="18725"/>
                      <a:pt x="23084" y="18725"/>
                    </a:cubicBezTo>
                    <a:cubicBezTo>
                      <a:pt x="23378" y="18725"/>
                      <a:pt x="23672" y="18724"/>
                      <a:pt x="23967" y="18722"/>
                    </a:cubicBezTo>
                    <a:cubicBezTo>
                      <a:pt x="24039" y="18718"/>
                      <a:pt x="24111" y="18717"/>
                      <a:pt x="24184" y="18717"/>
                    </a:cubicBezTo>
                    <a:cubicBezTo>
                      <a:pt x="24270" y="18717"/>
                      <a:pt x="24355" y="18718"/>
                      <a:pt x="24441" y="18718"/>
                    </a:cubicBezTo>
                    <a:cubicBezTo>
                      <a:pt x="24734" y="18718"/>
                      <a:pt x="25027" y="18702"/>
                      <a:pt x="25289" y="18555"/>
                    </a:cubicBezTo>
                    <a:cubicBezTo>
                      <a:pt x="25539" y="18424"/>
                      <a:pt x="25551" y="18103"/>
                      <a:pt x="25515" y="17853"/>
                    </a:cubicBezTo>
                    <a:cubicBezTo>
                      <a:pt x="25479" y="17805"/>
                      <a:pt x="25432" y="17722"/>
                      <a:pt x="25396" y="17674"/>
                    </a:cubicBezTo>
                    <a:cubicBezTo>
                      <a:pt x="25039" y="17495"/>
                      <a:pt x="24622" y="17472"/>
                      <a:pt x="24229" y="17460"/>
                    </a:cubicBezTo>
                    <a:cubicBezTo>
                      <a:pt x="23801" y="17448"/>
                      <a:pt x="23360" y="17376"/>
                      <a:pt x="22932" y="17376"/>
                    </a:cubicBezTo>
                    <a:cubicBezTo>
                      <a:pt x="23217" y="16436"/>
                      <a:pt x="23289" y="15436"/>
                      <a:pt x="23455" y="14471"/>
                    </a:cubicBezTo>
                    <a:cubicBezTo>
                      <a:pt x="23682" y="12935"/>
                      <a:pt x="23860" y="11399"/>
                      <a:pt x="24015" y="9864"/>
                    </a:cubicBezTo>
                    <a:cubicBezTo>
                      <a:pt x="24027" y="9197"/>
                      <a:pt x="24098" y="8471"/>
                      <a:pt x="23694" y="7899"/>
                    </a:cubicBezTo>
                    <a:cubicBezTo>
                      <a:pt x="23324" y="7411"/>
                      <a:pt x="22670" y="7363"/>
                      <a:pt x="22110" y="7316"/>
                    </a:cubicBezTo>
                    <a:cubicBezTo>
                      <a:pt x="21419" y="7220"/>
                      <a:pt x="20729" y="7256"/>
                      <a:pt x="20050" y="7137"/>
                    </a:cubicBezTo>
                    <a:cubicBezTo>
                      <a:pt x="19705" y="7112"/>
                      <a:pt x="19353" y="6985"/>
                      <a:pt x="19008" y="6985"/>
                    </a:cubicBezTo>
                    <a:cubicBezTo>
                      <a:pt x="18866" y="6985"/>
                      <a:pt x="18725" y="7006"/>
                      <a:pt x="18586" y="7066"/>
                    </a:cubicBezTo>
                    <a:cubicBezTo>
                      <a:pt x="18121" y="7244"/>
                      <a:pt x="17895" y="7732"/>
                      <a:pt x="17836" y="8197"/>
                    </a:cubicBezTo>
                    <a:cubicBezTo>
                      <a:pt x="17633" y="9864"/>
                      <a:pt x="17562" y="11554"/>
                      <a:pt x="17431" y="13233"/>
                    </a:cubicBezTo>
                    <a:cubicBezTo>
                      <a:pt x="17371" y="14531"/>
                      <a:pt x="17181" y="15817"/>
                      <a:pt x="17193" y="17103"/>
                    </a:cubicBezTo>
                    <a:cubicBezTo>
                      <a:pt x="16626" y="17091"/>
                      <a:pt x="16048" y="17018"/>
                      <a:pt x="15480" y="17018"/>
                    </a:cubicBezTo>
                    <a:cubicBezTo>
                      <a:pt x="15440" y="17018"/>
                      <a:pt x="15399" y="17018"/>
                      <a:pt x="15359" y="17019"/>
                    </a:cubicBezTo>
                    <a:cubicBezTo>
                      <a:pt x="15419" y="16733"/>
                      <a:pt x="15478" y="16460"/>
                      <a:pt x="15526" y="16174"/>
                    </a:cubicBezTo>
                    <a:cubicBezTo>
                      <a:pt x="15716" y="14638"/>
                      <a:pt x="15800" y="13090"/>
                      <a:pt x="15931" y="11554"/>
                    </a:cubicBezTo>
                    <a:cubicBezTo>
                      <a:pt x="16074" y="10042"/>
                      <a:pt x="16193" y="8530"/>
                      <a:pt x="16347" y="7018"/>
                    </a:cubicBezTo>
                    <a:cubicBezTo>
                      <a:pt x="16490" y="5327"/>
                      <a:pt x="16716" y="3637"/>
                      <a:pt x="16621" y="1946"/>
                    </a:cubicBezTo>
                    <a:cubicBezTo>
                      <a:pt x="16562" y="1482"/>
                      <a:pt x="16490" y="1005"/>
                      <a:pt x="16240" y="612"/>
                    </a:cubicBezTo>
                    <a:cubicBezTo>
                      <a:pt x="16014" y="243"/>
                      <a:pt x="15585" y="41"/>
                      <a:pt x="15157" y="17"/>
                    </a:cubicBezTo>
                    <a:cubicBezTo>
                      <a:pt x="14939" y="6"/>
                      <a:pt x="14720" y="0"/>
                      <a:pt x="14501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54" name="Google Shape;1609;p33">
            <a:extLst>
              <a:ext uri="{FF2B5EF4-FFF2-40B4-BE49-F238E27FC236}">
                <a16:creationId xmlns:a16="http://schemas.microsoft.com/office/drawing/2014/main" id="{DFD5AA5F-3686-9448-3F6B-859A4B1C5B2C}"/>
              </a:ext>
            </a:extLst>
          </p:cNvPr>
          <p:cNvGrpSpPr/>
          <p:nvPr/>
        </p:nvGrpSpPr>
        <p:grpSpPr>
          <a:xfrm>
            <a:off x="737584" y="2770629"/>
            <a:ext cx="1641074" cy="900538"/>
            <a:chOff x="2318016" y="3191254"/>
            <a:chExt cx="1856185" cy="1317813"/>
          </a:xfrm>
        </p:grpSpPr>
        <p:sp>
          <p:nvSpPr>
            <p:cNvPr id="55" name="Google Shape;1610;p33">
              <a:extLst>
                <a:ext uri="{FF2B5EF4-FFF2-40B4-BE49-F238E27FC236}">
                  <a16:creationId xmlns:a16="http://schemas.microsoft.com/office/drawing/2014/main" id="{9B29342A-8C16-BADE-3BBC-95092C694636}"/>
                </a:ext>
              </a:extLst>
            </p:cNvPr>
            <p:cNvSpPr/>
            <p:nvPr/>
          </p:nvSpPr>
          <p:spPr>
            <a:xfrm>
              <a:off x="2391466" y="3291181"/>
              <a:ext cx="1420274" cy="1006735"/>
            </a:xfrm>
            <a:custGeom>
              <a:avLst/>
              <a:gdLst/>
              <a:ahLst/>
              <a:cxnLst/>
              <a:rect l="l" t="t" r="r" b="b"/>
              <a:pathLst>
                <a:path w="69307" h="49127" extrusionOk="0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grpSp>
          <p:nvGrpSpPr>
            <p:cNvPr id="56" name="Google Shape;1611;p33">
              <a:extLst>
                <a:ext uri="{FF2B5EF4-FFF2-40B4-BE49-F238E27FC236}">
                  <a16:creationId xmlns:a16="http://schemas.microsoft.com/office/drawing/2014/main" id="{045D0CA0-621E-CBCE-8A27-BDF67DE3CD4E}"/>
                </a:ext>
              </a:extLst>
            </p:cNvPr>
            <p:cNvGrpSpPr/>
            <p:nvPr/>
          </p:nvGrpSpPr>
          <p:grpSpPr>
            <a:xfrm>
              <a:off x="2318016" y="3191254"/>
              <a:ext cx="1410519" cy="1024523"/>
              <a:chOff x="2203716" y="3115054"/>
              <a:chExt cx="1410519" cy="1024523"/>
            </a:xfrm>
          </p:grpSpPr>
          <p:sp>
            <p:nvSpPr>
              <p:cNvPr id="899" name="Google Shape;1612;p33">
                <a:extLst>
                  <a:ext uri="{FF2B5EF4-FFF2-40B4-BE49-F238E27FC236}">
                    <a16:creationId xmlns:a16="http://schemas.microsoft.com/office/drawing/2014/main" id="{AF3FD59D-110D-61E2-A1BA-8D2F30E1E1E5}"/>
                  </a:ext>
                </a:extLst>
              </p:cNvPr>
              <p:cNvSpPr/>
              <p:nvPr/>
            </p:nvSpPr>
            <p:spPr>
              <a:xfrm>
                <a:off x="2203716" y="3115054"/>
                <a:ext cx="1410519" cy="1024523"/>
              </a:xfrm>
              <a:custGeom>
                <a:avLst/>
                <a:gdLst/>
                <a:ahLst/>
                <a:cxnLst/>
                <a:rect l="l" t="t" r="r" b="b"/>
                <a:pathLst>
                  <a:path w="68831" h="49995" extrusionOk="0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Preprocessing Data</a:t>
                </a:r>
              </a:p>
            </p:txBody>
          </p:sp>
          <p:sp>
            <p:nvSpPr>
              <p:cNvPr id="900" name="Google Shape;1613;p33">
                <a:extLst>
                  <a:ext uri="{FF2B5EF4-FFF2-40B4-BE49-F238E27FC236}">
                    <a16:creationId xmlns:a16="http://schemas.microsoft.com/office/drawing/2014/main" id="{02877422-B9B8-97E7-256F-C6634AF12D90}"/>
                  </a:ext>
                </a:extLst>
              </p:cNvPr>
              <p:cNvSpPr/>
              <p:nvPr/>
            </p:nvSpPr>
            <p:spPr>
              <a:xfrm>
                <a:off x="2317416" y="3243140"/>
                <a:ext cx="127156" cy="22687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1071" extrusionOk="0">
                    <a:moveTo>
                      <a:pt x="5714" y="0"/>
                    </a:moveTo>
                    <a:cubicBezTo>
                      <a:pt x="5695" y="0"/>
                      <a:pt x="5676" y="2"/>
                      <a:pt x="5656" y="5"/>
                    </a:cubicBezTo>
                    <a:cubicBezTo>
                      <a:pt x="5061" y="148"/>
                      <a:pt x="4573" y="541"/>
                      <a:pt x="4109" y="922"/>
                    </a:cubicBezTo>
                    <a:cubicBezTo>
                      <a:pt x="2858" y="2005"/>
                      <a:pt x="2001" y="3458"/>
                      <a:pt x="1346" y="4946"/>
                    </a:cubicBezTo>
                    <a:cubicBezTo>
                      <a:pt x="620" y="6649"/>
                      <a:pt x="1" y="8458"/>
                      <a:pt x="49" y="10340"/>
                    </a:cubicBezTo>
                    <a:cubicBezTo>
                      <a:pt x="72" y="10649"/>
                      <a:pt x="251" y="10983"/>
                      <a:pt x="584" y="11054"/>
                    </a:cubicBezTo>
                    <a:cubicBezTo>
                      <a:pt x="628" y="11066"/>
                      <a:pt x="671" y="11071"/>
                      <a:pt x="713" y="11071"/>
                    </a:cubicBezTo>
                    <a:cubicBezTo>
                      <a:pt x="1019" y="11071"/>
                      <a:pt x="1288" y="10789"/>
                      <a:pt x="1382" y="10506"/>
                    </a:cubicBezTo>
                    <a:cubicBezTo>
                      <a:pt x="1775" y="9482"/>
                      <a:pt x="1918" y="8375"/>
                      <a:pt x="2216" y="7315"/>
                    </a:cubicBezTo>
                    <a:cubicBezTo>
                      <a:pt x="2918" y="4863"/>
                      <a:pt x="4275" y="2648"/>
                      <a:pt x="5978" y="767"/>
                    </a:cubicBezTo>
                    <a:cubicBezTo>
                      <a:pt x="6180" y="588"/>
                      <a:pt x="6204" y="303"/>
                      <a:pt x="6049" y="88"/>
                    </a:cubicBezTo>
                    <a:cubicBezTo>
                      <a:pt x="5936" y="58"/>
                      <a:pt x="5832" y="0"/>
                      <a:pt x="57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1614;p33">
                <a:extLst>
                  <a:ext uri="{FF2B5EF4-FFF2-40B4-BE49-F238E27FC236}">
                    <a16:creationId xmlns:a16="http://schemas.microsoft.com/office/drawing/2014/main" id="{A7ED0C5D-F183-F30A-80AD-B2C23AD75D7B}"/>
                  </a:ext>
                </a:extLst>
              </p:cNvPr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6340" extrusionOk="0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1615;p33">
                <a:extLst>
                  <a:ext uri="{FF2B5EF4-FFF2-40B4-BE49-F238E27FC236}">
                    <a16:creationId xmlns:a16="http://schemas.microsoft.com/office/drawing/2014/main" id="{46C889C0-E1AF-55C2-8260-BB02EC73D5C8}"/>
                  </a:ext>
                </a:extLst>
              </p:cNvPr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1596" extrusionOk="0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1616;p33">
                <a:extLst>
                  <a:ext uri="{FF2B5EF4-FFF2-40B4-BE49-F238E27FC236}">
                    <a16:creationId xmlns:a16="http://schemas.microsoft.com/office/drawing/2014/main" id="{B9C87275-6AFE-1959-BDDC-D8184DEDC8B3}"/>
                  </a:ext>
                </a:extLst>
              </p:cNvPr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1721" extrusionOk="0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1617;p33">
              <a:extLst>
                <a:ext uri="{FF2B5EF4-FFF2-40B4-BE49-F238E27FC236}">
                  <a16:creationId xmlns:a16="http://schemas.microsoft.com/office/drawing/2014/main" id="{F5B4F311-66B4-242E-950E-972A296FA2BD}"/>
                </a:ext>
              </a:extLst>
            </p:cNvPr>
            <p:cNvGrpSpPr/>
            <p:nvPr/>
          </p:nvGrpSpPr>
          <p:grpSpPr>
            <a:xfrm>
              <a:off x="3396098" y="3764837"/>
              <a:ext cx="778103" cy="744229"/>
              <a:chOff x="3205598" y="3612437"/>
              <a:chExt cx="778103" cy="744229"/>
            </a:xfrm>
          </p:grpSpPr>
          <p:sp>
            <p:nvSpPr>
              <p:cNvPr id="58" name="Google Shape;1618;p33">
                <a:extLst>
                  <a:ext uri="{FF2B5EF4-FFF2-40B4-BE49-F238E27FC236}">
                    <a16:creationId xmlns:a16="http://schemas.microsoft.com/office/drawing/2014/main" id="{0410C83D-7CC1-0CBF-A466-CE72C89938C3}"/>
                  </a:ext>
                </a:extLst>
              </p:cNvPr>
              <p:cNvSpPr/>
              <p:nvPr/>
            </p:nvSpPr>
            <p:spPr>
              <a:xfrm>
                <a:off x="3248799" y="3661868"/>
                <a:ext cx="734902" cy="694798"/>
              </a:xfrm>
              <a:custGeom>
                <a:avLst/>
                <a:gdLst/>
                <a:ahLst/>
                <a:cxnLst/>
                <a:rect l="l" t="t" r="r" b="b"/>
                <a:pathLst>
                  <a:path w="35862" h="33905" extrusionOk="0">
                    <a:moveTo>
                      <a:pt x="17087" y="0"/>
                    </a:moveTo>
                    <a:cubicBezTo>
                      <a:pt x="16972" y="0"/>
                      <a:pt x="16856" y="1"/>
                      <a:pt x="16740" y="4"/>
                    </a:cubicBezTo>
                    <a:cubicBezTo>
                      <a:pt x="14728" y="28"/>
                      <a:pt x="12716" y="540"/>
                      <a:pt x="10942" y="1480"/>
                    </a:cubicBezTo>
                    <a:cubicBezTo>
                      <a:pt x="9716" y="2147"/>
                      <a:pt x="8608" y="2981"/>
                      <a:pt x="7525" y="3850"/>
                    </a:cubicBezTo>
                    <a:cubicBezTo>
                      <a:pt x="5263" y="5707"/>
                      <a:pt x="3179" y="7850"/>
                      <a:pt x="1727" y="10410"/>
                    </a:cubicBezTo>
                    <a:cubicBezTo>
                      <a:pt x="893" y="11863"/>
                      <a:pt x="417" y="13494"/>
                      <a:pt x="286" y="15161"/>
                    </a:cubicBezTo>
                    <a:cubicBezTo>
                      <a:pt x="107" y="16220"/>
                      <a:pt x="0" y="17292"/>
                      <a:pt x="48" y="18363"/>
                    </a:cubicBezTo>
                    <a:cubicBezTo>
                      <a:pt x="155" y="20638"/>
                      <a:pt x="619" y="22924"/>
                      <a:pt x="1655" y="24971"/>
                    </a:cubicBezTo>
                    <a:cubicBezTo>
                      <a:pt x="2358" y="26376"/>
                      <a:pt x="3358" y="27627"/>
                      <a:pt x="4501" y="28698"/>
                    </a:cubicBezTo>
                    <a:cubicBezTo>
                      <a:pt x="6918" y="30960"/>
                      <a:pt x="9942" y="32544"/>
                      <a:pt x="13157" y="33306"/>
                    </a:cubicBezTo>
                    <a:cubicBezTo>
                      <a:pt x="14774" y="33699"/>
                      <a:pt x="16441" y="33905"/>
                      <a:pt x="18107" y="33905"/>
                    </a:cubicBezTo>
                    <a:cubicBezTo>
                      <a:pt x="20071" y="33905"/>
                      <a:pt x="22033" y="33619"/>
                      <a:pt x="23908" y="33020"/>
                    </a:cubicBezTo>
                    <a:cubicBezTo>
                      <a:pt x="27027" y="32032"/>
                      <a:pt x="29837" y="30163"/>
                      <a:pt x="32052" y="27758"/>
                    </a:cubicBezTo>
                    <a:cubicBezTo>
                      <a:pt x="34207" y="25424"/>
                      <a:pt x="35636" y="22364"/>
                      <a:pt x="35707" y="19173"/>
                    </a:cubicBezTo>
                    <a:cubicBezTo>
                      <a:pt x="35862" y="15827"/>
                      <a:pt x="34945" y="12482"/>
                      <a:pt x="33314" y="9589"/>
                    </a:cubicBezTo>
                    <a:cubicBezTo>
                      <a:pt x="31790" y="6862"/>
                      <a:pt x="29516" y="4588"/>
                      <a:pt x="26849" y="2969"/>
                    </a:cubicBezTo>
                    <a:cubicBezTo>
                      <a:pt x="23922" y="1195"/>
                      <a:pt x="20539" y="0"/>
                      <a:pt x="1708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9" name="Google Shape;1619;p33">
                <a:extLst>
                  <a:ext uri="{FF2B5EF4-FFF2-40B4-BE49-F238E27FC236}">
                    <a16:creationId xmlns:a16="http://schemas.microsoft.com/office/drawing/2014/main" id="{7777E9BE-5411-FB63-F432-025C87803DF6}"/>
                  </a:ext>
                </a:extLst>
              </p:cNvPr>
              <p:cNvSpPr/>
              <p:nvPr/>
            </p:nvSpPr>
            <p:spPr>
              <a:xfrm>
                <a:off x="3205598" y="3612437"/>
                <a:ext cx="733939" cy="694839"/>
              </a:xfrm>
              <a:custGeom>
                <a:avLst/>
                <a:gdLst/>
                <a:ahLst/>
                <a:cxnLst/>
                <a:rect l="l" t="t" r="r" b="b"/>
                <a:pathLst>
                  <a:path w="35815" h="33907" extrusionOk="0">
                    <a:moveTo>
                      <a:pt x="16955" y="1809"/>
                    </a:moveTo>
                    <a:cubicBezTo>
                      <a:pt x="17765" y="1857"/>
                      <a:pt x="18574" y="1880"/>
                      <a:pt x="19384" y="1999"/>
                    </a:cubicBezTo>
                    <a:cubicBezTo>
                      <a:pt x="22885" y="2559"/>
                      <a:pt x="26218" y="4178"/>
                      <a:pt x="28826" y="6595"/>
                    </a:cubicBezTo>
                    <a:cubicBezTo>
                      <a:pt x="31326" y="8953"/>
                      <a:pt x="33172" y="12060"/>
                      <a:pt x="33838" y="15453"/>
                    </a:cubicBezTo>
                    <a:cubicBezTo>
                      <a:pt x="33922" y="15834"/>
                      <a:pt x="33993" y="16215"/>
                      <a:pt x="34005" y="16608"/>
                    </a:cubicBezTo>
                    <a:lnTo>
                      <a:pt x="34041" y="16668"/>
                    </a:lnTo>
                    <a:cubicBezTo>
                      <a:pt x="34088" y="17775"/>
                      <a:pt x="34148" y="18894"/>
                      <a:pt x="33969" y="19990"/>
                    </a:cubicBezTo>
                    <a:cubicBezTo>
                      <a:pt x="33695" y="21871"/>
                      <a:pt x="32957" y="23657"/>
                      <a:pt x="31874" y="25205"/>
                    </a:cubicBezTo>
                    <a:cubicBezTo>
                      <a:pt x="30981" y="26455"/>
                      <a:pt x="29909" y="27574"/>
                      <a:pt x="28695" y="28526"/>
                    </a:cubicBezTo>
                    <a:cubicBezTo>
                      <a:pt x="26302" y="30467"/>
                      <a:pt x="23313" y="31658"/>
                      <a:pt x="20229" y="31884"/>
                    </a:cubicBezTo>
                    <a:cubicBezTo>
                      <a:pt x="19866" y="31938"/>
                      <a:pt x="19497" y="31949"/>
                      <a:pt x="19127" y="31949"/>
                    </a:cubicBezTo>
                    <a:cubicBezTo>
                      <a:pt x="18830" y="31949"/>
                      <a:pt x="18533" y="31942"/>
                      <a:pt x="18237" y="31942"/>
                    </a:cubicBezTo>
                    <a:cubicBezTo>
                      <a:pt x="18163" y="31942"/>
                      <a:pt x="18089" y="31942"/>
                      <a:pt x="18015" y="31944"/>
                    </a:cubicBezTo>
                    <a:cubicBezTo>
                      <a:pt x="17658" y="31932"/>
                      <a:pt x="17300" y="31955"/>
                      <a:pt x="16955" y="31884"/>
                    </a:cubicBezTo>
                    <a:cubicBezTo>
                      <a:pt x="13467" y="31610"/>
                      <a:pt x="10014" y="30408"/>
                      <a:pt x="7204" y="28288"/>
                    </a:cubicBezTo>
                    <a:cubicBezTo>
                      <a:pt x="6025" y="27383"/>
                      <a:pt x="4942" y="26312"/>
                      <a:pt x="4156" y="25026"/>
                    </a:cubicBezTo>
                    <a:cubicBezTo>
                      <a:pt x="3287" y="23585"/>
                      <a:pt x="2763" y="21954"/>
                      <a:pt x="2465" y="20311"/>
                    </a:cubicBezTo>
                    <a:lnTo>
                      <a:pt x="2430" y="20264"/>
                    </a:lnTo>
                    <a:cubicBezTo>
                      <a:pt x="2299" y="19382"/>
                      <a:pt x="2132" y="18501"/>
                      <a:pt x="2120" y="17608"/>
                    </a:cubicBezTo>
                    <a:cubicBezTo>
                      <a:pt x="2072" y="17096"/>
                      <a:pt x="2037" y="16585"/>
                      <a:pt x="2108" y="16073"/>
                    </a:cubicBezTo>
                    <a:cubicBezTo>
                      <a:pt x="2132" y="15715"/>
                      <a:pt x="2120" y="15358"/>
                      <a:pt x="2191" y="15001"/>
                    </a:cubicBezTo>
                    <a:cubicBezTo>
                      <a:pt x="2311" y="14108"/>
                      <a:pt x="2477" y="13203"/>
                      <a:pt x="2822" y="12358"/>
                    </a:cubicBezTo>
                    <a:cubicBezTo>
                      <a:pt x="3013" y="11893"/>
                      <a:pt x="3287" y="11441"/>
                      <a:pt x="3287" y="10917"/>
                    </a:cubicBezTo>
                    <a:cubicBezTo>
                      <a:pt x="4275" y="9405"/>
                      <a:pt x="5513" y="8060"/>
                      <a:pt x="6811" y="6809"/>
                    </a:cubicBezTo>
                    <a:cubicBezTo>
                      <a:pt x="8061" y="5643"/>
                      <a:pt x="9407" y="4559"/>
                      <a:pt x="10847" y="3642"/>
                    </a:cubicBezTo>
                    <a:cubicBezTo>
                      <a:pt x="12205" y="2761"/>
                      <a:pt x="13752" y="2190"/>
                      <a:pt x="15348" y="1964"/>
                    </a:cubicBezTo>
                    <a:cubicBezTo>
                      <a:pt x="15872" y="1857"/>
                      <a:pt x="16419" y="1868"/>
                      <a:pt x="16955" y="1809"/>
                    </a:cubicBezTo>
                    <a:close/>
                    <a:moveTo>
                      <a:pt x="17104" y="0"/>
                    </a:moveTo>
                    <a:cubicBezTo>
                      <a:pt x="16454" y="0"/>
                      <a:pt x="15804" y="42"/>
                      <a:pt x="15157" y="130"/>
                    </a:cubicBezTo>
                    <a:cubicBezTo>
                      <a:pt x="14336" y="273"/>
                      <a:pt x="13514" y="452"/>
                      <a:pt x="12717" y="737"/>
                    </a:cubicBezTo>
                    <a:cubicBezTo>
                      <a:pt x="11478" y="1166"/>
                      <a:pt x="10323" y="1821"/>
                      <a:pt x="9264" y="2583"/>
                    </a:cubicBezTo>
                    <a:cubicBezTo>
                      <a:pt x="7645" y="3726"/>
                      <a:pt x="6132" y="5035"/>
                      <a:pt x="4775" y="6464"/>
                    </a:cubicBezTo>
                    <a:cubicBezTo>
                      <a:pt x="3680" y="7619"/>
                      <a:pt x="2680" y="8869"/>
                      <a:pt x="1882" y="10250"/>
                    </a:cubicBezTo>
                    <a:cubicBezTo>
                      <a:pt x="977" y="11762"/>
                      <a:pt x="465" y="13501"/>
                      <a:pt x="334" y="15263"/>
                    </a:cubicBezTo>
                    <a:cubicBezTo>
                      <a:pt x="1" y="16966"/>
                      <a:pt x="48" y="18728"/>
                      <a:pt x="310" y="20442"/>
                    </a:cubicBezTo>
                    <a:cubicBezTo>
                      <a:pt x="346" y="20609"/>
                      <a:pt x="370" y="20787"/>
                      <a:pt x="394" y="20966"/>
                    </a:cubicBezTo>
                    <a:cubicBezTo>
                      <a:pt x="429" y="21109"/>
                      <a:pt x="465" y="21264"/>
                      <a:pt x="489" y="21418"/>
                    </a:cubicBezTo>
                    <a:cubicBezTo>
                      <a:pt x="572" y="21776"/>
                      <a:pt x="656" y="22133"/>
                      <a:pt x="751" y="22478"/>
                    </a:cubicBezTo>
                    <a:cubicBezTo>
                      <a:pt x="941" y="23109"/>
                      <a:pt x="1144" y="23728"/>
                      <a:pt x="1406" y="24324"/>
                    </a:cubicBezTo>
                    <a:cubicBezTo>
                      <a:pt x="1858" y="25359"/>
                      <a:pt x="2441" y="26324"/>
                      <a:pt x="3156" y="27193"/>
                    </a:cubicBezTo>
                    <a:cubicBezTo>
                      <a:pt x="5168" y="29669"/>
                      <a:pt x="7918" y="31491"/>
                      <a:pt x="10895" y="32622"/>
                    </a:cubicBezTo>
                    <a:cubicBezTo>
                      <a:pt x="12705" y="33265"/>
                      <a:pt x="14598" y="33718"/>
                      <a:pt x="16515" y="33837"/>
                    </a:cubicBezTo>
                    <a:cubicBezTo>
                      <a:pt x="17042" y="33888"/>
                      <a:pt x="17569" y="33907"/>
                      <a:pt x="18096" y="33907"/>
                    </a:cubicBezTo>
                    <a:cubicBezTo>
                      <a:pt x="18664" y="33907"/>
                      <a:pt x="19232" y="33885"/>
                      <a:pt x="19801" y="33860"/>
                    </a:cubicBezTo>
                    <a:cubicBezTo>
                      <a:pt x="20456" y="33777"/>
                      <a:pt x="21110" y="33706"/>
                      <a:pt x="21753" y="33587"/>
                    </a:cubicBezTo>
                    <a:cubicBezTo>
                      <a:pt x="21908" y="33551"/>
                      <a:pt x="22051" y="33527"/>
                      <a:pt x="22206" y="33503"/>
                    </a:cubicBezTo>
                    <a:cubicBezTo>
                      <a:pt x="22777" y="33372"/>
                      <a:pt x="23337" y="33241"/>
                      <a:pt x="23897" y="33063"/>
                    </a:cubicBezTo>
                    <a:cubicBezTo>
                      <a:pt x="26290" y="32313"/>
                      <a:pt x="28492" y="31039"/>
                      <a:pt x="30397" y="29419"/>
                    </a:cubicBezTo>
                    <a:cubicBezTo>
                      <a:pt x="31719" y="28288"/>
                      <a:pt x="32921" y="26991"/>
                      <a:pt x="33838" y="25490"/>
                    </a:cubicBezTo>
                    <a:cubicBezTo>
                      <a:pt x="34755" y="24038"/>
                      <a:pt x="35350" y="22395"/>
                      <a:pt x="35636" y="20704"/>
                    </a:cubicBezTo>
                    <a:cubicBezTo>
                      <a:pt x="35755" y="19990"/>
                      <a:pt x="35755" y="19275"/>
                      <a:pt x="35815" y="18549"/>
                    </a:cubicBezTo>
                    <a:cubicBezTo>
                      <a:pt x="35755" y="17751"/>
                      <a:pt x="35767" y="16942"/>
                      <a:pt x="35636" y="16144"/>
                    </a:cubicBezTo>
                    <a:cubicBezTo>
                      <a:pt x="35255" y="13679"/>
                      <a:pt x="34422" y="11274"/>
                      <a:pt x="33124" y="9143"/>
                    </a:cubicBezTo>
                    <a:cubicBezTo>
                      <a:pt x="31397" y="6250"/>
                      <a:pt x="28802" y="3940"/>
                      <a:pt x="25837" y="2368"/>
                    </a:cubicBezTo>
                    <a:cubicBezTo>
                      <a:pt x="24206" y="1511"/>
                      <a:pt x="22492" y="797"/>
                      <a:pt x="20682" y="416"/>
                    </a:cubicBezTo>
                    <a:cubicBezTo>
                      <a:pt x="19507" y="145"/>
                      <a:pt x="18306" y="0"/>
                      <a:pt x="17104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grpSp>
            <p:nvGrpSpPr>
              <p:cNvPr id="60" name="Google Shape;1620;p33">
                <a:extLst>
                  <a:ext uri="{FF2B5EF4-FFF2-40B4-BE49-F238E27FC236}">
                    <a16:creationId xmlns:a16="http://schemas.microsoft.com/office/drawing/2014/main" id="{B4D53BED-92D2-7C14-F49E-4DF19AD5E176}"/>
                  </a:ext>
                </a:extLst>
              </p:cNvPr>
              <p:cNvGrpSpPr/>
              <p:nvPr/>
            </p:nvGrpSpPr>
            <p:grpSpPr>
              <a:xfrm>
                <a:off x="3275625" y="3711402"/>
                <a:ext cx="567325" cy="500591"/>
                <a:chOff x="3275625" y="3711402"/>
                <a:chExt cx="567325" cy="500591"/>
              </a:xfrm>
            </p:grpSpPr>
            <p:sp>
              <p:nvSpPr>
                <p:cNvPr id="61" name="Google Shape;1621;p33">
                  <a:extLst>
                    <a:ext uri="{FF2B5EF4-FFF2-40B4-BE49-F238E27FC236}">
                      <a16:creationId xmlns:a16="http://schemas.microsoft.com/office/drawing/2014/main" id="{05D6F649-20A7-9116-26B1-F05EB70F43FC}"/>
                    </a:ext>
                  </a:extLst>
                </p:cNvPr>
                <p:cNvSpPr/>
                <p:nvPr/>
              </p:nvSpPr>
              <p:spPr>
                <a:xfrm>
                  <a:off x="3405433" y="3711402"/>
                  <a:ext cx="333556" cy="500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7" h="24428" extrusionOk="0">
                      <a:moveTo>
                        <a:pt x="10871" y="5469"/>
                      </a:moveTo>
                      <a:cubicBezTo>
                        <a:pt x="11086" y="6136"/>
                        <a:pt x="10955" y="6862"/>
                        <a:pt x="10752" y="7517"/>
                      </a:cubicBezTo>
                      <a:cubicBezTo>
                        <a:pt x="10538" y="8196"/>
                        <a:pt x="10181" y="8803"/>
                        <a:pt x="9788" y="9386"/>
                      </a:cubicBezTo>
                      <a:cubicBezTo>
                        <a:pt x="9883" y="8577"/>
                        <a:pt x="10097" y="7803"/>
                        <a:pt x="10288" y="7017"/>
                      </a:cubicBezTo>
                      <a:cubicBezTo>
                        <a:pt x="10431" y="6481"/>
                        <a:pt x="10609" y="5957"/>
                        <a:pt x="10871" y="5469"/>
                      </a:cubicBezTo>
                      <a:close/>
                      <a:moveTo>
                        <a:pt x="5037" y="5433"/>
                      </a:moveTo>
                      <a:lnTo>
                        <a:pt x="5037" y="5433"/>
                      </a:lnTo>
                      <a:cubicBezTo>
                        <a:pt x="5394" y="5921"/>
                        <a:pt x="5549" y="6517"/>
                        <a:pt x="5716" y="7088"/>
                      </a:cubicBezTo>
                      <a:cubicBezTo>
                        <a:pt x="5930" y="7910"/>
                        <a:pt x="6061" y="8755"/>
                        <a:pt x="6180" y="9589"/>
                      </a:cubicBezTo>
                      <a:cubicBezTo>
                        <a:pt x="5918" y="9112"/>
                        <a:pt x="5597" y="8660"/>
                        <a:pt x="5418" y="8136"/>
                      </a:cubicBezTo>
                      <a:cubicBezTo>
                        <a:pt x="5109" y="7279"/>
                        <a:pt x="4894" y="6350"/>
                        <a:pt x="5037" y="5433"/>
                      </a:cubicBezTo>
                      <a:close/>
                      <a:moveTo>
                        <a:pt x="8597" y="11505"/>
                      </a:moveTo>
                      <a:lnTo>
                        <a:pt x="8597" y="11505"/>
                      </a:lnTo>
                      <a:cubicBezTo>
                        <a:pt x="8454" y="12446"/>
                        <a:pt x="8383" y="13399"/>
                        <a:pt x="8288" y="14351"/>
                      </a:cubicBezTo>
                      <a:cubicBezTo>
                        <a:pt x="8073" y="16327"/>
                        <a:pt x="7895" y="18316"/>
                        <a:pt x="7919" y="20304"/>
                      </a:cubicBezTo>
                      <a:cubicBezTo>
                        <a:pt x="7573" y="20280"/>
                        <a:pt x="7240" y="20233"/>
                        <a:pt x="6895" y="20185"/>
                      </a:cubicBezTo>
                      <a:cubicBezTo>
                        <a:pt x="7204" y="19399"/>
                        <a:pt x="7228" y="18554"/>
                        <a:pt x="7311" y="17721"/>
                      </a:cubicBezTo>
                      <a:cubicBezTo>
                        <a:pt x="7454" y="15685"/>
                        <a:pt x="7585" y="13649"/>
                        <a:pt x="7502" y="11601"/>
                      </a:cubicBezTo>
                      <a:lnTo>
                        <a:pt x="7502" y="11601"/>
                      </a:lnTo>
                      <a:cubicBezTo>
                        <a:pt x="7607" y="11611"/>
                        <a:pt x="7711" y="11616"/>
                        <a:pt x="7816" y="11616"/>
                      </a:cubicBezTo>
                      <a:cubicBezTo>
                        <a:pt x="8080" y="11616"/>
                        <a:pt x="8341" y="11582"/>
                        <a:pt x="8597" y="11505"/>
                      </a:cubicBezTo>
                      <a:close/>
                      <a:moveTo>
                        <a:pt x="7635" y="1298"/>
                      </a:moveTo>
                      <a:cubicBezTo>
                        <a:pt x="8651" y="1298"/>
                        <a:pt x="9665" y="1538"/>
                        <a:pt x="10574" y="1992"/>
                      </a:cubicBezTo>
                      <a:cubicBezTo>
                        <a:pt x="11860" y="2647"/>
                        <a:pt x="13145" y="3445"/>
                        <a:pt x="13931" y="4695"/>
                      </a:cubicBezTo>
                      <a:cubicBezTo>
                        <a:pt x="14753" y="5921"/>
                        <a:pt x="14908" y="7481"/>
                        <a:pt x="14705" y="8922"/>
                      </a:cubicBezTo>
                      <a:cubicBezTo>
                        <a:pt x="14467" y="10589"/>
                        <a:pt x="13896" y="12208"/>
                        <a:pt x="12931" y="13601"/>
                      </a:cubicBezTo>
                      <a:cubicBezTo>
                        <a:pt x="11955" y="15054"/>
                        <a:pt x="10740" y="16327"/>
                        <a:pt x="9740" y="17780"/>
                      </a:cubicBezTo>
                      <a:cubicBezTo>
                        <a:pt x="9181" y="18566"/>
                        <a:pt x="8943" y="19530"/>
                        <a:pt x="8835" y="20471"/>
                      </a:cubicBezTo>
                      <a:cubicBezTo>
                        <a:pt x="8716" y="20459"/>
                        <a:pt x="8585" y="20435"/>
                        <a:pt x="8466" y="20423"/>
                      </a:cubicBezTo>
                      <a:cubicBezTo>
                        <a:pt x="8454" y="19399"/>
                        <a:pt x="8692" y="18387"/>
                        <a:pt x="8752" y="17363"/>
                      </a:cubicBezTo>
                      <a:cubicBezTo>
                        <a:pt x="9002" y="15292"/>
                        <a:pt x="9204" y="13208"/>
                        <a:pt x="9466" y="11136"/>
                      </a:cubicBezTo>
                      <a:cubicBezTo>
                        <a:pt x="9454" y="10958"/>
                        <a:pt x="9609" y="10851"/>
                        <a:pt x="9728" y="10743"/>
                      </a:cubicBezTo>
                      <a:cubicBezTo>
                        <a:pt x="10871" y="9708"/>
                        <a:pt x="11681" y="8255"/>
                        <a:pt x="11788" y="6695"/>
                      </a:cubicBezTo>
                      <a:cubicBezTo>
                        <a:pt x="11871" y="6243"/>
                        <a:pt x="11788" y="5779"/>
                        <a:pt x="11693" y="5338"/>
                      </a:cubicBezTo>
                      <a:cubicBezTo>
                        <a:pt x="11598" y="4993"/>
                        <a:pt x="11348" y="4588"/>
                        <a:pt x="10943" y="4588"/>
                      </a:cubicBezTo>
                      <a:cubicBezTo>
                        <a:pt x="10923" y="4586"/>
                        <a:pt x="10903" y="4585"/>
                        <a:pt x="10883" y="4585"/>
                      </a:cubicBezTo>
                      <a:cubicBezTo>
                        <a:pt x="10509" y="4585"/>
                        <a:pt x="10231" y="4902"/>
                        <a:pt x="10062" y="5207"/>
                      </a:cubicBezTo>
                      <a:cubicBezTo>
                        <a:pt x="9669" y="5886"/>
                        <a:pt x="9478" y="6660"/>
                        <a:pt x="9276" y="7422"/>
                      </a:cubicBezTo>
                      <a:cubicBezTo>
                        <a:pt x="9038" y="8386"/>
                        <a:pt x="8859" y="9374"/>
                        <a:pt x="8728" y="10362"/>
                      </a:cubicBezTo>
                      <a:cubicBezTo>
                        <a:pt x="8524" y="10608"/>
                        <a:pt x="8184" y="10763"/>
                        <a:pt x="7857" y="10763"/>
                      </a:cubicBezTo>
                      <a:cubicBezTo>
                        <a:pt x="7708" y="10763"/>
                        <a:pt x="7561" y="10731"/>
                        <a:pt x="7430" y="10660"/>
                      </a:cubicBezTo>
                      <a:cubicBezTo>
                        <a:pt x="7323" y="9684"/>
                        <a:pt x="7157" y="8719"/>
                        <a:pt x="6942" y="7755"/>
                      </a:cubicBezTo>
                      <a:cubicBezTo>
                        <a:pt x="6716" y="6862"/>
                        <a:pt x="6418" y="5957"/>
                        <a:pt x="5835" y="5219"/>
                      </a:cubicBezTo>
                      <a:cubicBezTo>
                        <a:pt x="5636" y="4968"/>
                        <a:pt x="5354" y="4716"/>
                        <a:pt x="5021" y="4716"/>
                      </a:cubicBezTo>
                      <a:cubicBezTo>
                        <a:pt x="4976" y="4716"/>
                        <a:pt x="4930" y="4721"/>
                        <a:pt x="4882" y="4731"/>
                      </a:cubicBezTo>
                      <a:cubicBezTo>
                        <a:pt x="4501" y="4814"/>
                        <a:pt x="4335" y="5219"/>
                        <a:pt x="4263" y="5564"/>
                      </a:cubicBezTo>
                      <a:cubicBezTo>
                        <a:pt x="4180" y="6219"/>
                        <a:pt x="4251" y="6898"/>
                        <a:pt x="4430" y="7541"/>
                      </a:cubicBezTo>
                      <a:cubicBezTo>
                        <a:pt x="4763" y="8767"/>
                        <a:pt x="5394" y="9910"/>
                        <a:pt x="6240" y="10851"/>
                      </a:cubicBezTo>
                      <a:cubicBezTo>
                        <a:pt x="6311" y="10958"/>
                        <a:pt x="6299" y="11101"/>
                        <a:pt x="6323" y="11232"/>
                      </a:cubicBezTo>
                      <a:cubicBezTo>
                        <a:pt x="6383" y="12803"/>
                        <a:pt x="6395" y="14375"/>
                        <a:pt x="6383" y="15946"/>
                      </a:cubicBezTo>
                      <a:cubicBezTo>
                        <a:pt x="6395" y="17340"/>
                        <a:pt x="6311" y="18733"/>
                        <a:pt x="6133" y="20114"/>
                      </a:cubicBezTo>
                      <a:cubicBezTo>
                        <a:pt x="5930" y="20102"/>
                        <a:pt x="5716" y="20090"/>
                        <a:pt x="5514" y="20078"/>
                      </a:cubicBezTo>
                      <a:cubicBezTo>
                        <a:pt x="5764" y="19316"/>
                        <a:pt x="5799" y="18494"/>
                        <a:pt x="5609" y="17721"/>
                      </a:cubicBezTo>
                      <a:cubicBezTo>
                        <a:pt x="5180" y="15685"/>
                        <a:pt x="4132" y="13851"/>
                        <a:pt x="3216" y="11994"/>
                      </a:cubicBezTo>
                      <a:cubicBezTo>
                        <a:pt x="2477" y="10470"/>
                        <a:pt x="1763" y="8862"/>
                        <a:pt x="1739" y="7148"/>
                      </a:cubicBezTo>
                      <a:cubicBezTo>
                        <a:pt x="1823" y="5671"/>
                        <a:pt x="2239" y="4136"/>
                        <a:pt x="3263" y="3040"/>
                      </a:cubicBezTo>
                      <a:cubicBezTo>
                        <a:pt x="3978" y="2242"/>
                        <a:pt x="4978" y="1790"/>
                        <a:pt x="5990" y="1516"/>
                      </a:cubicBezTo>
                      <a:cubicBezTo>
                        <a:pt x="6528" y="1369"/>
                        <a:pt x="7082" y="1298"/>
                        <a:pt x="7635" y="1298"/>
                      </a:cubicBezTo>
                      <a:close/>
                      <a:moveTo>
                        <a:pt x="4667" y="20841"/>
                      </a:moveTo>
                      <a:cubicBezTo>
                        <a:pt x="4917" y="20841"/>
                        <a:pt x="5166" y="20935"/>
                        <a:pt x="5406" y="20995"/>
                      </a:cubicBezTo>
                      <a:cubicBezTo>
                        <a:pt x="6204" y="21161"/>
                        <a:pt x="7002" y="21257"/>
                        <a:pt x="7811" y="21388"/>
                      </a:cubicBezTo>
                      <a:cubicBezTo>
                        <a:pt x="8157" y="21507"/>
                        <a:pt x="8538" y="21459"/>
                        <a:pt x="8895" y="21519"/>
                      </a:cubicBezTo>
                      <a:cubicBezTo>
                        <a:pt x="9526" y="21626"/>
                        <a:pt x="10157" y="21733"/>
                        <a:pt x="10776" y="21912"/>
                      </a:cubicBezTo>
                      <a:cubicBezTo>
                        <a:pt x="9824" y="22007"/>
                        <a:pt x="8871" y="22150"/>
                        <a:pt x="7919" y="22162"/>
                      </a:cubicBezTo>
                      <a:cubicBezTo>
                        <a:pt x="7645" y="22173"/>
                        <a:pt x="7383" y="22197"/>
                        <a:pt x="7121" y="22293"/>
                      </a:cubicBezTo>
                      <a:cubicBezTo>
                        <a:pt x="7133" y="22412"/>
                        <a:pt x="7073" y="22614"/>
                        <a:pt x="7228" y="22662"/>
                      </a:cubicBezTo>
                      <a:cubicBezTo>
                        <a:pt x="7621" y="22769"/>
                        <a:pt x="8038" y="22709"/>
                        <a:pt x="8442" y="22745"/>
                      </a:cubicBezTo>
                      <a:cubicBezTo>
                        <a:pt x="8865" y="22745"/>
                        <a:pt x="9287" y="22811"/>
                        <a:pt x="9710" y="22811"/>
                      </a:cubicBezTo>
                      <a:cubicBezTo>
                        <a:pt x="9883" y="22811"/>
                        <a:pt x="10056" y="22800"/>
                        <a:pt x="10228" y="22769"/>
                      </a:cubicBezTo>
                      <a:cubicBezTo>
                        <a:pt x="10621" y="22840"/>
                        <a:pt x="10931" y="23138"/>
                        <a:pt x="11240" y="23364"/>
                      </a:cubicBezTo>
                      <a:cubicBezTo>
                        <a:pt x="10661" y="23555"/>
                        <a:pt x="10055" y="23576"/>
                        <a:pt x="9447" y="23576"/>
                      </a:cubicBezTo>
                      <a:cubicBezTo>
                        <a:pt x="9274" y="23576"/>
                        <a:pt x="9100" y="23574"/>
                        <a:pt x="8927" y="23574"/>
                      </a:cubicBezTo>
                      <a:cubicBezTo>
                        <a:pt x="8797" y="23574"/>
                        <a:pt x="8667" y="23575"/>
                        <a:pt x="8538" y="23578"/>
                      </a:cubicBezTo>
                      <a:cubicBezTo>
                        <a:pt x="8446" y="23581"/>
                        <a:pt x="8354" y="23583"/>
                        <a:pt x="8263" y="23583"/>
                      </a:cubicBezTo>
                      <a:cubicBezTo>
                        <a:pt x="7274" y="23583"/>
                        <a:pt x="6304" y="23420"/>
                        <a:pt x="5323" y="23376"/>
                      </a:cubicBezTo>
                      <a:cubicBezTo>
                        <a:pt x="4632" y="23293"/>
                        <a:pt x="3930" y="23209"/>
                        <a:pt x="3263" y="22983"/>
                      </a:cubicBezTo>
                      <a:cubicBezTo>
                        <a:pt x="4144" y="22685"/>
                        <a:pt x="5097" y="22650"/>
                        <a:pt x="6002" y="22483"/>
                      </a:cubicBezTo>
                      <a:cubicBezTo>
                        <a:pt x="6156" y="22435"/>
                        <a:pt x="6240" y="22316"/>
                        <a:pt x="6192" y="22162"/>
                      </a:cubicBezTo>
                      <a:cubicBezTo>
                        <a:pt x="6030" y="22050"/>
                        <a:pt x="5849" y="22021"/>
                        <a:pt x="5662" y="22021"/>
                      </a:cubicBezTo>
                      <a:cubicBezTo>
                        <a:pt x="5450" y="22021"/>
                        <a:pt x="5230" y="22059"/>
                        <a:pt x="5022" y="22059"/>
                      </a:cubicBezTo>
                      <a:cubicBezTo>
                        <a:pt x="4983" y="22059"/>
                        <a:pt x="4944" y="22058"/>
                        <a:pt x="4906" y="22054"/>
                      </a:cubicBezTo>
                      <a:cubicBezTo>
                        <a:pt x="4632" y="21983"/>
                        <a:pt x="4359" y="21864"/>
                        <a:pt x="4085" y="21792"/>
                      </a:cubicBezTo>
                      <a:cubicBezTo>
                        <a:pt x="3680" y="21661"/>
                        <a:pt x="3239" y="21542"/>
                        <a:pt x="2977" y="21185"/>
                      </a:cubicBezTo>
                      <a:cubicBezTo>
                        <a:pt x="3454" y="20935"/>
                        <a:pt x="4001" y="20911"/>
                        <a:pt x="4525" y="20852"/>
                      </a:cubicBezTo>
                      <a:cubicBezTo>
                        <a:pt x="4573" y="20844"/>
                        <a:pt x="4620" y="20841"/>
                        <a:pt x="4667" y="20841"/>
                      </a:cubicBezTo>
                      <a:close/>
                      <a:moveTo>
                        <a:pt x="7506" y="0"/>
                      </a:moveTo>
                      <a:cubicBezTo>
                        <a:pt x="7042" y="0"/>
                        <a:pt x="6579" y="46"/>
                        <a:pt x="6121" y="147"/>
                      </a:cubicBezTo>
                      <a:cubicBezTo>
                        <a:pt x="4811" y="409"/>
                        <a:pt x="3561" y="980"/>
                        <a:pt x="2585" y="1909"/>
                      </a:cubicBezTo>
                      <a:cubicBezTo>
                        <a:pt x="1311" y="3052"/>
                        <a:pt x="596" y="4683"/>
                        <a:pt x="251" y="6326"/>
                      </a:cubicBezTo>
                      <a:cubicBezTo>
                        <a:pt x="1" y="7541"/>
                        <a:pt x="191" y="8791"/>
                        <a:pt x="525" y="9958"/>
                      </a:cubicBezTo>
                      <a:cubicBezTo>
                        <a:pt x="1334" y="12732"/>
                        <a:pt x="3156" y="15089"/>
                        <a:pt x="4049" y="17840"/>
                      </a:cubicBezTo>
                      <a:cubicBezTo>
                        <a:pt x="4299" y="18590"/>
                        <a:pt x="4430" y="19387"/>
                        <a:pt x="4501" y="20173"/>
                      </a:cubicBezTo>
                      <a:cubicBezTo>
                        <a:pt x="3882" y="20185"/>
                        <a:pt x="3228" y="20197"/>
                        <a:pt x="2656" y="20483"/>
                      </a:cubicBezTo>
                      <a:cubicBezTo>
                        <a:pt x="2299" y="20649"/>
                        <a:pt x="2120" y="21114"/>
                        <a:pt x="2287" y="21483"/>
                      </a:cubicBezTo>
                      <a:cubicBezTo>
                        <a:pt x="2501" y="21888"/>
                        <a:pt x="2906" y="22185"/>
                        <a:pt x="3347" y="22281"/>
                      </a:cubicBezTo>
                      <a:cubicBezTo>
                        <a:pt x="3037" y="22388"/>
                        <a:pt x="2632" y="22459"/>
                        <a:pt x="2489" y="22804"/>
                      </a:cubicBezTo>
                      <a:cubicBezTo>
                        <a:pt x="2358" y="23090"/>
                        <a:pt x="2608" y="23364"/>
                        <a:pt x="2858" y="23483"/>
                      </a:cubicBezTo>
                      <a:cubicBezTo>
                        <a:pt x="3442" y="23757"/>
                        <a:pt x="4073" y="23900"/>
                        <a:pt x="4704" y="24031"/>
                      </a:cubicBezTo>
                      <a:cubicBezTo>
                        <a:pt x="5982" y="24285"/>
                        <a:pt x="7281" y="24428"/>
                        <a:pt x="8584" y="24428"/>
                      </a:cubicBezTo>
                      <a:cubicBezTo>
                        <a:pt x="9235" y="24428"/>
                        <a:pt x="9887" y="24392"/>
                        <a:pt x="10538" y="24317"/>
                      </a:cubicBezTo>
                      <a:cubicBezTo>
                        <a:pt x="10919" y="24245"/>
                        <a:pt x="11336" y="24198"/>
                        <a:pt x="11657" y="23971"/>
                      </a:cubicBezTo>
                      <a:cubicBezTo>
                        <a:pt x="11883" y="23817"/>
                        <a:pt x="12002" y="23507"/>
                        <a:pt x="11895" y="23245"/>
                      </a:cubicBezTo>
                      <a:cubicBezTo>
                        <a:pt x="11764" y="22924"/>
                        <a:pt x="11419" y="22757"/>
                        <a:pt x="11121" y="22602"/>
                      </a:cubicBezTo>
                      <a:cubicBezTo>
                        <a:pt x="11550" y="22507"/>
                        <a:pt x="11931" y="22019"/>
                        <a:pt x="11669" y="21602"/>
                      </a:cubicBezTo>
                      <a:cubicBezTo>
                        <a:pt x="11276" y="21054"/>
                        <a:pt x="10562" y="20935"/>
                        <a:pt x="9966" y="20745"/>
                      </a:cubicBezTo>
                      <a:cubicBezTo>
                        <a:pt x="10086" y="20328"/>
                        <a:pt x="10240" y="19911"/>
                        <a:pt x="10431" y="19530"/>
                      </a:cubicBezTo>
                      <a:cubicBezTo>
                        <a:pt x="10978" y="18316"/>
                        <a:pt x="11919" y="17351"/>
                        <a:pt x="12705" y="16304"/>
                      </a:cubicBezTo>
                      <a:cubicBezTo>
                        <a:pt x="13693" y="15054"/>
                        <a:pt x="14658" y="13744"/>
                        <a:pt x="15229" y="12232"/>
                      </a:cubicBezTo>
                      <a:cubicBezTo>
                        <a:pt x="15920" y="10422"/>
                        <a:pt x="16277" y="8446"/>
                        <a:pt x="16027" y="6505"/>
                      </a:cubicBezTo>
                      <a:cubicBezTo>
                        <a:pt x="15884" y="5421"/>
                        <a:pt x="15420" y="4374"/>
                        <a:pt x="14741" y="3504"/>
                      </a:cubicBezTo>
                      <a:cubicBezTo>
                        <a:pt x="13788" y="2242"/>
                        <a:pt x="12407" y="1338"/>
                        <a:pt x="10955" y="730"/>
                      </a:cubicBezTo>
                      <a:cubicBezTo>
                        <a:pt x="9862" y="295"/>
                        <a:pt x="8683" y="0"/>
                        <a:pt x="750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62" name="Google Shape;1622;p33">
                  <a:extLst>
                    <a:ext uri="{FF2B5EF4-FFF2-40B4-BE49-F238E27FC236}">
                      <a16:creationId xmlns:a16="http://schemas.microsoft.com/office/drawing/2014/main" id="{425B9F5A-CD4C-5B02-DA28-DC502A20E477}"/>
                    </a:ext>
                  </a:extLst>
                </p:cNvPr>
                <p:cNvSpPr/>
                <p:nvPr/>
              </p:nvSpPr>
              <p:spPr>
                <a:xfrm>
                  <a:off x="3757291" y="3837151"/>
                  <a:ext cx="82257" cy="5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2641" extrusionOk="0">
                      <a:moveTo>
                        <a:pt x="3559" y="0"/>
                      </a:moveTo>
                      <a:cubicBezTo>
                        <a:pt x="3293" y="0"/>
                        <a:pt x="3049" y="169"/>
                        <a:pt x="2823" y="297"/>
                      </a:cubicBezTo>
                      <a:cubicBezTo>
                        <a:pt x="2096" y="726"/>
                        <a:pt x="1370" y="1167"/>
                        <a:pt x="632" y="1571"/>
                      </a:cubicBezTo>
                      <a:cubicBezTo>
                        <a:pt x="286" y="1750"/>
                        <a:pt x="1" y="2155"/>
                        <a:pt x="227" y="2536"/>
                      </a:cubicBezTo>
                      <a:cubicBezTo>
                        <a:pt x="353" y="2607"/>
                        <a:pt x="490" y="2641"/>
                        <a:pt x="626" y="2641"/>
                      </a:cubicBezTo>
                      <a:cubicBezTo>
                        <a:pt x="785" y="2641"/>
                        <a:pt x="943" y="2595"/>
                        <a:pt x="1084" y="2512"/>
                      </a:cubicBezTo>
                      <a:cubicBezTo>
                        <a:pt x="1727" y="2155"/>
                        <a:pt x="2358" y="1750"/>
                        <a:pt x="2977" y="1333"/>
                      </a:cubicBezTo>
                      <a:cubicBezTo>
                        <a:pt x="3287" y="1107"/>
                        <a:pt x="3608" y="905"/>
                        <a:pt x="3858" y="607"/>
                      </a:cubicBezTo>
                      <a:cubicBezTo>
                        <a:pt x="4013" y="440"/>
                        <a:pt x="3966" y="95"/>
                        <a:pt x="3727" y="24"/>
                      </a:cubicBezTo>
                      <a:cubicBezTo>
                        <a:pt x="3670" y="7"/>
                        <a:pt x="3614" y="0"/>
                        <a:pt x="3559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63" name="Google Shape;1623;p33">
                  <a:extLst>
                    <a:ext uri="{FF2B5EF4-FFF2-40B4-BE49-F238E27FC236}">
                      <a16:creationId xmlns:a16="http://schemas.microsoft.com/office/drawing/2014/main" id="{0207F50C-C046-5576-EAEC-C34830CBF78B}"/>
                    </a:ext>
                  </a:extLst>
                </p:cNvPr>
                <p:cNvSpPr/>
                <p:nvPr/>
              </p:nvSpPr>
              <p:spPr>
                <a:xfrm>
                  <a:off x="3275625" y="3909556"/>
                  <a:ext cx="107873" cy="25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4" h="1242" extrusionOk="0">
                      <a:moveTo>
                        <a:pt x="4090" y="1"/>
                      </a:moveTo>
                      <a:cubicBezTo>
                        <a:pt x="3141" y="1"/>
                        <a:pt x="2202" y="166"/>
                        <a:pt x="1263" y="289"/>
                      </a:cubicBezTo>
                      <a:cubicBezTo>
                        <a:pt x="906" y="360"/>
                        <a:pt x="501" y="360"/>
                        <a:pt x="191" y="586"/>
                      </a:cubicBezTo>
                      <a:cubicBezTo>
                        <a:pt x="1" y="729"/>
                        <a:pt x="60" y="979"/>
                        <a:pt x="167" y="1158"/>
                      </a:cubicBezTo>
                      <a:cubicBezTo>
                        <a:pt x="358" y="1223"/>
                        <a:pt x="554" y="1241"/>
                        <a:pt x="752" y="1241"/>
                      </a:cubicBezTo>
                      <a:cubicBezTo>
                        <a:pt x="950" y="1241"/>
                        <a:pt x="1150" y="1223"/>
                        <a:pt x="1346" y="1217"/>
                      </a:cubicBezTo>
                      <a:cubicBezTo>
                        <a:pt x="2418" y="1098"/>
                        <a:pt x="3489" y="1063"/>
                        <a:pt x="4549" y="920"/>
                      </a:cubicBezTo>
                      <a:cubicBezTo>
                        <a:pt x="4823" y="884"/>
                        <a:pt x="5263" y="777"/>
                        <a:pt x="5180" y="408"/>
                      </a:cubicBezTo>
                      <a:cubicBezTo>
                        <a:pt x="5061" y="51"/>
                        <a:pt x="4597" y="39"/>
                        <a:pt x="4275" y="3"/>
                      </a:cubicBezTo>
                      <a:cubicBezTo>
                        <a:pt x="4213" y="1"/>
                        <a:pt x="4151" y="1"/>
                        <a:pt x="4090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896" name="Google Shape;1624;p33">
                  <a:extLst>
                    <a:ext uri="{FF2B5EF4-FFF2-40B4-BE49-F238E27FC236}">
                      <a16:creationId xmlns:a16="http://schemas.microsoft.com/office/drawing/2014/main" id="{6A559B0B-6310-9AD4-3383-13B9746A29E8}"/>
                    </a:ext>
                  </a:extLst>
                </p:cNvPr>
                <p:cNvSpPr/>
                <p:nvPr/>
              </p:nvSpPr>
              <p:spPr>
                <a:xfrm>
                  <a:off x="3759238" y="3935706"/>
                  <a:ext cx="83712" cy="2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5" h="1029" extrusionOk="0">
                      <a:moveTo>
                        <a:pt x="692" y="1"/>
                      </a:moveTo>
                      <a:cubicBezTo>
                        <a:pt x="382" y="1"/>
                        <a:pt x="1" y="215"/>
                        <a:pt x="49" y="572"/>
                      </a:cubicBezTo>
                      <a:cubicBezTo>
                        <a:pt x="123" y="933"/>
                        <a:pt x="518" y="1029"/>
                        <a:pt x="847" y="1029"/>
                      </a:cubicBezTo>
                      <a:cubicBezTo>
                        <a:pt x="888" y="1029"/>
                        <a:pt x="927" y="1027"/>
                        <a:pt x="965" y="1025"/>
                      </a:cubicBezTo>
                      <a:cubicBezTo>
                        <a:pt x="1088" y="1022"/>
                        <a:pt x="1211" y="1021"/>
                        <a:pt x="1334" y="1021"/>
                      </a:cubicBezTo>
                      <a:cubicBezTo>
                        <a:pt x="1511" y="1021"/>
                        <a:pt x="1688" y="1023"/>
                        <a:pt x="1865" y="1023"/>
                      </a:cubicBezTo>
                      <a:cubicBezTo>
                        <a:pt x="2532" y="1023"/>
                        <a:pt x="3200" y="997"/>
                        <a:pt x="3823" y="751"/>
                      </a:cubicBezTo>
                      <a:cubicBezTo>
                        <a:pt x="4073" y="668"/>
                        <a:pt x="4085" y="394"/>
                        <a:pt x="4025" y="179"/>
                      </a:cubicBezTo>
                      <a:cubicBezTo>
                        <a:pt x="3879" y="125"/>
                        <a:pt x="3733" y="84"/>
                        <a:pt x="3582" y="84"/>
                      </a:cubicBezTo>
                      <a:cubicBezTo>
                        <a:pt x="3536" y="84"/>
                        <a:pt x="3489" y="88"/>
                        <a:pt x="3442" y="96"/>
                      </a:cubicBezTo>
                      <a:cubicBezTo>
                        <a:pt x="3182" y="126"/>
                        <a:pt x="2922" y="139"/>
                        <a:pt x="2663" y="139"/>
                      </a:cubicBezTo>
                      <a:cubicBezTo>
                        <a:pt x="2006" y="139"/>
                        <a:pt x="1349" y="61"/>
                        <a:pt x="69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897" name="Google Shape;1625;p33">
                  <a:extLst>
                    <a:ext uri="{FF2B5EF4-FFF2-40B4-BE49-F238E27FC236}">
                      <a16:creationId xmlns:a16="http://schemas.microsoft.com/office/drawing/2014/main" id="{6A8DBA48-CE18-974B-9B43-210EAD134538}"/>
                    </a:ext>
                  </a:extLst>
                </p:cNvPr>
                <p:cNvSpPr/>
                <p:nvPr/>
              </p:nvSpPr>
              <p:spPr>
                <a:xfrm>
                  <a:off x="3739974" y="3983969"/>
                  <a:ext cx="52973" cy="41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001" extrusionOk="0">
                      <a:moveTo>
                        <a:pt x="447" y="1"/>
                      </a:moveTo>
                      <a:cubicBezTo>
                        <a:pt x="386" y="1"/>
                        <a:pt x="324" y="6"/>
                        <a:pt x="262" y="15"/>
                      </a:cubicBezTo>
                      <a:cubicBezTo>
                        <a:pt x="227" y="51"/>
                        <a:pt x="143" y="122"/>
                        <a:pt x="96" y="158"/>
                      </a:cubicBezTo>
                      <a:cubicBezTo>
                        <a:pt x="60" y="241"/>
                        <a:pt x="36" y="337"/>
                        <a:pt x="0" y="432"/>
                      </a:cubicBezTo>
                      <a:cubicBezTo>
                        <a:pt x="119" y="968"/>
                        <a:pt x="655" y="1218"/>
                        <a:pt x="1072" y="1527"/>
                      </a:cubicBezTo>
                      <a:cubicBezTo>
                        <a:pt x="1372" y="1718"/>
                        <a:pt x="1707" y="2001"/>
                        <a:pt x="2082" y="2001"/>
                      </a:cubicBezTo>
                      <a:cubicBezTo>
                        <a:pt x="2152" y="2001"/>
                        <a:pt x="2225" y="1991"/>
                        <a:pt x="2298" y="1968"/>
                      </a:cubicBezTo>
                      <a:cubicBezTo>
                        <a:pt x="2584" y="1837"/>
                        <a:pt x="2560" y="1408"/>
                        <a:pt x="2334" y="1242"/>
                      </a:cubicBezTo>
                      <a:cubicBezTo>
                        <a:pt x="1893" y="849"/>
                        <a:pt x="1417" y="491"/>
                        <a:pt x="929" y="158"/>
                      </a:cubicBezTo>
                      <a:cubicBezTo>
                        <a:pt x="788" y="43"/>
                        <a:pt x="621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898" name="Google Shape;1626;p33">
                  <a:extLst>
                    <a:ext uri="{FF2B5EF4-FFF2-40B4-BE49-F238E27FC236}">
                      <a16:creationId xmlns:a16="http://schemas.microsoft.com/office/drawing/2014/main" id="{65F3AD55-9C08-9B95-5B1C-64ADF1F37737}"/>
                    </a:ext>
                  </a:extLst>
                </p:cNvPr>
                <p:cNvSpPr/>
                <p:nvPr/>
              </p:nvSpPr>
              <p:spPr>
                <a:xfrm>
                  <a:off x="3333704" y="3986059"/>
                  <a:ext cx="65412" cy="40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1955" extrusionOk="0">
                      <a:moveTo>
                        <a:pt x="2579" y="1"/>
                      </a:moveTo>
                      <a:cubicBezTo>
                        <a:pt x="2429" y="1"/>
                        <a:pt x="2277" y="43"/>
                        <a:pt x="2144" y="116"/>
                      </a:cubicBezTo>
                      <a:cubicBezTo>
                        <a:pt x="1572" y="378"/>
                        <a:pt x="1013" y="687"/>
                        <a:pt x="501" y="1056"/>
                      </a:cubicBezTo>
                      <a:cubicBezTo>
                        <a:pt x="286" y="1223"/>
                        <a:pt x="0" y="1437"/>
                        <a:pt x="96" y="1747"/>
                      </a:cubicBezTo>
                      <a:cubicBezTo>
                        <a:pt x="160" y="1883"/>
                        <a:pt x="299" y="1954"/>
                        <a:pt x="437" y="1954"/>
                      </a:cubicBezTo>
                      <a:cubicBezTo>
                        <a:pt x="505" y="1954"/>
                        <a:pt x="573" y="1937"/>
                        <a:pt x="632" y="1902"/>
                      </a:cubicBezTo>
                      <a:cubicBezTo>
                        <a:pt x="1310" y="1604"/>
                        <a:pt x="1953" y="1259"/>
                        <a:pt x="2632" y="961"/>
                      </a:cubicBezTo>
                      <a:cubicBezTo>
                        <a:pt x="2965" y="830"/>
                        <a:pt x="3191" y="461"/>
                        <a:pt x="2989" y="128"/>
                      </a:cubicBezTo>
                      <a:cubicBezTo>
                        <a:pt x="2866" y="40"/>
                        <a:pt x="2723" y="1"/>
                        <a:pt x="2579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</p:grpSp>
        </p:grpSp>
      </p:grpSp>
      <p:grpSp>
        <p:nvGrpSpPr>
          <p:cNvPr id="904" name="Google Shape;1627;p33">
            <a:extLst>
              <a:ext uri="{FF2B5EF4-FFF2-40B4-BE49-F238E27FC236}">
                <a16:creationId xmlns:a16="http://schemas.microsoft.com/office/drawing/2014/main" id="{F87F393C-9302-5E65-44F8-AF042ACDCF93}"/>
              </a:ext>
            </a:extLst>
          </p:cNvPr>
          <p:cNvGrpSpPr/>
          <p:nvPr/>
        </p:nvGrpSpPr>
        <p:grpSpPr>
          <a:xfrm>
            <a:off x="3640393" y="1301521"/>
            <a:ext cx="1648411" cy="889335"/>
            <a:chOff x="5102348" y="1230918"/>
            <a:chExt cx="1864484" cy="1301419"/>
          </a:xfrm>
        </p:grpSpPr>
        <p:sp>
          <p:nvSpPr>
            <p:cNvPr id="905" name="Google Shape;1628;p33">
              <a:extLst>
                <a:ext uri="{FF2B5EF4-FFF2-40B4-BE49-F238E27FC236}">
                  <a16:creationId xmlns:a16="http://schemas.microsoft.com/office/drawing/2014/main" id="{BF93F281-26FA-08C0-1AA7-BE00F73DD737}"/>
                </a:ext>
              </a:extLst>
            </p:cNvPr>
            <p:cNvSpPr/>
            <p:nvPr/>
          </p:nvSpPr>
          <p:spPr>
            <a:xfrm>
              <a:off x="5201169" y="1525602"/>
              <a:ext cx="1418819" cy="1006735"/>
            </a:xfrm>
            <a:custGeom>
              <a:avLst/>
              <a:gdLst/>
              <a:ahLst/>
              <a:cxnLst/>
              <a:rect l="l" t="t" r="r" b="b"/>
              <a:pathLst>
                <a:path w="69236" h="49127" extrusionOk="0">
                  <a:moveTo>
                    <a:pt x="32043" y="1"/>
                  </a:moveTo>
                  <a:cubicBezTo>
                    <a:pt x="31375" y="1"/>
                    <a:pt x="30708" y="9"/>
                    <a:pt x="30040" y="20"/>
                  </a:cubicBezTo>
                  <a:cubicBezTo>
                    <a:pt x="29695" y="20"/>
                    <a:pt x="29362" y="32"/>
                    <a:pt x="29028" y="68"/>
                  </a:cubicBezTo>
                  <a:cubicBezTo>
                    <a:pt x="28195" y="139"/>
                    <a:pt x="27361" y="68"/>
                    <a:pt x="26540" y="163"/>
                  </a:cubicBezTo>
                  <a:cubicBezTo>
                    <a:pt x="25720" y="196"/>
                    <a:pt x="24901" y="199"/>
                    <a:pt x="24082" y="199"/>
                  </a:cubicBezTo>
                  <a:cubicBezTo>
                    <a:pt x="23848" y="199"/>
                    <a:pt x="23614" y="199"/>
                    <a:pt x="23380" y="199"/>
                  </a:cubicBezTo>
                  <a:cubicBezTo>
                    <a:pt x="22328" y="199"/>
                    <a:pt x="21277" y="205"/>
                    <a:pt x="20230" y="270"/>
                  </a:cubicBezTo>
                  <a:cubicBezTo>
                    <a:pt x="18241" y="306"/>
                    <a:pt x="16241" y="235"/>
                    <a:pt x="14253" y="485"/>
                  </a:cubicBezTo>
                  <a:cubicBezTo>
                    <a:pt x="13872" y="544"/>
                    <a:pt x="13491" y="568"/>
                    <a:pt x="13110" y="568"/>
                  </a:cubicBezTo>
                  <a:cubicBezTo>
                    <a:pt x="13077" y="567"/>
                    <a:pt x="13045" y="567"/>
                    <a:pt x="13013" y="567"/>
                  </a:cubicBezTo>
                  <a:cubicBezTo>
                    <a:pt x="12356" y="567"/>
                    <a:pt x="11709" y="679"/>
                    <a:pt x="11062" y="758"/>
                  </a:cubicBezTo>
                  <a:cubicBezTo>
                    <a:pt x="9383" y="997"/>
                    <a:pt x="7680" y="1354"/>
                    <a:pt x="6252" y="2294"/>
                  </a:cubicBezTo>
                  <a:cubicBezTo>
                    <a:pt x="5144" y="2949"/>
                    <a:pt x="4240" y="3902"/>
                    <a:pt x="3466" y="4914"/>
                  </a:cubicBezTo>
                  <a:cubicBezTo>
                    <a:pt x="2477" y="6235"/>
                    <a:pt x="1858" y="7795"/>
                    <a:pt x="1418" y="9367"/>
                  </a:cubicBezTo>
                  <a:cubicBezTo>
                    <a:pt x="1132" y="10343"/>
                    <a:pt x="834" y="11319"/>
                    <a:pt x="751" y="12331"/>
                  </a:cubicBezTo>
                  <a:cubicBezTo>
                    <a:pt x="656" y="13677"/>
                    <a:pt x="441" y="14998"/>
                    <a:pt x="358" y="16344"/>
                  </a:cubicBezTo>
                  <a:cubicBezTo>
                    <a:pt x="334" y="17058"/>
                    <a:pt x="227" y="17761"/>
                    <a:pt x="251" y="18475"/>
                  </a:cubicBezTo>
                  <a:cubicBezTo>
                    <a:pt x="72" y="20809"/>
                    <a:pt x="263" y="23166"/>
                    <a:pt x="96" y="25500"/>
                  </a:cubicBezTo>
                  <a:cubicBezTo>
                    <a:pt x="108" y="27131"/>
                    <a:pt x="96" y="28762"/>
                    <a:pt x="1" y="30393"/>
                  </a:cubicBezTo>
                  <a:cubicBezTo>
                    <a:pt x="60" y="31679"/>
                    <a:pt x="191" y="32965"/>
                    <a:pt x="346" y="34251"/>
                  </a:cubicBezTo>
                  <a:cubicBezTo>
                    <a:pt x="513" y="35501"/>
                    <a:pt x="656" y="36763"/>
                    <a:pt x="989" y="37977"/>
                  </a:cubicBezTo>
                  <a:cubicBezTo>
                    <a:pt x="1573" y="40061"/>
                    <a:pt x="2287" y="42240"/>
                    <a:pt x="3906" y="43764"/>
                  </a:cubicBezTo>
                  <a:cubicBezTo>
                    <a:pt x="4549" y="44430"/>
                    <a:pt x="5240" y="45085"/>
                    <a:pt x="6073" y="45514"/>
                  </a:cubicBezTo>
                  <a:cubicBezTo>
                    <a:pt x="6514" y="45740"/>
                    <a:pt x="6930" y="46050"/>
                    <a:pt x="7395" y="46240"/>
                  </a:cubicBezTo>
                  <a:cubicBezTo>
                    <a:pt x="7788" y="46395"/>
                    <a:pt x="8192" y="46514"/>
                    <a:pt x="8597" y="46633"/>
                  </a:cubicBezTo>
                  <a:cubicBezTo>
                    <a:pt x="9335" y="46883"/>
                    <a:pt x="10121" y="46943"/>
                    <a:pt x="10895" y="47074"/>
                  </a:cubicBezTo>
                  <a:cubicBezTo>
                    <a:pt x="12288" y="47193"/>
                    <a:pt x="13657" y="47455"/>
                    <a:pt x="15027" y="47681"/>
                  </a:cubicBezTo>
                  <a:cubicBezTo>
                    <a:pt x="18896" y="48300"/>
                    <a:pt x="22813" y="48502"/>
                    <a:pt x="26719" y="48752"/>
                  </a:cubicBezTo>
                  <a:cubicBezTo>
                    <a:pt x="27159" y="48752"/>
                    <a:pt x="27600" y="48764"/>
                    <a:pt x="28052" y="48812"/>
                  </a:cubicBezTo>
                  <a:cubicBezTo>
                    <a:pt x="28993" y="48860"/>
                    <a:pt x="29945" y="48836"/>
                    <a:pt x="30898" y="48872"/>
                  </a:cubicBezTo>
                  <a:cubicBezTo>
                    <a:pt x="31874" y="48979"/>
                    <a:pt x="32850" y="48895"/>
                    <a:pt x="33815" y="48979"/>
                  </a:cubicBezTo>
                  <a:cubicBezTo>
                    <a:pt x="34684" y="49026"/>
                    <a:pt x="35541" y="49026"/>
                    <a:pt x="36398" y="49026"/>
                  </a:cubicBezTo>
                  <a:cubicBezTo>
                    <a:pt x="37935" y="49107"/>
                    <a:pt x="39475" y="49127"/>
                    <a:pt x="41015" y="49127"/>
                  </a:cubicBezTo>
                  <a:cubicBezTo>
                    <a:pt x="42208" y="49127"/>
                    <a:pt x="43400" y="49115"/>
                    <a:pt x="44590" y="49110"/>
                  </a:cubicBezTo>
                  <a:cubicBezTo>
                    <a:pt x="44676" y="49110"/>
                    <a:pt x="44763" y="49111"/>
                    <a:pt x="44849" y="49111"/>
                  </a:cubicBezTo>
                  <a:cubicBezTo>
                    <a:pt x="46241" y="49111"/>
                    <a:pt x="47641" y="49026"/>
                    <a:pt x="49031" y="49014"/>
                  </a:cubicBezTo>
                  <a:cubicBezTo>
                    <a:pt x="49769" y="48931"/>
                    <a:pt x="50519" y="48943"/>
                    <a:pt x="51257" y="48872"/>
                  </a:cubicBezTo>
                  <a:cubicBezTo>
                    <a:pt x="53912" y="48800"/>
                    <a:pt x="56567" y="48467"/>
                    <a:pt x="59163" y="47919"/>
                  </a:cubicBezTo>
                  <a:cubicBezTo>
                    <a:pt x="60270" y="47681"/>
                    <a:pt x="61342" y="47324"/>
                    <a:pt x="62402" y="46967"/>
                  </a:cubicBezTo>
                  <a:cubicBezTo>
                    <a:pt x="63152" y="46716"/>
                    <a:pt x="63771" y="46216"/>
                    <a:pt x="64449" y="45812"/>
                  </a:cubicBezTo>
                  <a:cubicBezTo>
                    <a:pt x="64890" y="45550"/>
                    <a:pt x="65295" y="45228"/>
                    <a:pt x="65676" y="44895"/>
                  </a:cubicBezTo>
                  <a:cubicBezTo>
                    <a:pt x="67307" y="43418"/>
                    <a:pt x="68009" y="41240"/>
                    <a:pt x="68462" y="39168"/>
                  </a:cubicBezTo>
                  <a:cubicBezTo>
                    <a:pt x="68962" y="36596"/>
                    <a:pt x="69236" y="33977"/>
                    <a:pt x="69152" y="31369"/>
                  </a:cubicBezTo>
                  <a:cubicBezTo>
                    <a:pt x="69069" y="30536"/>
                    <a:pt x="69117" y="29702"/>
                    <a:pt x="69045" y="28881"/>
                  </a:cubicBezTo>
                  <a:cubicBezTo>
                    <a:pt x="68986" y="28167"/>
                    <a:pt x="69010" y="27452"/>
                    <a:pt x="68986" y="26750"/>
                  </a:cubicBezTo>
                  <a:cubicBezTo>
                    <a:pt x="68938" y="25416"/>
                    <a:pt x="68819" y="24083"/>
                    <a:pt x="68807" y="22749"/>
                  </a:cubicBezTo>
                  <a:cubicBezTo>
                    <a:pt x="68807" y="22154"/>
                    <a:pt x="68724" y="21559"/>
                    <a:pt x="68736" y="20963"/>
                  </a:cubicBezTo>
                  <a:cubicBezTo>
                    <a:pt x="68664" y="19415"/>
                    <a:pt x="68498" y="17880"/>
                    <a:pt x="68355" y="16344"/>
                  </a:cubicBezTo>
                  <a:cubicBezTo>
                    <a:pt x="68259" y="15058"/>
                    <a:pt x="68033" y="13784"/>
                    <a:pt x="67831" y="12498"/>
                  </a:cubicBezTo>
                  <a:cubicBezTo>
                    <a:pt x="67462" y="10414"/>
                    <a:pt x="66902" y="8295"/>
                    <a:pt x="65723" y="6509"/>
                  </a:cubicBezTo>
                  <a:cubicBezTo>
                    <a:pt x="65033" y="5461"/>
                    <a:pt x="64116" y="4580"/>
                    <a:pt x="63056" y="3937"/>
                  </a:cubicBezTo>
                  <a:cubicBezTo>
                    <a:pt x="61854" y="3211"/>
                    <a:pt x="60556" y="2675"/>
                    <a:pt x="59223" y="2247"/>
                  </a:cubicBezTo>
                  <a:cubicBezTo>
                    <a:pt x="57925" y="1878"/>
                    <a:pt x="56591" y="1616"/>
                    <a:pt x="55258" y="1413"/>
                  </a:cubicBezTo>
                  <a:cubicBezTo>
                    <a:pt x="52615" y="1056"/>
                    <a:pt x="49948" y="1008"/>
                    <a:pt x="47293" y="818"/>
                  </a:cubicBezTo>
                  <a:cubicBezTo>
                    <a:pt x="45530" y="699"/>
                    <a:pt x="43768" y="497"/>
                    <a:pt x="42006" y="437"/>
                  </a:cubicBezTo>
                  <a:cubicBezTo>
                    <a:pt x="40649" y="330"/>
                    <a:pt x="39280" y="318"/>
                    <a:pt x="37922" y="211"/>
                  </a:cubicBezTo>
                  <a:cubicBezTo>
                    <a:pt x="37506" y="187"/>
                    <a:pt x="37089" y="211"/>
                    <a:pt x="36684" y="163"/>
                  </a:cubicBezTo>
                  <a:cubicBezTo>
                    <a:pt x="35910" y="80"/>
                    <a:pt x="35124" y="127"/>
                    <a:pt x="34362" y="44"/>
                  </a:cubicBezTo>
                  <a:cubicBezTo>
                    <a:pt x="33589" y="12"/>
                    <a:pt x="32816" y="1"/>
                    <a:pt x="3204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grpSp>
          <p:nvGrpSpPr>
            <p:cNvPr id="906" name="Google Shape;1629;p33">
              <a:extLst>
                <a:ext uri="{FF2B5EF4-FFF2-40B4-BE49-F238E27FC236}">
                  <a16:creationId xmlns:a16="http://schemas.microsoft.com/office/drawing/2014/main" id="{E01587C9-F149-0DF6-3DB2-C11DF2C05C75}"/>
                </a:ext>
              </a:extLst>
            </p:cNvPr>
            <p:cNvGrpSpPr/>
            <p:nvPr/>
          </p:nvGrpSpPr>
          <p:grpSpPr>
            <a:xfrm>
              <a:off x="5102348" y="1423666"/>
              <a:ext cx="1411257" cy="1017309"/>
              <a:chOff x="4988048" y="1347466"/>
              <a:chExt cx="1411257" cy="1017309"/>
            </a:xfrm>
          </p:grpSpPr>
          <p:sp>
            <p:nvSpPr>
              <p:cNvPr id="990" name="Google Shape;1630;p33">
                <a:extLst>
                  <a:ext uri="{FF2B5EF4-FFF2-40B4-BE49-F238E27FC236}">
                    <a16:creationId xmlns:a16="http://schemas.microsoft.com/office/drawing/2014/main" id="{814C7222-6DA9-EE31-0119-4C9A5EDDA8CD}"/>
                  </a:ext>
                </a:extLst>
              </p:cNvPr>
              <p:cNvSpPr/>
              <p:nvPr/>
            </p:nvSpPr>
            <p:spPr>
              <a:xfrm>
                <a:off x="4988048" y="1347466"/>
                <a:ext cx="1411257" cy="1017309"/>
              </a:xfrm>
              <a:custGeom>
                <a:avLst/>
                <a:gdLst/>
                <a:ahLst/>
                <a:cxnLst/>
                <a:rect l="l" t="t" r="r" b="b"/>
                <a:pathLst>
                  <a:path w="68867" h="49643" extrusionOk="0">
                    <a:moveTo>
                      <a:pt x="26845" y="2055"/>
                    </a:moveTo>
                    <a:cubicBezTo>
                      <a:pt x="27604" y="2055"/>
                      <a:pt x="28362" y="2073"/>
                      <a:pt x="29117" y="2073"/>
                    </a:cubicBezTo>
                    <a:cubicBezTo>
                      <a:pt x="29374" y="2073"/>
                      <a:pt x="29630" y="2071"/>
                      <a:pt x="29886" y="2065"/>
                    </a:cubicBezTo>
                    <a:lnTo>
                      <a:pt x="29897" y="2125"/>
                    </a:lnTo>
                    <a:cubicBezTo>
                      <a:pt x="29979" y="2124"/>
                      <a:pt x="30061" y="2123"/>
                      <a:pt x="30143" y="2123"/>
                    </a:cubicBezTo>
                    <a:cubicBezTo>
                      <a:pt x="30706" y="2123"/>
                      <a:pt x="31268" y="2151"/>
                      <a:pt x="31831" y="2151"/>
                    </a:cubicBezTo>
                    <a:cubicBezTo>
                      <a:pt x="31913" y="2151"/>
                      <a:pt x="31994" y="2150"/>
                      <a:pt x="32076" y="2149"/>
                    </a:cubicBezTo>
                    <a:cubicBezTo>
                      <a:pt x="32362" y="2149"/>
                      <a:pt x="32660" y="2149"/>
                      <a:pt x="32945" y="2208"/>
                    </a:cubicBezTo>
                    <a:cubicBezTo>
                      <a:pt x="33755" y="2244"/>
                      <a:pt x="34565" y="2220"/>
                      <a:pt x="35362" y="2268"/>
                    </a:cubicBezTo>
                    <a:cubicBezTo>
                      <a:pt x="36077" y="2363"/>
                      <a:pt x="36791" y="2292"/>
                      <a:pt x="37506" y="2351"/>
                    </a:cubicBezTo>
                    <a:cubicBezTo>
                      <a:pt x="38125" y="2446"/>
                      <a:pt x="38756" y="2375"/>
                      <a:pt x="39387" y="2434"/>
                    </a:cubicBezTo>
                    <a:cubicBezTo>
                      <a:pt x="39690" y="2488"/>
                      <a:pt x="40000" y="2494"/>
                      <a:pt x="40311" y="2494"/>
                    </a:cubicBezTo>
                    <a:cubicBezTo>
                      <a:pt x="40400" y="2494"/>
                      <a:pt x="40489" y="2493"/>
                      <a:pt x="40578" y="2493"/>
                    </a:cubicBezTo>
                    <a:cubicBezTo>
                      <a:pt x="40800" y="2493"/>
                      <a:pt x="41023" y="2497"/>
                      <a:pt x="41244" y="2518"/>
                    </a:cubicBezTo>
                    <a:cubicBezTo>
                      <a:pt x="41458" y="2565"/>
                      <a:pt x="41679" y="2574"/>
                      <a:pt x="41899" y="2574"/>
                    </a:cubicBezTo>
                    <a:cubicBezTo>
                      <a:pt x="42031" y="2574"/>
                      <a:pt x="42163" y="2571"/>
                      <a:pt x="42294" y="2571"/>
                    </a:cubicBezTo>
                    <a:cubicBezTo>
                      <a:pt x="42381" y="2571"/>
                      <a:pt x="42468" y="2573"/>
                      <a:pt x="42554" y="2577"/>
                    </a:cubicBezTo>
                    <a:cubicBezTo>
                      <a:pt x="43482" y="2601"/>
                      <a:pt x="44399" y="2589"/>
                      <a:pt x="45316" y="2637"/>
                    </a:cubicBezTo>
                    <a:cubicBezTo>
                      <a:pt x="46209" y="2696"/>
                      <a:pt x="47090" y="2768"/>
                      <a:pt x="47983" y="2804"/>
                    </a:cubicBezTo>
                    <a:cubicBezTo>
                      <a:pt x="49019" y="2958"/>
                      <a:pt x="50079" y="2982"/>
                      <a:pt x="51114" y="3196"/>
                    </a:cubicBezTo>
                    <a:cubicBezTo>
                      <a:pt x="52615" y="3494"/>
                      <a:pt x="54115" y="3768"/>
                      <a:pt x="55627" y="4030"/>
                    </a:cubicBezTo>
                    <a:cubicBezTo>
                      <a:pt x="56877" y="4304"/>
                      <a:pt x="57972" y="4994"/>
                      <a:pt x="59103" y="5578"/>
                    </a:cubicBezTo>
                    <a:cubicBezTo>
                      <a:pt x="59687" y="5899"/>
                      <a:pt x="60294" y="6197"/>
                      <a:pt x="60830" y="6602"/>
                    </a:cubicBezTo>
                    <a:cubicBezTo>
                      <a:pt x="61616" y="7137"/>
                      <a:pt x="62413" y="7697"/>
                      <a:pt x="62961" y="8495"/>
                    </a:cubicBezTo>
                    <a:cubicBezTo>
                      <a:pt x="63021" y="8638"/>
                      <a:pt x="63128" y="8757"/>
                      <a:pt x="63235" y="8864"/>
                    </a:cubicBezTo>
                    <a:lnTo>
                      <a:pt x="63223" y="8983"/>
                    </a:lnTo>
                    <a:lnTo>
                      <a:pt x="63342" y="8995"/>
                    </a:lnTo>
                    <a:cubicBezTo>
                      <a:pt x="63330" y="9042"/>
                      <a:pt x="63330" y="9126"/>
                      <a:pt x="63330" y="9161"/>
                    </a:cubicBezTo>
                    <a:lnTo>
                      <a:pt x="63437" y="9161"/>
                    </a:lnTo>
                    <a:lnTo>
                      <a:pt x="63402" y="9269"/>
                    </a:lnTo>
                    <a:lnTo>
                      <a:pt x="63521" y="9269"/>
                    </a:lnTo>
                    <a:cubicBezTo>
                      <a:pt x="63509" y="9316"/>
                      <a:pt x="63497" y="9388"/>
                      <a:pt x="63497" y="9435"/>
                    </a:cubicBezTo>
                    <a:lnTo>
                      <a:pt x="63616" y="9447"/>
                    </a:lnTo>
                    <a:cubicBezTo>
                      <a:pt x="63604" y="9483"/>
                      <a:pt x="63592" y="9566"/>
                      <a:pt x="63580" y="9602"/>
                    </a:cubicBezTo>
                    <a:lnTo>
                      <a:pt x="63664" y="9614"/>
                    </a:lnTo>
                    <a:cubicBezTo>
                      <a:pt x="63747" y="9781"/>
                      <a:pt x="63818" y="9947"/>
                      <a:pt x="63902" y="10114"/>
                    </a:cubicBezTo>
                    <a:cubicBezTo>
                      <a:pt x="63973" y="10233"/>
                      <a:pt x="64045" y="10364"/>
                      <a:pt x="64056" y="10507"/>
                    </a:cubicBezTo>
                    <a:lnTo>
                      <a:pt x="64152" y="10519"/>
                    </a:lnTo>
                    <a:cubicBezTo>
                      <a:pt x="64140" y="10554"/>
                      <a:pt x="64116" y="10638"/>
                      <a:pt x="64104" y="10674"/>
                    </a:cubicBezTo>
                    <a:cubicBezTo>
                      <a:pt x="64128" y="10685"/>
                      <a:pt x="64176" y="10697"/>
                      <a:pt x="64199" y="10697"/>
                    </a:cubicBezTo>
                    <a:cubicBezTo>
                      <a:pt x="64259" y="10947"/>
                      <a:pt x="64354" y="11197"/>
                      <a:pt x="64473" y="11436"/>
                    </a:cubicBezTo>
                    <a:cubicBezTo>
                      <a:pt x="64473" y="11495"/>
                      <a:pt x="64485" y="11614"/>
                      <a:pt x="64497" y="11674"/>
                    </a:cubicBezTo>
                    <a:lnTo>
                      <a:pt x="64592" y="11674"/>
                    </a:lnTo>
                    <a:cubicBezTo>
                      <a:pt x="64580" y="11709"/>
                      <a:pt x="64557" y="11781"/>
                      <a:pt x="64557" y="11817"/>
                    </a:cubicBezTo>
                    <a:cubicBezTo>
                      <a:pt x="64723" y="12007"/>
                      <a:pt x="64664" y="12305"/>
                      <a:pt x="64771" y="12531"/>
                    </a:cubicBezTo>
                    <a:cubicBezTo>
                      <a:pt x="64818" y="12638"/>
                      <a:pt x="64842" y="12757"/>
                      <a:pt x="64854" y="12876"/>
                    </a:cubicBezTo>
                    <a:cubicBezTo>
                      <a:pt x="64949" y="13138"/>
                      <a:pt x="65009" y="13400"/>
                      <a:pt x="65033" y="13674"/>
                    </a:cubicBezTo>
                    <a:cubicBezTo>
                      <a:pt x="65116" y="13793"/>
                      <a:pt x="65092" y="13948"/>
                      <a:pt x="65104" y="14079"/>
                    </a:cubicBezTo>
                    <a:lnTo>
                      <a:pt x="65164" y="14079"/>
                    </a:lnTo>
                    <a:cubicBezTo>
                      <a:pt x="65176" y="14269"/>
                      <a:pt x="65188" y="14460"/>
                      <a:pt x="65211" y="14650"/>
                    </a:cubicBezTo>
                    <a:cubicBezTo>
                      <a:pt x="65271" y="14757"/>
                      <a:pt x="65271" y="14900"/>
                      <a:pt x="65295" y="15019"/>
                    </a:cubicBezTo>
                    <a:cubicBezTo>
                      <a:pt x="65366" y="15246"/>
                      <a:pt x="65366" y="15496"/>
                      <a:pt x="65390" y="15734"/>
                    </a:cubicBezTo>
                    <a:cubicBezTo>
                      <a:pt x="65461" y="15888"/>
                      <a:pt x="65450" y="16055"/>
                      <a:pt x="65450" y="16222"/>
                    </a:cubicBezTo>
                    <a:lnTo>
                      <a:pt x="65521" y="16222"/>
                    </a:lnTo>
                    <a:cubicBezTo>
                      <a:pt x="65521" y="16508"/>
                      <a:pt x="65545" y="16805"/>
                      <a:pt x="65557" y="17103"/>
                    </a:cubicBezTo>
                    <a:lnTo>
                      <a:pt x="65616" y="17103"/>
                    </a:lnTo>
                    <a:cubicBezTo>
                      <a:pt x="65616" y="17389"/>
                      <a:pt x="65628" y="17686"/>
                      <a:pt x="65652" y="17972"/>
                    </a:cubicBezTo>
                    <a:cubicBezTo>
                      <a:pt x="65747" y="18353"/>
                      <a:pt x="65711" y="18746"/>
                      <a:pt x="65735" y="19139"/>
                    </a:cubicBezTo>
                    <a:lnTo>
                      <a:pt x="65795" y="19151"/>
                    </a:lnTo>
                    <a:cubicBezTo>
                      <a:pt x="65795" y="19615"/>
                      <a:pt x="65842" y="20079"/>
                      <a:pt x="65842" y="20544"/>
                    </a:cubicBezTo>
                    <a:lnTo>
                      <a:pt x="65902" y="20556"/>
                    </a:lnTo>
                    <a:cubicBezTo>
                      <a:pt x="65902" y="20806"/>
                      <a:pt x="65914" y="21068"/>
                      <a:pt x="65938" y="21330"/>
                    </a:cubicBezTo>
                    <a:cubicBezTo>
                      <a:pt x="66045" y="21723"/>
                      <a:pt x="65950" y="22151"/>
                      <a:pt x="66057" y="22544"/>
                    </a:cubicBezTo>
                    <a:cubicBezTo>
                      <a:pt x="66092" y="23116"/>
                      <a:pt x="66176" y="23687"/>
                      <a:pt x="66212" y="24259"/>
                    </a:cubicBezTo>
                    <a:cubicBezTo>
                      <a:pt x="66307" y="24687"/>
                      <a:pt x="66235" y="25140"/>
                      <a:pt x="66331" y="25568"/>
                    </a:cubicBezTo>
                    <a:cubicBezTo>
                      <a:pt x="66378" y="26318"/>
                      <a:pt x="66438" y="27068"/>
                      <a:pt x="66473" y="27818"/>
                    </a:cubicBezTo>
                    <a:cubicBezTo>
                      <a:pt x="66581" y="28307"/>
                      <a:pt x="66485" y="28807"/>
                      <a:pt x="66604" y="29295"/>
                    </a:cubicBezTo>
                    <a:cubicBezTo>
                      <a:pt x="66652" y="29652"/>
                      <a:pt x="66604" y="30009"/>
                      <a:pt x="66700" y="30355"/>
                    </a:cubicBezTo>
                    <a:cubicBezTo>
                      <a:pt x="66735" y="30688"/>
                      <a:pt x="66676" y="31021"/>
                      <a:pt x="66783" y="31343"/>
                    </a:cubicBezTo>
                    <a:cubicBezTo>
                      <a:pt x="66807" y="31819"/>
                      <a:pt x="66795" y="32307"/>
                      <a:pt x="66854" y="32795"/>
                    </a:cubicBezTo>
                    <a:cubicBezTo>
                      <a:pt x="66890" y="33545"/>
                      <a:pt x="66854" y="34295"/>
                      <a:pt x="66866" y="35046"/>
                    </a:cubicBezTo>
                    <a:lnTo>
                      <a:pt x="66807" y="35057"/>
                    </a:lnTo>
                    <a:cubicBezTo>
                      <a:pt x="66819" y="35617"/>
                      <a:pt x="66795" y="36165"/>
                      <a:pt x="66783" y="36724"/>
                    </a:cubicBezTo>
                    <a:cubicBezTo>
                      <a:pt x="66712" y="36951"/>
                      <a:pt x="66723" y="37201"/>
                      <a:pt x="66700" y="37439"/>
                    </a:cubicBezTo>
                    <a:cubicBezTo>
                      <a:pt x="66581" y="37748"/>
                      <a:pt x="66676" y="38094"/>
                      <a:pt x="66569" y="38391"/>
                    </a:cubicBezTo>
                    <a:cubicBezTo>
                      <a:pt x="66545" y="38510"/>
                      <a:pt x="66533" y="38641"/>
                      <a:pt x="66521" y="38772"/>
                    </a:cubicBezTo>
                    <a:cubicBezTo>
                      <a:pt x="66450" y="38963"/>
                      <a:pt x="66438" y="39177"/>
                      <a:pt x="66426" y="39391"/>
                    </a:cubicBezTo>
                    <a:cubicBezTo>
                      <a:pt x="66354" y="39558"/>
                      <a:pt x="66354" y="39737"/>
                      <a:pt x="66331" y="39903"/>
                    </a:cubicBezTo>
                    <a:cubicBezTo>
                      <a:pt x="66271" y="40058"/>
                      <a:pt x="66259" y="40213"/>
                      <a:pt x="66247" y="40368"/>
                    </a:cubicBezTo>
                    <a:cubicBezTo>
                      <a:pt x="66200" y="40511"/>
                      <a:pt x="66176" y="40665"/>
                      <a:pt x="66152" y="40808"/>
                    </a:cubicBezTo>
                    <a:cubicBezTo>
                      <a:pt x="66104" y="40951"/>
                      <a:pt x="66081" y="41094"/>
                      <a:pt x="66057" y="41249"/>
                    </a:cubicBezTo>
                    <a:cubicBezTo>
                      <a:pt x="65747" y="42451"/>
                      <a:pt x="65116" y="43594"/>
                      <a:pt x="64187" y="44440"/>
                    </a:cubicBezTo>
                    <a:cubicBezTo>
                      <a:pt x="63318" y="45142"/>
                      <a:pt x="62247" y="45559"/>
                      <a:pt x="61163" y="45809"/>
                    </a:cubicBezTo>
                    <a:cubicBezTo>
                      <a:pt x="60544" y="45940"/>
                      <a:pt x="59913" y="45964"/>
                      <a:pt x="59282" y="46071"/>
                    </a:cubicBezTo>
                    <a:cubicBezTo>
                      <a:pt x="58711" y="46142"/>
                      <a:pt x="58151" y="46285"/>
                      <a:pt x="57579" y="46356"/>
                    </a:cubicBezTo>
                    <a:cubicBezTo>
                      <a:pt x="53805" y="46583"/>
                      <a:pt x="50055" y="47035"/>
                      <a:pt x="46280" y="47261"/>
                    </a:cubicBezTo>
                    <a:cubicBezTo>
                      <a:pt x="45780" y="47357"/>
                      <a:pt x="45280" y="47297"/>
                      <a:pt x="44780" y="47369"/>
                    </a:cubicBezTo>
                    <a:cubicBezTo>
                      <a:pt x="44423" y="47416"/>
                      <a:pt x="44078" y="47404"/>
                      <a:pt x="43721" y="47416"/>
                    </a:cubicBezTo>
                    <a:cubicBezTo>
                      <a:pt x="43220" y="47427"/>
                      <a:pt x="42720" y="47501"/>
                      <a:pt x="42220" y="47501"/>
                    </a:cubicBezTo>
                    <a:cubicBezTo>
                      <a:pt x="42184" y="47501"/>
                      <a:pt x="42149" y="47500"/>
                      <a:pt x="42113" y="47499"/>
                    </a:cubicBezTo>
                    <a:cubicBezTo>
                      <a:pt x="42074" y="47499"/>
                      <a:pt x="42035" y="47499"/>
                      <a:pt x="41996" y="47499"/>
                    </a:cubicBezTo>
                    <a:cubicBezTo>
                      <a:pt x="41336" y="47499"/>
                      <a:pt x="40676" y="47584"/>
                      <a:pt x="40016" y="47584"/>
                    </a:cubicBezTo>
                    <a:cubicBezTo>
                      <a:pt x="39977" y="47584"/>
                      <a:pt x="39938" y="47583"/>
                      <a:pt x="39899" y="47583"/>
                    </a:cubicBezTo>
                    <a:cubicBezTo>
                      <a:pt x="38982" y="47619"/>
                      <a:pt x="38065" y="47583"/>
                      <a:pt x="37148" y="47666"/>
                    </a:cubicBezTo>
                    <a:cubicBezTo>
                      <a:pt x="36101" y="47690"/>
                      <a:pt x="35065" y="47678"/>
                      <a:pt x="34017" y="47714"/>
                    </a:cubicBezTo>
                    <a:cubicBezTo>
                      <a:pt x="33386" y="47761"/>
                      <a:pt x="32751" y="47766"/>
                      <a:pt x="32117" y="47766"/>
                    </a:cubicBezTo>
                    <a:cubicBezTo>
                      <a:pt x="31930" y="47766"/>
                      <a:pt x="31742" y="47766"/>
                      <a:pt x="31555" y="47766"/>
                    </a:cubicBezTo>
                    <a:cubicBezTo>
                      <a:pt x="31252" y="47766"/>
                      <a:pt x="30949" y="47767"/>
                      <a:pt x="30648" y="47773"/>
                    </a:cubicBezTo>
                    <a:cubicBezTo>
                      <a:pt x="30369" y="47769"/>
                      <a:pt x="30090" y="47767"/>
                      <a:pt x="29812" y="47767"/>
                    </a:cubicBezTo>
                    <a:cubicBezTo>
                      <a:pt x="29394" y="47767"/>
                      <a:pt x="28976" y="47770"/>
                      <a:pt x="28559" y="47770"/>
                    </a:cubicBezTo>
                    <a:cubicBezTo>
                      <a:pt x="27864" y="47770"/>
                      <a:pt x="27171" y="47761"/>
                      <a:pt x="26480" y="47714"/>
                    </a:cubicBezTo>
                    <a:cubicBezTo>
                      <a:pt x="25718" y="47690"/>
                      <a:pt x="24968" y="47702"/>
                      <a:pt x="24218" y="47666"/>
                    </a:cubicBezTo>
                    <a:cubicBezTo>
                      <a:pt x="23611" y="47559"/>
                      <a:pt x="22992" y="47642"/>
                      <a:pt x="22373" y="47547"/>
                    </a:cubicBezTo>
                    <a:cubicBezTo>
                      <a:pt x="19682" y="47392"/>
                      <a:pt x="17003" y="47118"/>
                      <a:pt x="14348" y="46678"/>
                    </a:cubicBezTo>
                    <a:lnTo>
                      <a:pt x="14300" y="46642"/>
                    </a:lnTo>
                    <a:cubicBezTo>
                      <a:pt x="12300" y="46333"/>
                      <a:pt x="10312" y="45821"/>
                      <a:pt x="8502" y="44904"/>
                    </a:cubicBezTo>
                    <a:cubicBezTo>
                      <a:pt x="8454" y="44880"/>
                      <a:pt x="8359" y="44832"/>
                      <a:pt x="8311" y="44821"/>
                    </a:cubicBezTo>
                    <a:cubicBezTo>
                      <a:pt x="6752" y="44106"/>
                      <a:pt x="5478" y="42856"/>
                      <a:pt x="4609" y="41392"/>
                    </a:cubicBezTo>
                    <a:cubicBezTo>
                      <a:pt x="3597" y="39749"/>
                      <a:pt x="3073" y="37867"/>
                      <a:pt x="2739" y="35974"/>
                    </a:cubicBezTo>
                    <a:cubicBezTo>
                      <a:pt x="2394" y="34045"/>
                      <a:pt x="1942" y="32140"/>
                      <a:pt x="1739" y="30188"/>
                    </a:cubicBezTo>
                    <a:cubicBezTo>
                      <a:pt x="1537" y="28247"/>
                      <a:pt x="1561" y="26283"/>
                      <a:pt x="1703" y="24330"/>
                    </a:cubicBezTo>
                    <a:cubicBezTo>
                      <a:pt x="1942" y="21794"/>
                      <a:pt x="1965" y="19234"/>
                      <a:pt x="2227" y="16686"/>
                    </a:cubicBezTo>
                    <a:cubicBezTo>
                      <a:pt x="2454" y="14376"/>
                      <a:pt x="2811" y="12067"/>
                      <a:pt x="3525" y="9840"/>
                    </a:cubicBezTo>
                    <a:cubicBezTo>
                      <a:pt x="3835" y="8876"/>
                      <a:pt x="4251" y="7923"/>
                      <a:pt x="4882" y="7114"/>
                    </a:cubicBezTo>
                    <a:cubicBezTo>
                      <a:pt x="5609" y="6173"/>
                      <a:pt x="6561" y="5411"/>
                      <a:pt x="7621" y="4875"/>
                    </a:cubicBezTo>
                    <a:cubicBezTo>
                      <a:pt x="7811" y="4768"/>
                      <a:pt x="8014" y="4661"/>
                      <a:pt x="8216" y="4566"/>
                    </a:cubicBezTo>
                    <a:cubicBezTo>
                      <a:pt x="8288" y="4542"/>
                      <a:pt x="8347" y="4518"/>
                      <a:pt x="8419" y="4482"/>
                    </a:cubicBezTo>
                    <a:cubicBezTo>
                      <a:pt x="8550" y="4423"/>
                      <a:pt x="8692" y="4363"/>
                      <a:pt x="8835" y="4304"/>
                    </a:cubicBezTo>
                    <a:cubicBezTo>
                      <a:pt x="8966" y="4256"/>
                      <a:pt x="9097" y="4208"/>
                      <a:pt x="9228" y="4161"/>
                    </a:cubicBezTo>
                    <a:cubicBezTo>
                      <a:pt x="9716" y="3982"/>
                      <a:pt x="10216" y="3839"/>
                      <a:pt x="10716" y="3696"/>
                    </a:cubicBezTo>
                    <a:cubicBezTo>
                      <a:pt x="11014" y="3613"/>
                      <a:pt x="11312" y="3530"/>
                      <a:pt x="11621" y="3458"/>
                    </a:cubicBezTo>
                    <a:cubicBezTo>
                      <a:pt x="11883" y="3387"/>
                      <a:pt x="12157" y="3327"/>
                      <a:pt x="12431" y="3280"/>
                    </a:cubicBezTo>
                    <a:cubicBezTo>
                      <a:pt x="12693" y="3208"/>
                      <a:pt x="12955" y="3161"/>
                      <a:pt x="13229" y="3113"/>
                    </a:cubicBezTo>
                    <a:cubicBezTo>
                      <a:pt x="13383" y="3054"/>
                      <a:pt x="13550" y="3042"/>
                      <a:pt x="13717" y="3042"/>
                    </a:cubicBezTo>
                    <a:lnTo>
                      <a:pt x="13717" y="2982"/>
                    </a:lnTo>
                    <a:cubicBezTo>
                      <a:pt x="13884" y="2970"/>
                      <a:pt x="14050" y="2958"/>
                      <a:pt x="14217" y="2934"/>
                    </a:cubicBezTo>
                    <a:cubicBezTo>
                      <a:pt x="14860" y="2815"/>
                      <a:pt x="15515" y="2708"/>
                      <a:pt x="16170" y="2673"/>
                    </a:cubicBezTo>
                    <a:cubicBezTo>
                      <a:pt x="17455" y="2470"/>
                      <a:pt x="18777" y="2411"/>
                      <a:pt x="20087" y="2315"/>
                    </a:cubicBezTo>
                    <a:cubicBezTo>
                      <a:pt x="20539" y="2220"/>
                      <a:pt x="21003" y="2268"/>
                      <a:pt x="21468" y="2244"/>
                    </a:cubicBezTo>
                    <a:lnTo>
                      <a:pt x="21456" y="2184"/>
                    </a:lnTo>
                    <a:cubicBezTo>
                      <a:pt x="22623" y="2161"/>
                      <a:pt x="23790" y="2137"/>
                      <a:pt x="24956" y="2113"/>
                    </a:cubicBezTo>
                    <a:cubicBezTo>
                      <a:pt x="25585" y="2067"/>
                      <a:pt x="26215" y="2055"/>
                      <a:pt x="26845" y="2055"/>
                    </a:cubicBezTo>
                    <a:close/>
                    <a:moveTo>
                      <a:pt x="28468" y="0"/>
                    </a:moveTo>
                    <a:cubicBezTo>
                      <a:pt x="27027" y="0"/>
                      <a:pt x="25587" y="41"/>
                      <a:pt x="24147" y="113"/>
                    </a:cubicBezTo>
                    <a:cubicBezTo>
                      <a:pt x="22575" y="232"/>
                      <a:pt x="21003" y="172"/>
                      <a:pt x="19444" y="232"/>
                    </a:cubicBezTo>
                    <a:cubicBezTo>
                      <a:pt x="17503" y="232"/>
                      <a:pt x="15562" y="398"/>
                      <a:pt x="13645" y="660"/>
                    </a:cubicBezTo>
                    <a:cubicBezTo>
                      <a:pt x="13467" y="732"/>
                      <a:pt x="13264" y="732"/>
                      <a:pt x="13086" y="744"/>
                    </a:cubicBezTo>
                    <a:lnTo>
                      <a:pt x="13074" y="803"/>
                    </a:lnTo>
                    <a:cubicBezTo>
                      <a:pt x="12931" y="815"/>
                      <a:pt x="12788" y="815"/>
                      <a:pt x="12645" y="827"/>
                    </a:cubicBezTo>
                    <a:lnTo>
                      <a:pt x="12633" y="899"/>
                    </a:lnTo>
                    <a:cubicBezTo>
                      <a:pt x="12491" y="899"/>
                      <a:pt x="12336" y="910"/>
                      <a:pt x="12205" y="922"/>
                    </a:cubicBezTo>
                    <a:lnTo>
                      <a:pt x="12193" y="982"/>
                    </a:lnTo>
                    <a:cubicBezTo>
                      <a:pt x="12086" y="994"/>
                      <a:pt x="11979" y="1006"/>
                      <a:pt x="11871" y="1018"/>
                    </a:cubicBezTo>
                    <a:cubicBezTo>
                      <a:pt x="11752" y="1065"/>
                      <a:pt x="11633" y="1089"/>
                      <a:pt x="11514" y="1113"/>
                    </a:cubicBezTo>
                    <a:cubicBezTo>
                      <a:pt x="11395" y="1149"/>
                      <a:pt x="11276" y="1172"/>
                      <a:pt x="11157" y="1196"/>
                    </a:cubicBezTo>
                    <a:cubicBezTo>
                      <a:pt x="10955" y="1268"/>
                      <a:pt x="10740" y="1327"/>
                      <a:pt x="10538" y="1375"/>
                    </a:cubicBezTo>
                    <a:cubicBezTo>
                      <a:pt x="10443" y="1410"/>
                      <a:pt x="10347" y="1434"/>
                      <a:pt x="10252" y="1458"/>
                    </a:cubicBezTo>
                    <a:cubicBezTo>
                      <a:pt x="9907" y="1577"/>
                      <a:pt x="9550" y="1696"/>
                      <a:pt x="9192" y="1815"/>
                    </a:cubicBezTo>
                    <a:cubicBezTo>
                      <a:pt x="9050" y="1875"/>
                      <a:pt x="8907" y="1934"/>
                      <a:pt x="8752" y="1994"/>
                    </a:cubicBezTo>
                    <a:cubicBezTo>
                      <a:pt x="8026" y="2280"/>
                      <a:pt x="7323" y="2625"/>
                      <a:pt x="6645" y="3018"/>
                    </a:cubicBezTo>
                    <a:cubicBezTo>
                      <a:pt x="5728" y="3542"/>
                      <a:pt x="4847" y="4149"/>
                      <a:pt x="4132" y="4947"/>
                    </a:cubicBezTo>
                    <a:cubicBezTo>
                      <a:pt x="2894" y="6233"/>
                      <a:pt x="2073" y="7864"/>
                      <a:pt x="1596" y="9566"/>
                    </a:cubicBezTo>
                    <a:cubicBezTo>
                      <a:pt x="489" y="13412"/>
                      <a:pt x="179" y="17424"/>
                      <a:pt x="179" y="21401"/>
                    </a:cubicBezTo>
                    <a:cubicBezTo>
                      <a:pt x="191" y="22354"/>
                      <a:pt x="72" y="23294"/>
                      <a:pt x="84" y="24247"/>
                    </a:cubicBezTo>
                    <a:cubicBezTo>
                      <a:pt x="96" y="24961"/>
                      <a:pt x="1" y="25675"/>
                      <a:pt x="37" y="26390"/>
                    </a:cubicBezTo>
                    <a:cubicBezTo>
                      <a:pt x="96" y="26711"/>
                      <a:pt x="60" y="27033"/>
                      <a:pt x="72" y="27354"/>
                    </a:cubicBezTo>
                    <a:cubicBezTo>
                      <a:pt x="84" y="29509"/>
                      <a:pt x="334" y="31664"/>
                      <a:pt x="763" y="33772"/>
                    </a:cubicBezTo>
                    <a:cubicBezTo>
                      <a:pt x="1203" y="35879"/>
                      <a:pt x="1477" y="38046"/>
                      <a:pt x="2180" y="40094"/>
                    </a:cubicBezTo>
                    <a:cubicBezTo>
                      <a:pt x="2739" y="41713"/>
                      <a:pt x="3477" y="43344"/>
                      <a:pt x="4728" y="44559"/>
                    </a:cubicBezTo>
                    <a:cubicBezTo>
                      <a:pt x="5775" y="45666"/>
                      <a:pt x="7133" y="46404"/>
                      <a:pt x="8514" y="46988"/>
                    </a:cubicBezTo>
                    <a:cubicBezTo>
                      <a:pt x="10252" y="47785"/>
                      <a:pt x="12133" y="48190"/>
                      <a:pt x="14003" y="48535"/>
                    </a:cubicBezTo>
                    <a:cubicBezTo>
                      <a:pt x="14181" y="48559"/>
                      <a:pt x="14348" y="48583"/>
                      <a:pt x="14526" y="48631"/>
                    </a:cubicBezTo>
                    <a:cubicBezTo>
                      <a:pt x="16872" y="49000"/>
                      <a:pt x="19229" y="49238"/>
                      <a:pt x="21587" y="49404"/>
                    </a:cubicBezTo>
                    <a:cubicBezTo>
                      <a:pt x="22087" y="49488"/>
                      <a:pt x="22599" y="49440"/>
                      <a:pt x="23099" y="49488"/>
                    </a:cubicBezTo>
                    <a:cubicBezTo>
                      <a:pt x="23944" y="49595"/>
                      <a:pt x="24813" y="49512"/>
                      <a:pt x="25671" y="49619"/>
                    </a:cubicBezTo>
                    <a:cubicBezTo>
                      <a:pt x="26885" y="49637"/>
                      <a:pt x="28100" y="49643"/>
                      <a:pt x="29314" y="49643"/>
                    </a:cubicBezTo>
                    <a:cubicBezTo>
                      <a:pt x="30528" y="49643"/>
                      <a:pt x="31743" y="49637"/>
                      <a:pt x="32957" y="49631"/>
                    </a:cubicBezTo>
                    <a:cubicBezTo>
                      <a:pt x="33097" y="49625"/>
                      <a:pt x="33237" y="49623"/>
                      <a:pt x="33377" y="49623"/>
                    </a:cubicBezTo>
                    <a:cubicBezTo>
                      <a:pt x="33517" y="49623"/>
                      <a:pt x="33657" y="49625"/>
                      <a:pt x="33797" y="49625"/>
                    </a:cubicBezTo>
                    <a:cubicBezTo>
                      <a:pt x="34077" y="49625"/>
                      <a:pt x="34356" y="49619"/>
                      <a:pt x="34636" y="49583"/>
                    </a:cubicBezTo>
                    <a:cubicBezTo>
                      <a:pt x="35565" y="49547"/>
                      <a:pt x="36482" y="49559"/>
                      <a:pt x="37410" y="49524"/>
                    </a:cubicBezTo>
                    <a:cubicBezTo>
                      <a:pt x="38315" y="49416"/>
                      <a:pt x="39232" y="49512"/>
                      <a:pt x="40149" y="49393"/>
                    </a:cubicBezTo>
                    <a:cubicBezTo>
                      <a:pt x="40649" y="49345"/>
                      <a:pt x="41161" y="49404"/>
                      <a:pt x="41661" y="49321"/>
                    </a:cubicBezTo>
                    <a:cubicBezTo>
                      <a:pt x="42137" y="49262"/>
                      <a:pt x="42613" y="49309"/>
                      <a:pt x="43078" y="49226"/>
                    </a:cubicBezTo>
                    <a:cubicBezTo>
                      <a:pt x="43804" y="49202"/>
                      <a:pt x="44518" y="49107"/>
                      <a:pt x="45245" y="49071"/>
                    </a:cubicBezTo>
                    <a:cubicBezTo>
                      <a:pt x="45923" y="49000"/>
                      <a:pt x="46602" y="48928"/>
                      <a:pt x="47281" y="48904"/>
                    </a:cubicBezTo>
                    <a:lnTo>
                      <a:pt x="47340" y="48857"/>
                    </a:lnTo>
                    <a:cubicBezTo>
                      <a:pt x="47614" y="48845"/>
                      <a:pt x="47900" y="48833"/>
                      <a:pt x="48174" y="48809"/>
                    </a:cubicBezTo>
                    <a:cubicBezTo>
                      <a:pt x="49626" y="48654"/>
                      <a:pt x="51079" y="48512"/>
                      <a:pt x="52531" y="48357"/>
                    </a:cubicBezTo>
                    <a:cubicBezTo>
                      <a:pt x="53448" y="48250"/>
                      <a:pt x="54365" y="48142"/>
                      <a:pt x="55282" y="48000"/>
                    </a:cubicBezTo>
                    <a:cubicBezTo>
                      <a:pt x="55593" y="47957"/>
                      <a:pt x="55914" y="47865"/>
                      <a:pt x="56236" y="47865"/>
                    </a:cubicBezTo>
                    <a:cubicBezTo>
                      <a:pt x="56271" y="47865"/>
                      <a:pt x="56306" y="47866"/>
                      <a:pt x="56341" y="47869"/>
                    </a:cubicBezTo>
                    <a:cubicBezTo>
                      <a:pt x="56376" y="47871"/>
                      <a:pt x="56411" y="47872"/>
                      <a:pt x="56445" y="47872"/>
                    </a:cubicBezTo>
                    <a:cubicBezTo>
                      <a:pt x="56730" y="47872"/>
                      <a:pt x="57006" y="47792"/>
                      <a:pt x="57282" y="47750"/>
                    </a:cubicBezTo>
                    <a:cubicBezTo>
                      <a:pt x="58746" y="47523"/>
                      <a:pt x="60258" y="47714"/>
                      <a:pt x="61687" y="47285"/>
                    </a:cubicBezTo>
                    <a:cubicBezTo>
                      <a:pt x="62818" y="46964"/>
                      <a:pt x="63937" y="46547"/>
                      <a:pt x="64926" y="45904"/>
                    </a:cubicBezTo>
                    <a:cubicBezTo>
                      <a:pt x="65878" y="45237"/>
                      <a:pt x="66664" y="44332"/>
                      <a:pt x="67224" y="43308"/>
                    </a:cubicBezTo>
                    <a:cubicBezTo>
                      <a:pt x="67307" y="43118"/>
                      <a:pt x="67390" y="42939"/>
                      <a:pt x="67485" y="42761"/>
                    </a:cubicBezTo>
                    <a:cubicBezTo>
                      <a:pt x="67569" y="42582"/>
                      <a:pt x="67640" y="42392"/>
                      <a:pt x="67712" y="42201"/>
                    </a:cubicBezTo>
                    <a:cubicBezTo>
                      <a:pt x="67747" y="42094"/>
                      <a:pt x="67783" y="41975"/>
                      <a:pt x="67831" y="41868"/>
                    </a:cubicBezTo>
                    <a:cubicBezTo>
                      <a:pt x="67855" y="41820"/>
                      <a:pt x="67878" y="41713"/>
                      <a:pt x="67890" y="41665"/>
                    </a:cubicBezTo>
                    <a:cubicBezTo>
                      <a:pt x="67950" y="41546"/>
                      <a:pt x="67938" y="41415"/>
                      <a:pt x="67962" y="41284"/>
                    </a:cubicBezTo>
                    <a:lnTo>
                      <a:pt x="68033" y="41273"/>
                    </a:lnTo>
                    <a:cubicBezTo>
                      <a:pt x="68033" y="41153"/>
                      <a:pt x="68033" y="41046"/>
                      <a:pt x="68045" y="40927"/>
                    </a:cubicBezTo>
                    <a:lnTo>
                      <a:pt x="68117" y="40915"/>
                    </a:lnTo>
                    <a:cubicBezTo>
                      <a:pt x="68117" y="40808"/>
                      <a:pt x="68128" y="40701"/>
                      <a:pt x="68140" y="40594"/>
                    </a:cubicBezTo>
                    <a:cubicBezTo>
                      <a:pt x="68236" y="40463"/>
                      <a:pt x="68200" y="40272"/>
                      <a:pt x="68224" y="40118"/>
                    </a:cubicBezTo>
                    <a:lnTo>
                      <a:pt x="68295" y="40118"/>
                    </a:lnTo>
                    <a:cubicBezTo>
                      <a:pt x="68295" y="39975"/>
                      <a:pt x="68307" y="39820"/>
                      <a:pt x="68319" y="39677"/>
                    </a:cubicBezTo>
                    <a:lnTo>
                      <a:pt x="68378" y="39677"/>
                    </a:lnTo>
                    <a:cubicBezTo>
                      <a:pt x="68378" y="39320"/>
                      <a:pt x="68521" y="38975"/>
                      <a:pt x="68498" y="38617"/>
                    </a:cubicBezTo>
                    <a:lnTo>
                      <a:pt x="68557" y="38606"/>
                    </a:lnTo>
                    <a:cubicBezTo>
                      <a:pt x="68569" y="38177"/>
                      <a:pt x="68676" y="37748"/>
                      <a:pt x="68688" y="37308"/>
                    </a:cubicBezTo>
                    <a:cubicBezTo>
                      <a:pt x="68783" y="36808"/>
                      <a:pt x="68736" y="36284"/>
                      <a:pt x="68771" y="35772"/>
                    </a:cubicBezTo>
                    <a:lnTo>
                      <a:pt x="68819" y="35760"/>
                    </a:lnTo>
                    <a:cubicBezTo>
                      <a:pt x="68855" y="34141"/>
                      <a:pt x="68867" y="32521"/>
                      <a:pt x="68807" y="30914"/>
                    </a:cubicBezTo>
                    <a:cubicBezTo>
                      <a:pt x="68712" y="30378"/>
                      <a:pt x="68748" y="29819"/>
                      <a:pt x="68736" y="29283"/>
                    </a:cubicBezTo>
                    <a:lnTo>
                      <a:pt x="68676" y="29283"/>
                    </a:lnTo>
                    <a:cubicBezTo>
                      <a:pt x="68700" y="28604"/>
                      <a:pt x="68557" y="27949"/>
                      <a:pt x="68569" y="27271"/>
                    </a:cubicBezTo>
                    <a:cubicBezTo>
                      <a:pt x="68569" y="26890"/>
                      <a:pt x="68474" y="26509"/>
                      <a:pt x="68486" y="26116"/>
                    </a:cubicBezTo>
                    <a:cubicBezTo>
                      <a:pt x="68498" y="25425"/>
                      <a:pt x="68355" y="24735"/>
                      <a:pt x="68378" y="24032"/>
                    </a:cubicBezTo>
                    <a:lnTo>
                      <a:pt x="68319" y="24020"/>
                    </a:lnTo>
                    <a:cubicBezTo>
                      <a:pt x="68319" y="23663"/>
                      <a:pt x="68283" y="23318"/>
                      <a:pt x="68295" y="22961"/>
                    </a:cubicBezTo>
                    <a:lnTo>
                      <a:pt x="68224" y="22961"/>
                    </a:lnTo>
                    <a:cubicBezTo>
                      <a:pt x="68236" y="22604"/>
                      <a:pt x="68188" y="22246"/>
                      <a:pt x="68200" y="21889"/>
                    </a:cubicBezTo>
                    <a:lnTo>
                      <a:pt x="68200" y="21889"/>
                    </a:lnTo>
                    <a:lnTo>
                      <a:pt x="68140" y="21901"/>
                    </a:lnTo>
                    <a:cubicBezTo>
                      <a:pt x="68176" y="21282"/>
                      <a:pt x="68021" y="20675"/>
                      <a:pt x="68033" y="20068"/>
                    </a:cubicBezTo>
                    <a:cubicBezTo>
                      <a:pt x="67997" y="19782"/>
                      <a:pt x="68057" y="19484"/>
                      <a:pt x="67962" y="19198"/>
                    </a:cubicBezTo>
                    <a:cubicBezTo>
                      <a:pt x="67938" y="18829"/>
                      <a:pt x="67926" y="18448"/>
                      <a:pt x="67938" y="18079"/>
                    </a:cubicBezTo>
                    <a:lnTo>
                      <a:pt x="67866" y="18067"/>
                    </a:lnTo>
                    <a:cubicBezTo>
                      <a:pt x="67843" y="17674"/>
                      <a:pt x="67902" y="17270"/>
                      <a:pt x="67807" y="16877"/>
                    </a:cubicBezTo>
                    <a:cubicBezTo>
                      <a:pt x="67747" y="16519"/>
                      <a:pt x="67807" y="16162"/>
                      <a:pt x="67712" y="15805"/>
                    </a:cubicBezTo>
                    <a:cubicBezTo>
                      <a:pt x="67700" y="15138"/>
                      <a:pt x="67557" y="14484"/>
                      <a:pt x="67438" y="13841"/>
                    </a:cubicBezTo>
                    <a:cubicBezTo>
                      <a:pt x="67390" y="13114"/>
                      <a:pt x="67188" y="12424"/>
                      <a:pt x="66997" y="11733"/>
                    </a:cubicBezTo>
                    <a:cubicBezTo>
                      <a:pt x="66890" y="11364"/>
                      <a:pt x="66688" y="11031"/>
                      <a:pt x="66533" y="10685"/>
                    </a:cubicBezTo>
                    <a:cubicBezTo>
                      <a:pt x="65985" y="9578"/>
                      <a:pt x="65390" y="8495"/>
                      <a:pt x="64557" y="7578"/>
                    </a:cubicBezTo>
                    <a:cubicBezTo>
                      <a:pt x="63366" y="6006"/>
                      <a:pt x="61651" y="4947"/>
                      <a:pt x="59937" y="4018"/>
                    </a:cubicBezTo>
                    <a:cubicBezTo>
                      <a:pt x="58842" y="3470"/>
                      <a:pt x="57722" y="2958"/>
                      <a:pt x="56544" y="2625"/>
                    </a:cubicBezTo>
                    <a:cubicBezTo>
                      <a:pt x="55174" y="2208"/>
                      <a:pt x="53781" y="1839"/>
                      <a:pt x="52353" y="1601"/>
                    </a:cubicBezTo>
                    <a:cubicBezTo>
                      <a:pt x="50769" y="1303"/>
                      <a:pt x="49162" y="1041"/>
                      <a:pt x="47543" y="994"/>
                    </a:cubicBezTo>
                    <a:cubicBezTo>
                      <a:pt x="45745" y="887"/>
                      <a:pt x="43935" y="768"/>
                      <a:pt x="42125" y="589"/>
                    </a:cubicBezTo>
                    <a:cubicBezTo>
                      <a:pt x="41613" y="577"/>
                      <a:pt x="41113" y="518"/>
                      <a:pt x="40601" y="494"/>
                    </a:cubicBezTo>
                    <a:cubicBezTo>
                      <a:pt x="39378" y="462"/>
                      <a:pt x="38155" y="394"/>
                      <a:pt x="36931" y="394"/>
                    </a:cubicBezTo>
                    <a:cubicBezTo>
                      <a:pt x="36761" y="394"/>
                      <a:pt x="36592" y="396"/>
                      <a:pt x="36422" y="398"/>
                    </a:cubicBezTo>
                    <a:cubicBezTo>
                      <a:pt x="36343" y="400"/>
                      <a:pt x="36265" y="401"/>
                      <a:pt x="36186" y="401"/>
                    </a:cubicBezTo>
                    <a:cubicBezTo>
                      <a:pt x="35288" y="401"/>
                      <a:pt x="34392" y="283"/>
                      <a:pt x="33505" y="184"/>
                    </a:cubicBezTo>
                    <a:cubicBezTo>
                      <a:pt x="31826" y="56"/>
                      <a:pt x="30147" y="0"/>
                      <a:pt x="2846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Optimal Metrics</a:t>
                </a:r>
                <a:endParaRPr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91" name="Google Shape;1631;p33">
                <a:extLst>
                  <a:ext uri="{FF2B5EF4-FFF2-40B4-BE49-F238E27FC236}">
                    <a16:creationId xmlns:a16="http://schemas.microsoft.com/office/drawing/2014/main" id="{EABD9F48-EFC2-017F-8588-BD38C0F9786E}"/>
                  </a:ext>
                </a:extLst>
              </p:cNvPr>
              <p:cNvSpPr/>
              <p:nvPr/>
            </p:nvSpPr>
            <p:spPr>
              <a:xfrm>
                <a:off x="6125845" y="1488607"/>
                <a:ext cx="115434" cy="185006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9028" extrusionOk="0">
                    <a:moveTo>
                      <a:pt x="548" y="0"/>
                    </a:moveTo>
                    <a:cubicBezTo>
                      <a:pt x="179" y="12"/>
                      <a:pt x="1" y="489"/>
                      <a:pt x="275" y="750"/>
                    </a:cubicBezTo>
                    <a:cubicBezTo>
                      <a:pt x="1275" y="1810"/>
                      <a:pt x="1977" y="3108"/>
                      <a:pt x="2537" y="4453"/>
                    </a:cubicBezTo>
                    <a:cubicBezTo>
                      <a:pt x="3132" y="5858"/>
                      <a:pt x="3430" y="7430"/>
                      <a:pt x="4346" y="8692"/>
                    </a:cubicBezTo>
                    <a:cubicBezTo>
                      <a:pt x="4485" y="8887"/>
                      <a:pt x="4724" y="9027"/>
                      <a:pt x="4964" y="9027"/>
                    </a:cubicBezTo>
                    <a:cubicBezTo>
                      <a:pt x="5075" y="9027"/>
                      <a:pt x="5186" y="8998"/>
                      <a:pt x="5287" y="8930"/>
                    </a:cubicBezTo>
                    <a:cubicBezTo>
                      <a:pt x="5620" y="8728"/>
                      <a:pt x="5632" y="8275"/>
                      <a:pt x="5585" y="7930"/>
                    </a:cubicBezTo>
                    <a:cubicBezTo>
                      <a:pt x="5406" y="6620"/>
                      <a:pt x="4858" y="5394"/>
                      <a:pt x="4311" y="4203"/>
                    </a:cubicBezTo>
                    <a:cubicBezTo>
                      <a:pt x="3751" y="3013"/>
                      <a:pt x="3073" y="1858"/>
                      <a:pt x="2168" y="893"/>
                    </a:cubicBezTo>
                    <a:cubicBezTo>
                      <a:pt x="1751" y="441"/>
                      <a:pt x="1203" y="0"/>
                      <a:pt x="54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1632;p33">
                <a:extLst>
                  <a:ext uri="{FF2B5EF4-FFF2-40B4-BE49-F238E27FC236}">
                    <a16:creationId xmlns:a16="http://schemas.microsoft.com/office/drawing/2014/main" id="{A87A889A-E5B2-8BC2-FD5C-65EF893E0D89}"/>
                  </a:ext>
                </a:extLst>
              </p:cNvPr>
              <p:cNvSpPr/>
              <p:nvPr/>
            </p:nvSpPr>
            <p:spPr>
              <a:xfrm>
                <a:off x="6234421" y="1701865"/>
                <a:ext cx="30288" cy="7283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3554" extrusionOk="0">
                    <a:moveTo>
                      <a:pt x="561" y="0"/>
                    </a:moveTo>
                    <a:cubicBezTo>
                      <a:pt x="445" y="0"/>
                      <a:pt x="326" y="40"/>
                      <a:pt x="227" y="96"/>
                    </a:cubicBezTo>
                    <a:cubicBezTo>
                      <a:pt x="1" y="608"/>
                      <a:pt x="180" y="1167"/>
                      <a:pt x="215" y="1703"/>
                    </a:cubicBezTo>
                    <a:cubicBezTo>
                      <a:pt x="311" y="2239"/>
                      <a:pt x="299" y="2798"/>
                      <a:pt x="382" y="3346"/>
                    </a:cubicBezTo>
                    <a:cubicBezTo>
                      <a:pt x="474" y="3481"/>
                      <a:pt x="633" y="3553"/>
                      <a:pt x="790" y="3553"/>
                    </a:cubicBezTo>
                    <a:cubicBezTo>
                      <a:pt x="937" y="3553"/>
                      <a:pt x="1081" y="3490"/>
                      <a:pt x="1168" y="3358"/>
                    </a:cubicBezTo>
                    <a:cubicBezTo>
                      <a:pt x="1477" y="2929"/>
                      <a:pt x="1442" y="2382"/>
                      <a:pt x="1418" y="1882"/>
                    </a:cubicBezTo>
                    <a:cubicBezTo>
                      <a:pt x="1346" y="1274"/>
                      <a:pt x="1311" y="572"/>
                      <a:pt x="858" y="119"/>
                    </a:cubicBezTo>
                    <a:cubicBezTo>
                      <a:pt x="773" y="34"/>
                      <a:pt x="668" y="0"/>
                      <a:pt x="5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1633;p33">
                <a:extLst>
                  <a:ext uri="{FF2B5EF4-FFF2-40B4-BE49-F238E27FC236}">
                    <a16:creationId xmlns:a16="http://schemas.microsoft.com/office/drawing/2014/main" id="{D4A75E50-1EF7-EE80-AC67-75C3D7811294}"/>
                  </a:ext>
                </a:extLst>
              </p:cNvPr>
              <p:cNvSpPr/>
              <p:nvPr/>
            </p:nvSpPr>
            <p:spPr>
              <a:xfrm>
                <a:off x="5067359" y="1701804"/>
                <a:ext cx="47112" cy="252611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2327" extrusionOk="0">
                    <a:moveTo>
                      <a:pt x="1811" y="1"/>
                    </a:moveTo>
                    <a:cubicBezTo>
                      <a:pt x="1774" y="1"/>
                      <a:pt x="1738" y="11"/>
                      <a:pt x="1703" y="39"/>
                    </a:cubicBezTo>
                    <a:cubicBezTo>
                      <a:pt x="1405" y="194"/>
                      <a:pt x="1298" y="527"/>
                      <a:pt x="1203" y="825"/>
                    </a:cubicBezTo>
                    <a:cubicBezTo>
                      <a:pt x="465" y="3420"/>
                      <a:pt x="0" y="6111"/>
                      <a:pt x="12" y="8814"/>
                    </a:cubicBezTo>
                    <a:cubicBezTo>
                      <a:pt x="48" y="9814"/>
                      <a:pt x="191" y="10802"/>
                      <a:pt x="405" y="11779"/>
                    </a:cubicBezTo>
                    <a:cubicBezTo>
                      <a:pt x="465" y="12064"/>
                      <a:pt x="691" y="12279"/>
                      <a:pt x="989" y="12326"/>
                    </a:cubicBezTo>
                    <a:cubicBezTo>
                      <a:pt x="1298" y="12267"/>
                      <a:pt x="1512" y="11993"/>
                      <a:pt x="1489" y="11671"/>
                    </a:cubicBezTo>
                    <a:cubicBezTo>
                      <a:pt x="1524" y="10517"/>
                      <a:pt x="1441" y="9362"/>
                      <a:pt x="1548" y="8207"/>
                    </a:cubicBezTo>
                    <a:cubicBezTo>
                      <a:pt x="1560" y="6302"/>
                      <a:pt x="1870" y="4409"/>
                      <a:pt x="2084" y="2516"/>
                    </a:cubicBezTo>
                    <a:cubicBezTo>
                      <a:pt x="2155" y="1718"/>
                      <a:pt x="2298" y="884"/>
                      <a:pt x="2084" y="87"/>
                    </a:cubicBezTo>
                    <a:cubicBezTo>
                      <a:pt x="1991" y="62"/>
                      <a:pt x="1899" y="1"/>
                      <a:pt x="181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1634;p33">
                <a:extLst>
                  <a:ext uri="{FF2B5EF4-FFF2-40B4-BE49-F238E27FC236}">
                    <a16:creationId xmlns:a16="http://schemas.microsoft.com/office/drawing/2014/main" id="{CD937B6D-52B7-D15C-2280-8324B5AADE23}"/>
                  </a:ext>
                </a:extLst>
              </p:cNvPr>
              <p:cNvSpPr/>
              <p:nvPr/>
            </p:nvSpPr>
            <p:spPr>
              <a:xfrm>
                <a:off x="5073466" y="1984105"/>
                <a:ext cx="27009" cy="37952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852" extrusionOk="0">
                    <a:moveTo>
                      <a:pt x="456" y="1"/>
                    </a:moveTo>
                    <a:cubicBezTo>
                      <a:pt x="394" y="1"/>
                      <a:pt x="332" y="16"/>
                      <a:pt x="274" y="52"/>
                    </a:cubicBezTo>
                    <a:cubicBezTo>
                      <a:pt x="0" y="254"/>
                      <a:pt x="12" y="635"/>
                      <a:pt x="95" y="921"/>
                    </a:cubicBezTo>
                    <a:cubicBezTo>
                      <a:pt x="202" y="1242"/>
                      <a:pt x="262" y="1659"/>
                      <a:pt x="607" y="1814"/>
                    </a:cubicBezTo>
                    <a:cubicBezTo>
                      <a:pt x="663" y="1840"/>
                      <a:pt x="721" y="1852"/>
                      <a:pt x="778" y="1852"/>
                    </a:cubicBezTo>
                    <a:cubicBezTo>
                      <a:pt x="1059" y="1852"/>
                      <a:pt x="1317" y="1563"/>
                      <a:pt x="1238" y="1266"/>
                    </a:cubicBezTo>
                    <a:cubicBezTo>
                      <a:pt x="1143" y="933"/>
                      <a:pt x="1084" y="563"/>
                      <a:pt x="893" y="254"/>
                    </a:cubicBezTo>
                    <a:cubicBezTo>
                      <a:pt x="797" y="115"/>
                      <a:pt x="625" y="1"/>
                      <a:pt x="4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1635;p33">
              <a:extLst>
                <a:ext uri="{FF2B5EF4-FFF2-40B4-BE49-F238E27FC236}">
                  <a16:creationId xmlns:a16="http://schemas.microsoft.com/office/drawing/2014/main" id="{48482DEA-A2A7-A006-6279-D8871EA651A5}"/>
                </a:ext>
              </a:extLst>
            </p:cNvPr>
            <p:cNvGrpSpPr/>
            <p:nvPr/>
          </p:nvGrpSpPr>
          <p:grpSpPr>
            <a:xfrm>
              <a:off x="6185082" y="1230918"/>
              <a:ext cx="781751" cy="744106"/>
              <a:chOff x="6070782" y="1154718"/>
              <a:chExt cx="781751" cy="744106"/>
            </a:xfrm>
          </p:grpSpPr>
          <p:sp>
            <p:nvSpPr>
              <p:cNvPr id="908" name="Google Shape;1636;p33">
                <a:extLst>
                  <a:ext uri="{FF2B5EF4-FFF2-40B4-BE49-F238E27FC236}">
                    <a16:creationId xmlns:a16="http://schemas.microsoft.com/office/drawing/2014/main" id="{7EB46AA7-F481-0FCD-6510-CB82D62FFCEA}"/>
                  </a:ext>
                </a:extLst>
              </p:cNvPr>
              <p:cNvSpPr/>
              <p:nvPr/>
            </p:nvSpPr>
            <p:spPr>
              <a:xfrm>
                <a:off x="6112507" y="1203965"/>
                <a:ext cx="740025" cy="694860"/>
              </a:xfrm>
              <a:custGeom>
                <a:avLst/>
                <a:gdLst/>
                <a:ahLst/>
                <a:cxnLst/>
                <a:rect l="l" t="t" r="r" b="b"/>
                <a:pathLst>
                  <a:path w="36112" h="33908" extrusionOk="0">
                    <a:moveTo>
                      <a:pt x="17099" y="0"/>
                    </a:moveTo>
                    <a:cubicBezTo>
                      <a:pt x="16996" y="0"/>
                      <a:pt x="16892" y="1"/>
                      <a:pt x="16788" y="3"/>
                    </a:cubicBezTo>
                    <a:cubicBezTo>
                      <a:pt x="14430" y="39"/>
                      <a:pt x="12073" y="730"/>
                      <a:pt x="10085" y="2016"/>
                    </a:cubicBezTo>
                    <a:cubicBezTo>
                      <a:pt x="8966" y="2742"/>
                      <a:pt x="7906" y="3551"/>
                      <a:pt x="6894" y="4421"/>
                    </a:cubicBezTo>
                    <a:cubicBezTo>
                      <a:pt x="4929" y="6135"/>
                      <a:pt x="3108" y="8088"/>
                      <a:pt x="1798" y="10362"/>
                    </a:cubicBezTo>
                    <a:cubicBezTo>
                      <a:pt x="1024" y="11707"/>
                      <a:pt x="548" y="13196"/>
                      <a:pt x="381" y="14731"/>
                    </a:cubicBezTo>
                    <a:cubicBezTo>
                      <a:pt x="322" y="15422"/>
                      <a:pt x="167" y="16089"/>
                      <a:pt x="131" y="16779"/>
                    </a:cubicBezTo>
                    <a:cubicBezTo>
                      <a:pt x="0" y="18327"/>
                      <a:pt x="167" y="19887"/>
                      <a:pt x="476" y="21399"/>
                    </a:cubicBezTo>
                    <a:cubicBezTo>
                      <a:pt x="845" y="23161"/>
                      <a:pt x="1500" y="24887"/>
                      <a:pt x="2524" y="26376"/>
                    </a:cubicBezTo>
                    <a:cubicBezTo>
                      <a:pt x="3882" y="28328"/>
                      <a:pt x="5727" y="29888"/>
                      <a:pt x="7739" y="31114"/>
                    </a:cubicBezTo>
                    <a:cubicBezTo>
                      <a:pt x="10863" y="32959"/>
                      <a:pt x="14497" y="33907"/>
                      <a:pt x="18122" y="33907"/>
                    </a:cubicBezTo>
                    <a:cubicBezTo>
                      <a:pt x="19457" y="33907"/>
                      <a:pt x="20791" y="33779"/>
                      <a:pt x="22098" y="33519"/>
                    </a:cubicBezTo>
                    <a:cubicBezTo>
                      <a:pt x="25837" y="32769"/>
                      <a:pt x="29278" y="30745"/>
                      <a:pt x="31885" y="27983"/>
                    </a:cubicBezTo>
                    <a:cubicBezTo>
                      <a:pt x="33909" y="25876"/>
                      <a:pt x="35350" y="23161"/>
                      <a:pt x="35683" y="20244"/>
                    </a:cubicBezTo>
                    <a:cubicBezTo>
                      <a:pt x="36112" y="16398"/>
                      <a:pt x="35100" y="12445"/>
                      <a:pt x="33111" y="9147"/>
                    </a:cubicBezTo>
                    <a:cubicBezTo>
                      <a:pt x="31230" y="5980"/>
                      <a:pt x="28301" y="3516"/>
                      <a:pt x="25003" y="1944"/>
                    </a:cubicBezTo>
                    <a:cubicBezTo>
                      <a:pt x="22548" y="751"/>
                      <a:pt x="19839" y="0"/>
                      <a:pt x="1709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909" name="Google Shape;1637;p33">
                <a:extLst>
                  <a:ext uri="{FF2B5EF4-FFF2-40B4-BE49-F238E27FC236}">
                    <a16:creationId xmlns:a16="http://schemas.microsoft.com/office/drawing/2014/main" id="{D8EE923D-CF95-30D2-8A58-2BAC6642CFE1}"/>
                  </a:ext>
                </a:extLst>
              </p:cNvPr>
              <p:cNvSpPr/>
              <p:nvPr/>
            </p:nvSpPr>
            <p:spPr>
              <a:xfrm>
                <a:off x="6070782" y="1154718"/>
                <a:ext cx="733939" cy="694716"/>
              </a:xfrm>
              <a:custGeom>
                <a:avLst/>
                <a:gdLst/>
                <a:ahLst/>
                <a:cxnLst/>
                <a:rect l="l" t="t" r="r" b="b"/>
                <a:pathLst>
                  <a:path w="35815" h="33901" extrusionOk="0">
                    <a:moveTo>
                      <a:pt x="17034" y="1814"/>
                    </a:moveTo>
                    <a:cubicBezTo>
                      <a:pt x="17226" y="1814"/>
                      <a:pt x="17418" y="1824"/>
                      <a:pt x="17609" y="1847"/>
                    </a:cubicBezTo>
                    <a:cubicBezTo>
                      <a:pt x="20169" y="1918"/>
                      <a:pt x="22693" y="2680"/>
                      <a:pt x="24956" y="3871"/>
                    </a:cubicBezTo>
                    <a:cubicBezTo>
                      <a:pt x="28504" y="5704"/>
                      <a:pt x="31385" y="8824"/>
                      <a:pt x="32921" y="12515"/>
                    </a:cubicBezTo>
                    <a:cubicBezTo>
                      <a:pt x="33457" y="13813"/>
                      <a:pt x="33850" y="15206"/>
                      <a:pt x="33981" y="16611"/>
                    </a:cubicBezTo>
                    <a:lnTo>
                      <a:pt x="34028" y="16658"/>
                    </a:lnTo>
                    <a:cubicBezTo>
                      <a:pt x="34064" y="17765"/>
                      <a:pt x="34123" y="18885"/>
                      <a:pt x="33945" y="19980"/>
                    </a:cubicBezTo>
                    <a:cubicBezTo>
                      <a:pt x="33659" y="22040"/>
                      <a:pt x="32778" y="24004"/>
                      <a:pt x="31516" y="25647"/>
                    </a:cubicBezTo>
                    <a:cubicBezTo>
                      <a:pt x="29194" y="28648"/>
                      <a:pt x="25825" y="30898"/>
                      <a:pt x="22074" y="31624"/>
                    </a:cubicBezTo>
                    <a:cubicBezTo>
                      <a:pt x="21455" y="31743"/>
                      <a:pt x="20836" y="31851"/>
                      <a:pt x="20205" y="31886"/>
                    </a:cubicBezTo>
                    <a:cubicBezTo>
                      <a:pt x="19869" y="31937"/>
                      <a:pt x="19524" y="31944"/>
                      <a:pt x="19179" y="31944"/>
                    </a:cubicBezTo>
                    <a:cubicBezTo>
                      <a:pt x="19065" y="31944"/>
                      <a:pt x="18951" y="31943"/>
                      <a:pt x="18837" y="31943"/>
                    </a:cubicBezTo>
                    <a:cubicBezTo>
                      <a:pt x="18733" y="31943"/>
                      <a:pt x="18630" y="31944"/>
                      <a:pt x="18526" y="31946"/>
                    </a:cubicBezTo>
                    <a:cubicBezTo>
                      <a:pt x="18421" y="31943"/>
                      <a:pt x="18316" y="31943"/>
                      <a:pt x="18211" y="31943"/>
                    </a:cubicBezTo>
                    <a:cubicBezTo>
                      <a:pt x="18140" y="31943"/>
                      <a:pt x="18070" y="31943"/>
                      <a:pt x="17999" y="31943"/>
                    </a:cubicBezTo>
                    <a:cubicBezTo>
                      <a:pt x="17647" y="31943"/>
                      <a:pt x="17292" y="31938"/>
                      <a:pt x="16943" y="31874"/>
                    </a:cubicBezTo>
                    <a:cubicBezTo>
                      <a:pt x="14442" y="31684"/>
                      <a:pt x="11978" y="31017"/>
                      <a:pt x="9739" y="29886"/>
                    </a:cubicBezTo>
                    <a:cubicBezTo>
                      <a:pt x="7680" y="28814"/>
                      <a:pt x="5739" y="27386"/>
                      <a:pt x="4405" y="25445"/>
                    </a:cubicBezTo>
                    <a:cubicBezTo>
                      <a:pt x="3441" y="24040"/>
                      <a:pt x="2881" y="22409"/>
                      <a:pt x="2524" y="20766"/>
                    </a:cubicBezTo>
                    <a:cubicBezTo>
                      <a:pt x="2286" y="19647"/>
                      <a:pt x="2108" y="18527"/>
                      <a:pt x="2084" y="17384"/>
                    </a:cubicBezTo>
                    <a:cubicBezTo>
                      <a:pt x="2024" y="16980"/>
                      <a:pt x="2048" y="16551"/>
                      <a:pt x="2060" y="16146"/>
                    </a:cubicBezTo>
                    <a:cubicBezTo>
                      <a:pt x="2131" y="15765"/>
                      <a:pt x="2084" y="15372"/>
                      <a:pt x="2167" y="15003"/>
                    </a:cubicBezTo>
                    <a:cubicBezTo>
                      <a:pt x="2286" y="14098"/>
                      <a:pt x="2453" y="13193"/>
                      <a:pt x="2798" y="12360"/>
                    </a:cubicBezTo>
                    <a:cubicBezTo>
                      <a:pt x="2989" y="11884"/>
                      <a:pt x="3262" y="11431"/>
                      <a:pt x="3274" y="10919"/>
                    </a:cubicBezTo>
                    <a:cubicBezTo>
                      <a:pt x="4644" y="8824"/>
                      <a:pt x="6430" y="7038"/>
                      <a:pt x="8358" y="5443"/>
                    </a:cubicBezTo>
                    <a:cubicBezTo>
                      <a:pt x="9227" y="4728"/>
                      <a:pt x="10144" y="4049"/>
                      <a:pt x="11097" y="3466"/>
                    </a:cubicBezTo>
                    <a:cubicBezTo>
                      <a:pt x="12442" y="2645"/>
                      <a:pt x="13966" y="2133"/>
                      <a:pt x="15526" y="1930"/>
                    </a:cubicBezTo>
                    <a:cubicBezTo>
                      <a:pt x="16025" y="1879"/>
                      <a:pt x="16531" y="1814"/>
                      <a:pt x="17034" y="1814"/>
                    </a:cubicBezTo>
                    <a:close/>
                    <a:moveTo>
                      <a:pt x="17073" y="1"/>
                    </a:moveTo>
                    <a:cubicBezTo>
                      <a:pt x="16425" y="1"/>
                      <a:pt x="15777" y="43"/>
                      <a:pt x="15133" y="132"/>
                    </a:cubicBezTo>
                    <a:cubicBezTo>
                      <a:pt x="13347" y="406"/>
                      <a:pt x="11609" y="1025"/>
                      <a:pt x="10085" y="2014"/>
                    </a:cubicBezTo>
                    <a:cubicBezTo>
                      <a:pt x="7977" y="3383"/>
                      <a:pt x="6060" y="5026"/>
                      <a:pt x="4358" y="6883"/>
                    </a:cubicBezTo>
                    <a:cubicBezTo>
                      <a:pt x="2596" y="8848"/>
                      <a:pt x="1000" y="11134"/>
                      <a:pt x="512" y="13789"/>
                    </a:cubicBezTo>
                    <a:cubicBezTo>
                      <a:pt x="357" y="14503"/>
                      <a:pt x="357" y="15241"/>
                      <a:pt x="191" y="15968"/>
                    </a:cubicBezTo>
                    <a:cubicBezTo>
                      <a:pt x="0" y="17456"/>
                      <a:pt x="60" y="18956"/>
                      <a:pt x="286" y="20444"/>
                    </a:cubicBezTo>
                    <a:cubicBezTo>
                      <a:pt x="322" y="20611"/>
                      <a:pt x="345" y="20790"/>
                      <a:pt x="381" y="20968"/>
                    </a:cubicBezTo>
                    <a:cubicBezTo>
                      <a:pt x="405" y="21111"/>
                      <a:pt x="441" y="21266"/>
                      <a:pt x="464" y="21409"/>
                    </a:cubicBezTo>
                    <a:cubicBezTo>
                      <a:pt x="548" y="21766"/>
                      <a:pt x="631" y="22123"/>
                      <a:pt x="726" y="22480"/>
                    </a:cubicBezTo>
                    <a:cubicBezTo>
                      <a:pt x="1000" y="23409"/>
                      <a:pt x="1334" y="24314"/>
                      <a:pt x="1786" y="25159"/>
                    </a:cubicBezTo>
                    <a:cubicBezTo>
                      <a:pt x="2536" y="26588"/>
                      <a:pt x="3584" y="27850"/>
                      <a:pt x="4786" y="28934"/>
                    </a:cubicBezTo>
                    <a:cubicBezTo>
                      <a:pt x="6549" y="30541"/>
                      <a:pt x="8632" y="31767"/>
                      <a:pt x="10871" y="32613"/>
                    </a:cubicBezTo>
                    <a:cubicBezTo>
                      <a:pt x="12502" y="33208"/>
                      <a:pt x="14216" y="33613"/>
                      <a:pt x="15943" y="33791"/>
                    </a:cubicBezTo>
                    <a:cubicBezTo>
                      <a:pt x="16704" y="33869"/>
                      <a:pt x="17469" y="33901"/>
                      <a:pt x="18233" y="33901"/>
                    </a:cubicBezTo>
                    <a:cubicBezTo>
                      <a:pt x="18748" y="33901"/>
                      <a:pt x="19263" y="33887"/>
                      <a:pt x="19776" y="33863"/>
                    </a:cubicBezTo>
                    <a:cubicBezTo>
                      <a:pt x="20431" y="33779"/>
                      <a:pt x="21086" y="33708"/>
                      <a:pt x="21741" y="33589"/>
                    </a:cubicBezTo>
                    <a:cubicBezTo>
                      <a:pt x="21884" y="33553"/>
                      <a:pt x="22027" y="33529"/>
                      <a:pt x="22181" y="33505"/>
                    </a:cubicBezTo>
                    <a:cubicBezTo>
                      <a:pt x="22753" y="33375"/>
                      <a:pt x="23313" y="33232"/>
                      <a:pt x="23872" y="33065"/>
                    </a:cubicBezTo>
                    <a:cubicBezTo>
                      <a:pt x="26265" y="32315"/>
                      <a:pt x="28468" y="31041"/>
                      <a:pt x="30373" y="29422"/>
                    </a:cubicBezTo>
                    <a:cubicBezTo>
                      <a:pt x="31695" y="28279"/>
                      <a:pt x="32897" y="26981"/>
                      <a:pt x="33814" y="25493"/>
                    </a:cubicBezTo>
                    <a:cubicBezTo>
                      <a:pt x="34731" y="24040"/>
                      <a:pt x="35338" y="22397"/>
                      <a:pt x="35612" y="20706"/>
                    </a:cubicBezTo>
                    <a:cubicBezTo>
                      <a:pt x="35814" y="19194"/>
                      <a:pt x="35814" y="17646"/>
                      <a:pt x="35612" y="16146"/>
                    </a:cubicBezTo>
                    <a:cubicBezTo>
                      <a:pt x="35171" y="13217"/>
                      <a:pt x="34052" y="10372"/>
                      <a:pt x="32326" y="7967"/>
                    </a:cubicBezTo>
                    <a:cubicBezTo>
                      <a:pt x="29944" y="4633"/>
                      <a:pt x="26384" y="2264"/>
                      <a:pt x="22539" y="930"/>
                    </a:cubicBezTo>
                    <a:cubicBezTo>
                      <a:pt x="20783" y="348"/>
                      <a:pt x="18928" y="1"/>
                      <a:pt x="17073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grpSp>
            <p:nvGrpSpPr>
              <p:cNvPr id="910" name="Google Shape;1638;p33">
                <a:extLst>
                  <a:ext uri="{FF2B5EF4-FFF2-40B4-BE49-F238E27FC236}">
                    <a16:creationId xmlns:a16="http://schemas.microsoft.com/office/drawing/2014/main" id="{6D0B1A9E-EA77-F2CD-063C-C58687518BB6}"/>
                  </a:ext>
                </a:extLst>
              </p:cNvPr>
              <p:cNvGrpSpPr/>
              <p:nvPr/>
            </p:nvGrpSpPr>
            <p:grpSpPr>
              <a:xfrm>
                <a:off x="6245492" y="1339449"/>
                <a:ext cx="383085" cy="320391"/>
                <a:chOff x="6169292" y="1415649"/>
                <a:chExt cx="383085" cy="320391"/>
              </a:xfrm>
            </p:grpSpPr>
            <p:sp>
              <p:nvSpPr>
                <p:cNvPr id="911" name="Google Shape;1639;p33">
                  <a:extLst>
                    <a:ext uri="{FF2B5EF4-FFF2-40B4-BE49-F238E27FC236}">
                      <a16:creationId xmlns:a16="http://schemas.microsoft.com/office/drawing/2014/main" id="{6D5D2DBB-A79D-AB82-4B93-D4481D945D77}"/>
                    </a:ext>
                  </a:extLst>
                </p:cNvPr>
                <p:cNvSpPr/>
                <p:nvPr/>
              </p:nvSpPr>
              <p:spPr>
                <a:xfrm>
                  <a:off x="6442331" y="1415649"/>
                  <a:ext cx="98098" cy="13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6482" extrusionOk="0">
                      <a:moveTo>
                        <a:pt x="2322" y="0"/>
                      </a:moveTo>
                      <a:cubicBezTo>
                        <a:pt x="2155" y="0"/>
                        <a:pt x="2000" y="0"/>
                        <a:pt x="1846" y="12"/>
                      </a:cubicBezTo>
                      <a:lnTo>
                        <a:pt x="1953" y="108"/>
                      </a:lnTo>
                      <a:cubicBezTo>
                        <a:pt x="1834" y="96"/>
                        <a:pt x="1727" y="72"/>
                        <a:pt x="1607" y="48"/>
                      </a:cubicBezTo>
                      <a:lnTo>
                        <a:pt x="1607" y="48"/>
                      </a:lnTo>
                      <a:lnTo>
                        <a:pt x="1619" y="155"/>
                      </a:lnTo>
                      <a:lnTo>
                        <a:pt x="1346" y="155"/>
                      </a:lnTo>
                      <a:lnTo>
                        <a:pt x="1346" y="262"/>
                      </a:lnTo>
                      <a:cubicBezTo>
                        <a:pt x="1310" y="262"/>
                        <a:pt x="1226" y="250"/>
                        <a:pt x="1179" y="239"/>
                      </a:cubicBezTo>
                      <a:lnTo>
                        <a:pt x="1167" y="358"/>
                      </a:lnTo>
                      <a:cubicBezTo>
                        <a:pt x="1131" y="346"/>
                        <a:pt x="1060" y="346"/>
                        <a:pt x="1024" y="346"/>
                      </a:cubicBezTo>
                      <a:cubicBezTo>
                        <a:pt x="1012" y="453"/>
                        <a:pt x="953" y="524"/>
                        <a:pt x="857" y="548"/>
                      </a:cubicBezTo>
                      <a:cubicBezTo>
                        <a:pt x="822" y="596"/>
                        <a:pt x="750" y="679"/>
                        <a:pt x="714" y="727"/>
                      </a:cubicBezTo>
                      <a:cubicBezTo>
                        <a:pt x="726" y="762"/>
                        <a:pt x="726" y="822"/>
                        <a:pt x="726" y="858"/>
                      </a:cubicBezTo>
                      <a:lnTo>
                        <a:pt x="619" y="870"/>
                      </a:lnTo>
                      <a:cubicBezTo>
                        <a:pt x="619" y="905"/>
                        <a:pt x="643" y="989"/>
                        <a:pt x="643" y="1036"/>
                      </a:cubicBezTo>
                      <a:lnTo>
                        <a:pt x="548" y="1036"/>
                      </a:lnTo>
                      <a:cubicBezTo>
                        <a:pt x="548" y="1131"/>
                        <a:pt x="536" y="1227"/>
                        <a:pt x="536" y="1322"/>
                      </a:cubicBezTo>
                      <a:lnTo>
                        <a:pt x="381" y="1322"/>
                      </a:lnTo>
                      <a:lnTo>
                        <a:pt x="572" y="1405"/>
                      </a:lnTo>
                      <a:lnTo>
                        <a:pt x="393" y="1417"/>
                      </a:lnTo>
                      <a:cubicBezTo>
                        <a:pt x="393" y="1643"/>
                        <a:pt x="381" y="1870"/>
                        <a:pt x="381" y="2108"/>
                      </a:cubicBezTo>
                      <a:lnTo>
                        <a:pt x="464" y="2096"/>
                      </a:lnTo>
                      <a:cubicBezTo>
                        <a:pt x="464" y="2191"/>
                        <a:pt x="464" y="2286"/>
                        <a:pt x="464" y="2382"/>
                      </a:cubicBezTo>
                      <a:lnTo>
                        <a:pt x="572" y="2370"/>
                      </a:lnTo>
                      <a:lnTo>
                        <a:pt x="572" y="2370"/>
                      </a:lnTo>
                      <a:cubicBezTo>
                        <a:pt x="560" y="2417"/>
                        <a:pt x="548" y="2513"/>
                        <a:pt x="536" y="2560"/>
                      </a:cubicBezTo>
                      <a:lnTo>
                        <a:pt x="667" y="2548"/>
                      </a:lnTo>
                      <a:lnTo>
                        <a:pt x="619" y="2667"/>
                      </a:lnTo>
                      <a:lnTo>
                        <a:pt x="738" y="2644"/>
                      </a:lnTo>
                      <a:lnTo>
                        <a:pt x="738" y="2644"/>
                      </a:lnTo>
                      <a:cubicBezTo>
                        <a:pt x="738" y="2679"/>
                        <a:pt x="726" y="2763"/>
                        <a:pt x="726" y="2798"/>
                      </a:cubicBezTo>
                      <a:cubicBezTo>
                        <a:pt x="740" y="2796"/>
                        <a:pt x="753" y="2794"/>
                        <a:pt x="766" y="2794"/>
                      </a:cubicBezTo>
                      <a:cubicBezTo>
                        <a:pt x="976" y="2794"/>
                        <a:pt x="967" y="3159"/>
                        <a:pt x="798" y="3215"/>
                      </a:cubicBezTo>
                      <a:cubicBezTo>
                        <a:pt x="810" y="3239"/>
                        <a:pt x="810" y="3310"/>
                        <a:pt x="822" y="3334"/>
                      </a:cubicBezTo>
                      <a:lnTo>
                        <a:pt x="714" y="3346"/>
                      </a:lnTo>
                      <a:lnTo>
                        <a:pt x="738" y="3441"/>
                      </a:lnTo>
                      <a:cubicBezTo>
                        <a:pt x="714" y="3453"/>
                        <a:pt x="655" y="3465"/>
                        <a:pt x="631" y="3465"/>
                      </a:cubicBezTo>
                      <a:lnTo>
                        <a:pt x="631" y="3572"/>
                      </a:lnTo>
                      <a:cubicBezTo>
                        <a:pt x="536" y="3691"/>
                        <a:pt x="476" y="3834"/>
                        <a:pt x="441" y="3977"/>
                      </a:cubicBezTo>
                      <a:lnTo>
                        <a:pt x="393" y="3989"/>
                      </a:lnTo>
                      <a:cubicBezTo>
                        <a:pt x="345" y="4132"/>
                        <a:pt x="298" y="4275"/>
                        <a:pt x="262" y="4430"/>
                      </a:cubicBezTo>
                      <a:lnTo>
                        <a:pt x="191" y="4418"/>
                      </a:lnTo>
                      <a:cubicBezTo>
                        <a:pt x="191" y="4489"/>
                        <a:pt x="191" y="4632"/>
                        <a:pt x="179" y="4703"/>
                      </a:cubicBezTo>
                      <a:lnTo>
                        <a:pt x="107" y="4680"/>
                      </a:lnTo>
                      <a:lnTo>
                        <a:pt x="107" y="4680"/>
                      </a:lnTo>
                      <a:cubicBezTo>
                        <a:pt x="107" y="5180"/>
                        <a:pt x="0" y="5703"/>
                        <a:pt x="203" y="6168"/>
                      </a:cubicBezTo>
                      <a:cubicBezTo>
                        <a:pt x="298" y="6204"/>
                        <a:pt x="369" y="6263"/>
                        <a:pt x="393" y="6358"/>
                      </a:cubicBezTo>
                      <a:cubicBezTo>
                        <a:pt x="453" y="6370"/>
                        <a:pt x="572" y="6382"/>
                        <a:pt x="631" y="6394"/>
                      </a:cubicBezTo>
                      <a:lnTo>
                        <a:pt x="631" y="6465"/>
                      </a:lnTo>
                      <a:cubicBezTo>
                        <a:pt x="772" y="6477"/>
                        <a:pt x="913" y="6482"/>
                        <a:pt x="1053" y="6482"/>
                      </a:cubicBezTo>
                      <a:cubicBezTo>
                        <a:pt x="1711" y="6482"/>
                        <a:pt x="2359" y="6378"/>
                        <a:pt x="3012" y="6378"/>
                      </a:cubicBezTo>
                      <a:cubicBezTo>
                        <a:pt x="3087" y="6378"/>
                        <a:pt x="3163" y="6379"/>
                        <a:pt x="3239" y="6382"/>
                      </a:cubicBezTo>
                      <a:lnTo>
                        <a:pt x="3203" y="6311"/>
                      </a:lnTo>
                      <a:cubicBezTo>
                        <a:pt x="3453" y="6311"/>
                        <a:pt x="3691" y="6299"/>
                        <a:pt x="3941" y="6287"/>
                      </a:cubicBezTo>
                      <a:cubicBezTo>
                        <a:pt x="3929" y="6263"/>
                        <a:pt x="3917" y="6227"/>
                        <a:pt x="3917" y="6215"/>
                      </a:cubicBezTo>
                      <a:lnTo>
                        <a:pt x="4298" y="6215"/>
                      </a:lnTo>
                      <a:lnTo>
                        <a:pt x="4286" y="6132"/>
                      </a:lnTo>
                      <a:cubicBezTo>
                        <a:pt x="4346" y="6120"/>
                        <a:pt x="4489" y="6108"/>
                        <a:pt x="4548" y="6108"/>
                      </a:cubicBezTo>
                      <a:lnTo>
                        <a:pt x="4524" y="6025"/>
                      </a:lnTo>
                      <a:lnTo>
                        <a:pt x="4632" y="6013"/>
                      </a:lnTo>
                      <a:lnTo>
                        <a:pt x="4644" y="5918"/>
                      </a:lnTo>
                      <a:lnTo>
                        <a:pt x="4727" y="5942"/>
                      </a:lnTo>
                      <a:cubicBezTo>
                        <a:pt x="4786" y="5608"/>
                        <a:pt x="4739" y="5275"/>
                        <a:pt x="4620" y="4953"/>
                      </a:cubicBezTo>
                      <a:lnTo>
                        <a:pt x="4560" y="4965"/>
                      </a:lnTo>
                      <a:cubicBezTo>
                        <a:pt x="4548" y="4834"/>
                        <a:pt x="4548" y="4715"/>
                        <a:pt x="4548" y="4596"/>
                      </a:cubicBezTo>
                      <a:lnTo>
                        <a:pt x="4477" y="4620"/>
                      </a:lnTo>
                      <a:lnTo>
                        <a:pt x="4453" y="4322"/>
                      </a:lnTo>
                      <a:lnTo>
                        <a:pt x="4358" y="4322"/>
                      </a:lnTo>
                      <a:cubicBezTo>
                        <a:pt x="4370" y="4287"/>
                        <a:pt x="4394" y="4215"/>
                        <a:pt x="4394" y="4168"/>
                      </a:cubicBezTo>
                      <a:cubicBezTo>
                        <a:pt x="4370" y="4168"/>
                        <a:pt x="4310" y="4144"/>
                        <a:pt x="4274" y="4144"/>
                      </a:cubicBezTo>
                      <a:lnTo>
                        <a:pt x="4310" y="3989"/>
                      </a:lnTo>
                      <a:lnTo>
                        <a:pt x="4215" y="3977"/>
                      </a:lnTo>
                      <a:cubicBezTo>
                        <a:pt x="4167" y="3894"/>
                        <a:pt x="4132" y="3798"/>
                        <a:pt x="4084" y="3703"/>
                      </a:cubicBezTo>
                      <a:lnTo>
                        <a:pt x="4001" y="3715"/>
                      </a:lnTo>
                      <a:cubicBezTo>
                        <a:pt x="4001" y="3679"/>
                        <a:pt x="4001" y="3608"/>
                        <a:pt x="4001" y="3572"/>
                      </a:cubicBezTo>
                      <a:cubicBezTo>
                        <a:pt x="3786" y="3477"/>
                        <a:pt x="3679" y="3239"/>
                        <a:pt x="3477" y="3096"/>
                      </a:cubicBezTo>
                      <a:cubicBezTo>
                        <a:pt x="3370" y="2953"/>
                        <a:pt x="3120" y="2953"/>
                        <a:pt x="3108" y="2739"/>
                      </a:cubicBezTo>
                      <a:lnTo>
                        <a:pt x="3298" y="2715"/>
                      </a:lnTo>
                      <a:cubicBezTo>
                        <a:pt x="3298" y="2679"/>
                        <a:pt x="3298" y="2596"/>
                        <a:pt x="3298" y="2548"/>
                      </a:cubicBezTo>
                      <a:lnTo>
                        <a:pt x="3417" y="2572"/>
                      </a:lnTo>
                      <a:lnTo>
                        <a:pt x="3358" y="2465"/>
                      </a:lnTo>
                      <a:cubicBezTo>
                        <a:pt x="3393" y="2465"/>
                        <a:pt x="3453" y="2465"/>
                        <a:pt x="3489" y="2453"/>
                      </a:cubicBezTo>
                      <a:lnTo>
                        <a:pt x="3465" y="2298"/>
                      </a:lnTo>
                      <a:lnTo>
                        <a:pt x="3596" y="2274"/>
                      </a:lnTo>
                      <a:cubicBezTo>
                        <a:pt x="3584" y="2239"/>
                        <a:pt x="3548" y="2155"/>
                        <a:pt x="3536" y="2120"/>
                      </a:cubicBezTo>
                      <a:lnTo>
                        <a:pt x="3655" y="2120"/>
                      </a:lnTo>
                      <a:cubicBezTo>
                        <a:pt x="3643" y="2024"/>
                        <a:pt x="3655" y="1917"/>
                        <a:pt x="3655" y="1822"/>
                      </a:cubicBezTo>
                      <a:lnTo>
                        <a:pt x="3727" y="1846"/>
                      </a:lnTo>
                      <a:cubicBezTo>
                        <a:pt x="3727" y="1691"/>
                        <a:pt x="3727" y="1524"/>
                        <a:pt x="3727" y="1370"/>
                      </a:cubicBezTo>
                      <a:lnTo>
                        <a:pt x="3620" y="1441"/>
                      </a:lnTo>
                      <a:cubicBezTo>
                        <a:pt x="3643" y="1334"/>
                        <a:pt x="3655" y="1227"/>
                        <a:pt x="3679" y="1120"/>
                      </a:cubicBezTo>
                      <a:lnTo>
                        <a:pt x="3679" y="1120"/>
                      </a:lnTo>
                      <a:lnTo>
                        <a:pt x="3596" y="1143"/>
                      </a:lnTo>
                      <a:cubicBezTo>
                        <a:pt x="3560" y="989"/>
                        <a:pt x="3512" y="858"/>
                        <a:pt x="3453" y="715"/>
                      </a:cubicBezTo>
                      <a:cubicBezTo>
                        <a:pt x="3358" y="691"/>
                        <a:pt x="3298" y="631"/>
                        <a:pt x="3286" y="524"/>
                      </a:cubicBezTo>
                      <a:cubicBezTo>
                        <a:pt x="3179" y="512"/>
                        <a:pt x="3108" y="453"/>
                        <a:pt x="3108" y="334"/>
                      </a:cubicBezTo>
                      <a:cubicBezTo>
                        <a:pt x="3072" y="334"/>
                        <a:pt x="2989" y="334"/>
                        <a:pt x="2953" y="346"/>
                      </a:cubicBezTo>
                      <a:lnTo>
                        <a:pt x="2941" y="227"/>
                      </a:lnTo>
                      <a:cubicBezTo>
                        <a:pt x="2905" y="227"/>
                        <a:pt x="2846" y="239"/>
                        <a:pt x="2810" y="250"/>
                      </a:cubicBezTo>
                      <a:cubicBezTo>
                        <a:pt x="2762" y="215"/>
                        <a:pt x="2679" y="167"/>
                        <a:pt x="2631" y="131"/>
                      </a:cubicBezTo>
                      <a:cubicBezTo>
                        <a:pt x="2524" y="84"/>
                        <a:pt x="2417" y="72"/>
                        <a:pt x="2310" y="72"/>
                      </a:cubicBezTo>
                      <a:cubicBezTo>
                        <a:pt x="2310" y="48"/>
                        <a:pt x="2322" y="12"/>
                        <a:pt x="2322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912" name="Google Shape;1640;p33">
                  <a:extLst>
                    <a:ext uri="{FF2B5EF4-FFF2-40B4-BE49-F238E27FC236}">
                      <a16:creationId xmlns:a16="http://schemas.microsoft.com/office/drawing/2014/main" id="{977A87D3-9072-10E5-2951-57320F65D708}"/>
                    </a:ext>
                  </a:extLst>
                </p:cNvPr>
                <p:cNvSpPr/>
                <p:nvPr/>
              </p:nvSpPr>
              <p:spPr>
                <a:xfrm>
                  <a:off x="6301047" y="1425589"/>
                  <a:ext cx="98098" cy="130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6362" extrusionOk="0">
                      <a:moveTo>
                        <a:pt x="2102" y="1"/>
                      </a:moveTo>
                      <a:cubicBezTo>
                        <a:pt x="1890" y="1"/>
                        <a:pt x="1679" y="9"/>
                        <a:pt x="1465" y="27"/>
                      </a:cubicBezTo>
                      <a:lnTo>
                        <a:pt x="1489" y="87"/>
                      </a:lnTo>
                      <a:cubicBezTo>
                        <a:pt x="1483" y="87"/>
                        <a:pt x="1477" y="86"/>
                        <a:pt x="1472" y="86"/>
                      </a:cubicBezTo>
                      <a:cubicBezTo>
                        <a:pt x="1247" y="86"/>
                        <a:pt x="1174" y="313"/>
                        <a:pt x="953" y="325"/>
                      </a:cubicBezTo>
                      <a:cubicBezTo>
                        <a:pt x="953" y="361"/>
                        <a:pt x="953" y="432"/>
                        <a:pt x="953" y="468"/>
                      </a:cubicBezTo>
                      <a:lnTo>
                        <a:pt x="846" y="456"/>
                      </a:lnTo>
                      <a:lnTo>
                        <a:pt x="870" y="575"/>
                      </a:lnTo>
                      <a:lnTo>
                        <a:pt x="870" y="575"/>
                      </a:lnTo>
                      <a:lnTo>
                        <a:pt x="750" y="551"/>
                      </a:lnTo>
                      <a:lnTo>
                        <a:pt x="798" y="646"/>
                      </a:lnTo>
                      <a:lnTo>
                        <a:pt x="679" y="658"/>
                      </a:lnTo>
                      <a:cubicBezTo>
                        <a:pt x="679" y="706"/>
                        <a:pt x="703" y="777"/>
                        <a:pt x="703" y="825"/>
                      </a:cubicBezTo>
                      <a:lnTo>
                        <a:pt x="620" y="825"/>
                      </a:lnTo>
                      <a:cubicBezTo>
                        <a:pt x="596" y="908"/>
                        <a:pt x="548" y="1051"/>
                        <a:pt x="524" y="1135"/>
                      </a:cubicBezTo>
                      <a:cubicBezTo>
                        <a:pt x="453" y="1539"/>
                        <a:pt x="477" y="1944"/>
                        <a:pt x="512" y="2349"/>
                      </a:cubicBezTo>
                      <a:lnTo>
                        <a:pt x="620" y="2325"/>
                      </a:lnTo>
                      <a:lnTo>
                        <a:pt x="620" y="2325"/>
                      </a:lnTo>
                      <a:cubicBezTo>
                        <a:pt x="608" y="2373"/>
                        <a:pt x="596" y="2468"/>
                        <a:pt x="584" y="2504"/>
                      </a:cubicBezTo>
                      <a:lnTo>
                        <a:pt x="715" y="2516"/>
                      </a:lnTo>
                      <a:lnTo>
                        <a:pt x="667" y="2623"/>
                      </a:lnTo>
                      <a:lnTo>
                        <a:pt x="786" y="2587"/>
                      </a:lnTo>
                      <a:lnTo>
                        <a:pt x="750" y="2706"/>
                      </a:lnTo>
                      <a:lnTo>
                        <a:pt x="870" y="2682"/>
                      </a:lnTo>
                      <a:lnTo>
                        <a:pt x="870" y="2682"/>
                      </a:lnTo>
                      <a:lnTo>
                        <a:pt x="846" y="2778"/>
                      </a:lnTo>
                      <a:cubicBezTo>
                        <a:pt x="905" y="2790"/>
                        <a:pt x="1012" y="2825"/>
                        <a:pt x="1060" y="2837"/>
                      </a:cubicBezTo>
                      <a:cubicBezTo>
                        <a:pt x="1012" y="2849"/>
                        <a:pt x="905" y="2873"/>
                        <a:pt x="858" y="2885"/>
                      </a:cubicBezTo>
                      <a:cubicBezTo>
                        <a:pt x="893" y="2909"/>
                        <a:pt x="965" y="2980"/>
                        <a:pt x="1001" y="3016"/>
                      </a:cubicBezTo>
                      <a:lnTo>
                        <a:pt x="858" y="3028"/>
                      </a:lnTo>
                      <a:lnTo>
                        <a:pt x="870" y="3147"/>
                      </a:lnTo>
                      <a:lnTo>
                        <a:pt x="774" y="3159"/>
                      </a:lnTo>
                      <a:cubicBezTo>
                        <a:pt x="774" y="3194"/>
                        <a:pt x="774" y="3278"/>
                        <a:pt x="774" y="3313"/>
                      </a:cubicBezTo>
                      <a:lnTo>
                        <a:pt x="667" y="3325"/>
                      </a:lnTo>
                      <a:lnTo>
                        <a:pt x="679" y="3444"/>
                      </a:lnTo>
                      <a:cubicBezTo>
                        <a:pt x="596" y="3516"/>
                        <a:pt x="560" y="3611"/>
                        <a:pt x="512" y="3706"/>
                      </a:cubicBezTo>
                      <a:cubicBezTo>
                        <a:pt x="477" y="3802"/>
                        <a:pt x="429" y="3897"/>
                        <a:pt x="405" y="3992"/>
                      </a:cubicBezTo>
                      <a:cubicBezTo>
                        <a:pt x="346" y="4111"/>
                        <a:pt x="286" y="4230"/>
                        <a:pt x="227" y="4349"/>
                      </a:cubicBezTo>
                      <a:cubicBezTo>
                        <a:pt x="239" y="4373"/>
                        <a:pt x="250" y="4445"/>
                        <a:pt x="262" y="4468"/>
                      </a:cubicBezTo>
                      <a:lnTo>
                        <a:pt x="167" y="4456"/>
                      </a:lnTo>
                      <a:lnTo>
                        <a:pt x="167" y="4456"/>
                      </a:lnTo>
                      <a:cubicBezTo>
                        <a:pt x="155" y="5004"/>
                        <a:pt x="0" y="5611"/>
                        <a:pt x="262" y="6123"/>
                      </a:cubicBezTo>
                      <a:cubicBezTo>
                        <a:pt x="310" y="6159"/>
                        <a:pt x="405" y="6230"/>
                        <a:pt x="453" y="6266"/>
                      </a:cubicBezTo>
                      <a:lnTo>
                        <a:pt x="572" y="6242"/>
                      </a:lnTo>
                      <a:lnTo>
                        <a:pt x="584" y="6338"/>
                      </a:lnTo>
                      <a:cubicBezTo>
                        <a:pt x="776" y="6355"/>
                        <a:pt x="969" y="6361"/>
                        <a:pt x="1162" y="6361"/>
                      </a:cubicBezTo>
                      <a:cubicBezTo>
                        <a:pt x="1506" y="6361"/>
                        <a:pt x="1852" y="6341"/>
                        <a:pt x="2203" y="6326"/>
                      </a:cubicBezTo>
                      <a:lnTo>
                        <a:pt x="2191" y="6278"/>
                      </a:lnTo>
                      <a:lnTo>
                        <a:pt x="2191" y="6278"/>
                      </a:lnTo>
                      <a:cubicBezTo>
                        <a:pt x="2292" y="6281"/>
                        <a:pt x="2394" y="6283"/>
                        <a:pt x="2497" y="6283"/>
                      </a:cubicBezTo>
                      <a:cubicBezTo>
                        <a:pt x="2804" y="6283"/>
                        <a:pt x="3114" y="6269"/>
                        <a:pt x="3417" y="6242"/>
                      </a:cubicBezTo>
                      <a:cubicBezTo>
                        <a:pt x="3656" y="6171"/>
                        <a:pt x="3906" y="6159"/>
                        <a:pt x="4168" y="6159"/>
                      </a:cubicBezTo>
                      <a:lnTo>
                        <a:pt x="4144" y="6100"/>
                      </a:lnTo>
                      <a:cubicBezTo>
                        <a:pt x="4275" y="6076"/>
                        <a:pt x="4430" y="6040"/>
                        <a:pt x="4560" y="5969"/>
                      </a:cubicBezTo>
                      <a:cubicBezTo>
                        <a:pt x="4596" y="5945"/>
                        <a:pt x="4668" y="5885"/>
                        <a:pt x="4703" y="5861"/>
                      </a:cubicBezTo>
                      <a:lnTo>
                        <a:pt x="4680" y="5730"/>
                      </a:lnTo>
                      <a:lnTo>
                        <a:pt x="4787" y="5730"/>
                      </a:lnTo>
                      <a:cubicBezTo>
                        <a:pt x="4787" y="5564"/>
                        <a:pt x="4787" y="5385"/>
                        <a:pt x="4763" y="5218"/>
                      </a:cubicBezTo>
                      <a:cubicBezTo>
                        <a:pt x="4739" y="5147"/>
                        <a:pt x="4680" y="4992"/>
                        <a:pt x="4656" y="4921"/>
                      </a:cubicBezTo>
                      <a:lnTo>
                        <a:pt x="4596" y="4921"/>
                      </a:lnTo>
                      <a:cubicBezTo>
                        <a:pt x="4596" y="4849"/>
                        <a:pt x="4596" y="4718"/>
                        <a:pt x="4596" y="4647"/>
                      </a:cubicBezTo>
                      <a:lnTo>
                        <a:pt x="4525" y="4647"/>
                      </a:lnTo>
                      <a:cubicBezTo>
                        <a:pt x="4513" y="4552"/>
                        <a:pt x="4501" y="4373"/>
                        <a:pt x="4501" y="4290"/>
                      </a:cubicBezTo>
                      <a:lnTo>
                        <a:pt x="4394" y="4290"/>
                      </a:lnTo>
                      <a:cubicBezTo>
                        <a:pt x="4406" y="4254"/>
                        <a:pt x="4418" y="4195"/>
                        <a:pt x="4430" y="4159"/>
                      </a:cubicBezTo>
                      <a:cubicBezTo>
                        <a:pt x="4406" y="4111"/>
                        <a:pt x="4358" y="4004"/>
                        <a:pt x="4334" y="3945"/>
                      </a:cubicBezTo>
                      <a:lnTo>
                        <a:pt x="4263" y="3933"/>
                      </a:lnTo>
                      <a:cubicBezTo>
                        <a:pt x="4215" y="3837"/>
                        <a:pt x="4179" y="3754"/>
                        <a:pt x="4144" y="3659"/>
                      </a:cubicBezTo>
                      <a:lnTo>
                        <a:pt x="4072" y="3671"/>
                      </a:lnTo>
                      <a:cubicBezTo>
                        <a:pt x="4060" y="3516"/>
                        <a:pt x="3894" y="3468"/>
                        <a:pt x="3858" y="3325"/>
                      </a:cubicBezTo>
                      <a:lnTo>
                        <a:pt x="3798" y="3325"/>
                      </a:lnTo>
                      <a:lnTo>
                        <a:pt x="3787" y="3230"/>
                      </a:lnTo>
                      <a:lnTo>
                        <a:pt x="3691" y="3230"/>
                      </a:lnTo>
                      <a:lnTo>
                        <a:pt x="3715" y="3135"/>
                      </a:lnTo>
                      <a:lnTo>
                        <a:pt x="3608" y="3147"/>
                      </a:lnTo>
                      <a:lnTo>
                        <a:pt x="3608" y="3075"/>
                      </a:lnTo>
                      <a:cubicBezTo>
                        <a:pt x="3489" y="3016"/>
                        <a:pt x="3394" y="2921"/>
                        <a:pt x="3298" y="2849"/>
                      </a:cubicBezTo>
                      <a:cubicBezTo>
                        <a:pt x="3251" y="2813"/>
                        <a:pt x="3156" y="2766"/>
                        <a:pt x="3108" y="2742"/>
                      </a:cubicBezTo>
                      <a:cubicBezTo>
                        <a:pt x="3108" y="2718"/>
                        <a:pt x="3120" y="2659"/>
                        <a:pt x="3120" y="2635"/>
                      </a:cubicBezTo>
                      <a:cubicBezTo>
                        <a:pt x="3179" y="2623"/>
                        <a:pt x="3287" y="2599"/>
                        <a:pt x="3346" y="2587"/>
                      </a:cubicBezTo>
                      <a:cubicBezTo>
                        <a:pt x="3346" y="2540"/>
                        <a:pt x="3334" y="2468"/>
                        <a:pt x="3334" y="2432"/>
                      </a:cubicBezTo>
                      <a:lnTo>
                        <a:pt x="3453" y="2421"/>
                      </a:lnTo>
                      <a:cubicBezTo>
                        <a:pt x="3453" y="2385"/>
                        <a:pt x="3441" y="2301"/>
                        <a:pt x="3441" y="2266"/>
                      </a:cubicBezTo>
                      <a:lnTo>
                        <a:pt x="3548" y="2254"/>
                      </a:lnTo>
                      <a:cubicBezTo>
                        <a:pt x="3548" y="2206"/>
                        <a:pt x="3537" y="2123"/>
                        <a:pt x="3525" y="2075"/>
                      </a:cubicBezTo>
                      <a:lnTo>
                        <a:pt x="3525" y="2075"/>
                      </a:lnTo>
                      <a:lnTo>
                        <a:pt x="3608" y="2087"/>
                      </a:lnTo>
                      <a:cubicBezTo>
                        <a:pt x="3703" y="1789"/>
                        <a:pt x="3715" y="1480"/>
                        <a:pt x="3715" y="1182"/>
                      </a:cubicBezTo>
                      <a:lnTo>
                        <a:pt x="3632" y="1170"/>
                      </a:lnTo>
                      <a:cubicBezTo>
                        <a:pt x="3632" y="1087"/>
                        <a:pt x="3620" y="908"/>
                        <a:pt x="3608" y="825"/>
                      </a:cubicBezTo>
                      <a:lnTo>
                        <a:pt x="3501" y="825"/>
                      </a:lnTo>
                      <a:cubicBezTo>
                        <a:pt x="3513" y="789"/>
                        <a:pt x="3525" y="706"/>
                        <a:pt x="3537" y="670"/>
                      </a:cubicBezTo>
                      <a:lnTo>
                        <a:pt x="3417" y="658"/>
                      </a:lnTo>
                      <a:lnTo>
                        <a:pt x="3441" y="539"/>
                      </a:lnTo>
                      <a:lnTo>
                        <a:pt x="3322" y="575"/>
                      </a:lnTo>
                      <a:lnTo>
                        <a:pt x="3370" y="456"/>
                      </a:lnTo>
                      <a:lnTo>
                        <a:pt x="3251" y="480"/>
                      </a:lnTo>
                      <a:lnTo>
                        <a:pt x="3275" y="373"/>
                      </a:lnTo>
                      <a:lnTo>
                        <a:pt x="3167" y="396"/>
                      </a:lnTo>
                      <a:lnTo>
                        <a:pt x="3179" y="277"/>
                      </a:lnTo>
                      <a:cubicBezTo>
                        <a:pt x="3144" y="277"/>
                        <a:pt x="3060" y="277"/>
                        <a:pt x="3025" y="289"/>
                      </a:cubicBezTo>
                      <a:cubicBezTo>
                        <a:pt x="2993" y="165"/>
                        <a:pt x="2908" y="94"/>
                        <a:pt x="2784" y="94"/>
                      </a:cubicBezTo>
                      <a:cubicBezTo>
                        <a:pt x="2765" y="94"/>
                        <a:pt x="2747" y="96"/>
                        <a:pt x="2727" y="99"/>
                      </a:cubicBezTo>
                      <a:cubicBezTo>
                        <a:pt x="2727" y="87"/>
                        <a:pt x="2739" y="51"/>
                        <a:pt x="2739" y="27"/>
                      </a:cubicBezTo>
                      <a:cubicBezTo>
                        <a:pt x="2525" y="9"/>
                        <a:pt x="2313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913" name="Google Shape;1641;p33">
                  <a:extLst>
                    <a:ext uri="{FF2B5EF4-FFF2-40B4-BE49-F238E27FC236}">
                      <a16:creationId xmlns:a16="http://schemas.microsoft.com/office/drawing/2014/main" id="{E183BDC3-C76A-6C0E-2001-D59FC02E8F60}"/>
                    </a:ext>
                  </a:extLst>
                </p:cNvPr>
                <p:cNvSpPr/>
                <p:nvPr/>
              </p:nvSpPr>
              <p:spPr>
                <a:xfrm>
                  <a:off x="6169292" y="1431060"/>
                  <a:ext cx="96622" cy="131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6428" extrusionOk="0">
                      <a:moveTo>
                        <a:pt x="2102" y="1"/>
                      </a:moveTo>
                      <a:cubicBezTo>
                        <a:pt x="1874" y="1"/>
                        <a:pt x="1645" y="13"/>
                        <a:pt x="1417" y="34"/>
                      </a:cubicBezTo>
                      <a:lnTo>
                        <a:pt x="1417" y="106"/>
                      </a:lnTo>
                      <a:cubicBezTo>
                        <a:pt x="1298" y="129"/>
                        <a:pt x="1179" y="177"/>
                        <a:pt x="1072" y="213"/>
                      </a:cubicBezTo>
                      <a:lnTo>
                        <a:pt x="1072" y="308"/>
                      </a:lnTo>
                      <a:lnTo>
                        <a:pt x="964" y="284"/>
                      </a:lnTo>
                      <a:lnTo>
                        <a:pt x="976" y="391"/>
                      </a:lnTo>
                      <a:lnTo>
                        <a:pt x="869" y="368"/>
                      </a:lnTo>
                      <a:lnTo>
                        <a:pt x="905" y="463"/>
                      </a:lnTo>
                      <a:lnTo>
                        <a:pt x="786" y="451"/>
                      </a:lnTo>
                      <a:lnTo>
                        <a:pt x="810" y="570"/>
                      </a:lnTo>
                      <a:lnTo>
                        <a:pt x="702" y="546"/>
                      </a:lnTo>
                      <a:lnTo>
                        <a:pt x="726" y="665"/>
                      </a:lnTo>
                      <a:lnTo>
                        <a:pt x="607" y="665"/>
                      </a:lnTo>
                      <a:cubicBezTo>
                        <a:pt x="619" y="701"/>
                        <a:pt x="643" y="784"/>
                        <a:pt x="655" y="832"/>
                      </a:cubicBezTo>
                      <a:lnTo>
                        <a:pt x="548" y="820"/>
                      </a:lnTo>
                      <a:lnTo>
                        <a:pt x="548" y="820"/>
                      </a:lnTo>
                      <a:cubicBezTo>
                        <a:pt x="560" y="975"/>
                        <a:pt x="512" y="1106"/>
                        <a:pt x="417" y="1213"/>
                      </a:cubicBezTo>
                      <a:cubicBezTo>
                        <a:pt x="429" y="1237"/>
                        <a:pt x="441" y="1296"/>
                        <a:pt x="452" y="1320"/>
                      </a:cubicBezTo>
                      <a:cubicBezTo>
                        <a:pt x="286" y="1511"/>
                        <a:pt x="381" y="1808"/>
                        <a:pt x="369" y="2046"/>
                      </a:cubicBezTo>
                      <a:cubicBezTo>
                        <a:pt x="417" y="2154"/>
                        <a:pt x="441" y="2284"/>
                        <a:pt x="524" y="2392"/>
                      </a:cubicBezTo>
                      <a:lnTo>
                        <a:pt x="512" y="2487"/>
                      </a:lnTo>
                      <a:lnTo>
                        <a:pt x="607" y="2523"/>
                      </a:lnTo>
                      <a:lnTo>
                        <a:pt x="619" y="2618"/>
                      </a:lnTo>
                      <a:lnTo>
                        <a:pt x="691" y="2618"/>
                      </a:lnTo>
                      <a:cubicBezTo>
                        <a:pt x="679" y="2808"/>
                        <a:pt x="881" y="2796"/>
                        <a:pt x="1012" y="2844"/>
                      </a:cubicBezTo>
                      <a:cubicBezTo>
                        <a:pt x="976" y="2844"/>
                        <a:pt x="905" y="2844"/>
                        <a:pt x="869" y="2856"/>
                      </a:cubicBezTo>
                      <a:cubicBezTo>
                        <a:pt x="869" y="2892"/>
                        <a:pt x="881" y="2963"/>
                        <a:pt x="881" y="3011"/>
                      </a:cubicBezTo>
                      <a:cubicBezTo>
                        <a:pt x="798" y="3118"/>
                        <a:pt x="714" y="3237"/>
                        <a:pt x="643" y="3356"/>
                      </a:cubicBezTo>
                      <a:cubicBezTo>
                        <a:pt x="583" y="3451"/>
                        <a:pt x="548" y="3547"/>
                        <a:pt x="512" y="3654"/>
                      </a:cubicBezTo>
                      <a:cubicBezTo>
                        <a:pt x="488" y="3666"/>
                        <a:pt x="441" y="3689"/>
                        <a:pt x="417" y="3689"/>
                      </a:cubicBezTo>
                      <a:lnTo>
                        <a:pt x="464" y="3832"/>
                      </a:lnTo>
                      <a:cubicBezTo>
                        <a:pt x="429" y="3832"/>
                        <a:pt x="357" y="3856"/>
                        <a:pt x="333" y="3868"/>
                      </a:cubicBezTo>
                      <a:cubicBezTo>
                        <a:pt x="345" y="3904"/>
                        <a:pt x="369" y="3987"/>
                        <a:pt x="381" y="4023"/>
                      </a:cubicBezTo>
                      <a:lnTo>
                        <a:pt x="286" y="4023"/>
                      </a:lnTo>
                      <a:cubicBezTo>
                        <a:pt x="262" y="4094"/>
                        <a:pt x="202" y="4249"/>
                        <a:pt x="179" y="4320"/>
                      </a:cubicBezTo>
                      <a:cubicBezTo>
                        <a:pt x="119" y="4523"/>
                        <a:pt x="71" y="4737"/>
                        <a:pt x="12" y="4951"/>
                      </a:cubicBezTo>
                      <a:cubicBezTo>
                        <a:pt x="0" y="5142"/>
                        <a:pt x="0" y="5332"/>
                        <a:pt x="12" y="5523"/>
                      </a:cubicBezTo>
                      <a:cubicBezTo>
                        <a:pt x="60" y="5690"/>
                        <a:pt x="83" y="5868"/>
                        <a:pt x="107" y="6047"/>
                      </a:cubicBezTo>
                      <a:cubicBezTo>
                        <a:pt x="191" y="6083"/>
                        <a:pt x="250" y="6142"/>
                        <a:pt x="298" y="6214"/>
                      </a:cubicBezTo>
                      <a:cubicBezTo>
                        <a:pt x="345" y="6249"/>
                        <a:pt x="429" y="6309"/>
                        <a:pt x="476" y="6333"/>
                      </a:cubicBezTo>
                      <a:cubicBezTo>
                        <a:pt x="560" y="6344"/>
                        <a:pt x="714" y="6356"/>
                        <a:pt x="786" y="6368"/>
                      </a:cubicBezTo>
                      <a:lnTo>
                        <a:pt x="798" y="6428"/>
                      </a:lnTo>
                      <a:cubicBezTo>
                        <a:pt x="1036" y="6416"/>
                        <a:pt x="1274" y="6416"/>
                        <a:pt x="1524" y="6416"/>
                      </a:cubicBezTo>
                      <a:lnTo>
                        <a:pt x="1512" y="6356"/>
                      </a:lnTo>
                      <a:cubicBezTo>
                        <a:pt x="1976" y="6321"/>
                        <a:pt x="2441" y="6344"/>
                        <a:pt x="2905" y="6321"/>
                      </a:cubicBezTo>
                      <a:cubicBezTo>
                        <a:pt x="3179" y="6261"/>
                        <a:pt x="3453" y="6237"/>
                        <a:pt x="3739" y="6237"/>
                      </a:cubicBezTo>
                      <a:lnTo>
                        <a:pt x="3727" y="6178"/>
                      </a:lnTo>
                      <a:cubicBezTo>
                        <a:pt x="3870" y="6166"/>
                        <a:pt x="4024" y="6166"/>
                        <a:pt x="4179" y="6154"/>
                      </a:cubicBezTo>
                      <a:lnTo>
                        <a:pt x="4179" y="6094"/>
                      </a:lnTo>
                      <a:cubicBezTo>
                        <a:pt x="4274" y="6083"/>
                        <a:pt x="4382" y="6059"/>
                        <a:pt x="4477" y="5999"/>
                      </a:cubicBezTo>
                      <a:lnTo>
                        <a:pt x="4536" y="5975"/>
                      </a:lnTo>
                      <a:lnTo>
                        <a:pt x="4548" y="5880"/>
                      </a:lnTo>
                      <a:lnTo>
                        <a:pt x="4643" y="5904"/>
                      </a:lnTo>
                      <a:cubicBezTo>
                        <a:pt x="4632" y="5856"/>
                        <a:pt x="4632" y="5773"/>
                        <a:pt x="4620" y="5737"/>
                      </a:cubicBezTo>
                      <a:lnTo>
                        <a:pt x="4715" y="5725"/>
                      </a:lnTo>
                      <a:cubicBezTo>
                        <a:pt x="4715" y="5547"/>
                        <a:pt x="4715" y="5356"/>
                        <a:pt x="4703" y="5178"/>
                      </a:cubicBezTo>
                      <a:lnTo>
                        <a:pt x="4596" y="5178"/>
                      </a:lnTo>
                      <a:cubicBezTo>
                        <a:pt x="4608" y="5142"/>
                        <a:pt x="4620" y="5082"/>
                        <a:pt x="4632" y="5047"/>
                      </a:cubicBezTo>
                      <a:cubicBezTo>
                        <a:pt x="4501" y="4987"/>
                        <a:pt x="4548" y="4832"/>
                        <a:pt x="4524" y="4725"/>
                      </a:cubicBezTo>
                      <a:lnTo>
                        <a:pt x="4524" y="4725"/>
                      </a:lnTo>
                      <a:lnTo>
                        <a:pt x="4453" y="4737"/>
                      </a:lnTo>
                      <a:cubicBezTo>
                        <a:pt x="4453" y="4654"/>
                        <a:pt x="4453" y="4463"/>
                        <a:pt x="4441" y="4380"/>
                      </a:cubicBezTo>
                      <a:lnTo>
                        <a:pt x="4370" y="4380"/>
                      </a:lnTo>
                      <a:cubicBezTo>
                        <a:pt x="4358" y="4320"/>
                        <a:pt x="4358" y="4178"/>
                        <a:pt x="4346" y="4106"/>
                      </a:cubicBezTo>
                      <a:lnTo>
                        <a:pt x="4251" y="4118"/>
                      </a:lnTo>
                      <a:cubicBezTo>
                        <a:pt x="4251" y="4082"/>
                        <a:pt x="4262" y="4011"/>
                        <a:pt x="4262" y="3987"/>
                      </a:cubicBezTo>
                      <a:cubicBezTo>
                        <a:pt x="4227" y="3939"/>
                        <a:pt x="4167" y="3844"/>
                        <a:pt x="4143" y="3808"/>
                      </a:cubicBezTo>
                      <a:cubicBezTo>
                        <a:pt x="3870" y="3511"/>
                        <a:pt x="3655" y="3118"/>
                        <a:pt x="3286" y="2939"/>
                      </a:cubicBezTo>
                      <a:lnTo>
                        <a:pt x="3298" y="2868"/>
                      </a:lnTo>
                      <a:lnTo>
                        <a:pt x="3191" y="2904"/>
                      </a:lnTo>
                      <a:lnTo>
                        <a:pt x="3203" y="2796"/>
                      </a:lnTo>
                      <a:cubicBezTo>
                        <a:pt x="3143" y="2785"/>
                        <a:pt x="3012" y="2761"/>
                        <a:pt x="2953" y="2749"/>
                      </a:cubicBezTo>
                      <a:cubicBezTo>
                        <a:pt x="3072" y="2713"/>
                        <a:pt x="3227" y="2689"/>
                        <a:pt x="3215" y="2523"/>
                      </a:cubicBezTo>
                      <a:lnTo>
                        <a:pt x="3215" y="2523"/>
                      </a:lnTo>
                      <a:lnTo>
                        <a:pt x="3310" y="2535"/>
                      </a:lnTo>
                      <a:lnTo>
                        <a:pt x="3286" y="2439"/>
                      </a:lnTo>
                      <a:lnTo>
                        <a:pt x="3369" y="2415"/>
                      </a:lnTo>
                      <a:lnTo>
                        <a:pt x="3381" y="2320"/>
                      </a:lnTo>
                      <a:lnTo>
                        <a:pt x="3477" y="2320"/>
                      </a:lnTo>
                      <a:cubicBezTo>
                        <a:pt x="3477" y="2284"/>
                        <a:pt x="3453" y="2201"/>
                        <a:pt x="3441" y="2165"/>
                      </a:cubicBezTo>
                      <a:lnTo>
                        <a:pt x="3548" y="2165"/>
                      </a:lnTo>
                      <a:cubicBezTo>
                        <a:pt x="3548" y="2082"/>
                        <a:pt x="3560" y="1892"/>
                        <a:pt x="3572" y="1808"/>
                      </a:cubicBezTo>
                      <a:lnTo>
                        <a:pt x="3643" y="1820"/>
                      </a:lnTo>
                      <a:cubicBezTo>
                        <a:pt x="3643" y="1618"/>
                        <a:pt x="3631" y="1427"/>
                        <a:pt x="3631" y="1225"/>
                      </a:cubicBezTo>
                      <a:cubicBezTo>
                        <a:pt x="3572" y="1130"/>
                        <a:pt x="3548" y="1022"/>
                        <a:pt x="3536" y="903"/>
                      </a:cubicBezTo>
                      <a:lnTo>
                        <a:pt x="3453" y="915"/>
                      </a:lnTo>
                      <a:cubicBezTo>
                        <a:pt x="3453" y="868"/>
                        <a:pt x="3477" y="784"/>
                        <a:pt x="3489" y="749"/>
                      </a:cubicBezTo>
                      <a:lnTo>
                        <a:pt x="3369" y="737"/>
                      </a:lnTo>
                      <a:cubicBezTo>
                        <a:pt x="3369" y="701"/>
                        <a:pt x="3369" y="630"/>
                        <a:pt x="3369" y="594"/>
                      </a:cubicBezTo>
                      <a:cubicBezTo>
                        <a:pt x="3274" y="570"/>
                        <a:pt x="3203" y="499"/>
                        <a:pt x="3167" y="403"/>
                      </a:cubicBezTo>
                      <a:cubicBezTo>
                        <a:pt x="3072" y="379"/>
                        <a:pt x="3012" y="308"/>
                        <a:pt x="2988" y="213"/>
                      </a:cubicBezTo>
                      <a:cubicBezTo>
                        <a:pt x="2941" y="213"/>
                        <a:pt x="2869" y="225"/>
                        <a:pt x="2834" y="225"/>
                      </a:cubicBezTo>
                      <a:lnTo>
                        <a:pt x="2846" y="129"/>
                      </a:lnTo>
                      <a:cubicBezTo>
                        <a:pt x="2774" y="118"/>
                        <a:pt x="2631" y="106"/>
                        <a:pt x="2560" y="106"/>
                      </a:cubicBezTo>
                      <a:lnTo>
                        <a:pt x="2596" y="22"/>
                      </a:lnTo>
                      <a:cubicBezTo>
                        <a:pt x="2431" y="7"/>
                        <a:pt x="2266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914" name="Google Shape;1642;p33">
                  <a:extLst>
                    <a:ext uri="{FF2B5EF4-FFF2-40B4-BE49-F238E27FC236}">
                      <a16:creationId xmlns:a16="http://schemas.microsoft.com/office/drawing/2014/main" id="{CCA19123-B83C-5C0C-DDE9-45994B681374}"/>
                    </a:ext>
                  </a:extLst>
                </p:cNvPr>
                <p:cNvSpPr/>
                <p:nvPr/>
              </p:nvSpPr>
              <p:spPr>
                <a:xfrm>
                  <a:off x="6454525" y="1590174"/>
                  <a:ext cx="97852" cy="131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5" h="6420" extrusionOk="0">
                      <a:moveTo>
                        <a:pt x="2001" y="0"/>
                      </a:moveTo>
                      <a:cubicBezTo>
                        <a:pt x="1846" y="0"/>
                        <a:pt x="1691" y="3"/>
                        <a:pt x="1536" y="9"/>
                      </a:cubicBezTo>
                      <a:lnTo>
                        <a:pt x="1572" y="69"/>
                      </a:lnTo>
                      <a:cubicBezTo>
                        <a:pt x="1405" y="104"/>
                        <a:pt x="1262" y="152"/>
                        <a:pt x="1108" y="188"/>
                      </a:cubicBezTo>
                      <a:lnTo>
                        <a:pt x="1132" y="283"/>
                      </a:lnTo>
                      <a:lnTo>
                        <a:pt x="1048" y="259"/>
                      </a:lnTo>
                      <a:cubicBezTo>
                        <a:pt x="941" y="331"/>
                        <a:pt x="834" y="402"/>
                        <a:pt x="810" y="533"/>
                      </a:cubicBezTo>
                      <a:cubicBezTo>
                        <a:pt x="774" y="533"/>
                        <a:pt x="715" y="533"/>
                        <a:pt x="679" y="545"/>
                      </a:cubicBezTo>
                      <a:cubicBezTo>
                        <a:pt x="679" y="581"/>
                        <a:pt x="679" y="676"/>
                        <a:pt x="679" y="712"/>
                      </a:cubicBezTo>
                      <a:lnTo>
                        <a:pt x="560" y="724"/>
                      </a:lnTo>
                      <a:cubicBezTo>
                        <a:pt x="572" y="747"/>
                        <a:pt x="584" y="819"/>
                        <a:pt x="584" y="843"/>
                      </a:cubicBezTo>
                      <a:cubicBezTo>
                        <a:pt x="441" y="1009"/>
                        <a:pt x="405" y="1224"/>
                        <a:pt x="381" y="1438"/>
                      </a:cubicBezTo>
                      <a:cubicBezTo>
                        <a:pt x="370" y="1426"/>
                        <a:pt x="334" y="1414"/>
                        <a:pt x="322" y="1414"/>
                      </a:cubicBezTo>
                      <a:cubicBezTo>
                        <a:pt x="322" y="1652"/>
                        <a:pt x="310" y="1902"/>
                        <a:pt x="310" y="2140"/>
                      </a:cubicBezTo>
                      <a:cubicBezTo>
                        <a:pt x="334" y="2140"/>
                        <a:pt x="381" y="2129"/>
                        <a:pt x="393" y="2117"/>
                      </a:cubicBezTo>
                      <a:cubicBezTo>
                        <a:pt x="405" y="2188"/>
                        <a:pt x="405" y="2343"/>
                        <a:pt x="405" y="2426"/>
                      </a:cubicBezTo>
                      <a:lnTo>
                        <a:pt x="512" y="2355"/>
                      </a:lnTo>
                      <a:lnTo>
                        <a:pt x="512" y="2355"/>
                      </a:lnTo>
                      <a:lnTo>
                        <a:pt x="465" y="2498"/>
                      </a:lnTo>
                      <a:lnTo>
                        <a:pt x="584" y="2498"/>
                      </a:lnTo>
                      <a:cubicBezTo>
                        <a:pt x="584" y="2533"/>
                        <a:pt x="572" y="2617"/>
                        <a:pt x="560" y="2664"/>
                      </a:cubicBezTo>
                      <a:lnTo>
                        <a:pt x="691" y="2664"/>
                      </a:lnTo>
                      <a:lnTo>
                        <a:pt x="655" y="2771"/>
                      </a:lnTo>
                      <a:lnTo>
                        <a:pt x="655" y="2771"/>
                      </a:lnTo>
                      <a:lnTo>
                        <a:pt x="774" y="2736"/>
                      </a:lnTo>
                      <a:lnTo>
                        <a:pt x="774" y="2736"/>
                      </a:lnTo>
                      <a:cubicBezTo>
                        <a:pt x="786" y="2902"/>
                        <a:pt x="786" y="3081"/>
                        <a:pt x="727" y="3236"/>
                      </a:cubicBezTo>
                      <a:cubicBezTo>
                        <a:pt x="608" y="3331"/>
                        <a:pt x="560" y="3486"/>
                        <a:pt x="465" y="3593"/>
                      </a:cubicBezTo>
                      <a:lnTo>
                        <a:pt x="500" y="3724"/>
                      </a:lnTo>
                      <a:lnTo>
                        <a:pt x="381" y="3724"/>
                      </a:lnTo>
                      <a:lnTo>
                        <a:pt x="405" y="3795"/>
                      </a:lnTo>
                      <a:cubicBezTo>
                        <a:pt x="334" y="3914"/>
                        <a:pt x="274" y="4022"/>
                        <a:pt x="203" y="4141"/>
                      </a:cubicBezTo>
                      <a:cubicBezTo>
                        <a:pt x="215" y="4165"/>
                        <a:pt x="227" y="4200"/>
                        <a:pt x="239" y="4224"/>
                      </a:cubicBezTo>
                      <a:cubicBezTo>
                        <a:pt x="203" y="4307"/>
                        <a:pt x="143" y="4462"/>
                        <a:pt x="108" y="4546"/>
                      </a:cubicBezTo>
                      <a:cubicBezTo>
                        <a:pt x="96" y="4546"/>
                        <a:pt x="60" y="4534"/>
                        <a:pt x="48" y="4534"/>
                      </a:cubicBezTo>
                      <a:cubicBezTo>
                        <a:pt x="12" y="5034"/>
                        <a:pt x="0" y="5546"/>
                        <a:pt x="48" y="6046"/>
                      </a:cubicBezTo>
                      <a:lnTo>
                        <a:pt x="155" y="6046"/>
                      </a:lnTo>
                      <a:cubicBezTo>
                        <a:pt x="143" y="6081"/>
                        <a:pt x="143" y="6153"/>
                        <a:pt x="143" y="6189"/>
                      </a:cubicBezTo>
                      <a:cubicBezTo>
                        <a:pt x="191" y="6224"/>
                        <a:pt x="298" y="6296"/>
                        <a:pt x="358" y="6331"/>
                      </a:cubicBezTo>
                      <a:lnTo>
                        <a:pt x="441" y="6296"/>
                      </a:lnTo>
                      <a:cubicBezTo>
                        <a:pt x="453" y="6320"/>
                        <a:pt x="489" y="6367"/>
                        <a:pt x="512" y="6379"/>
                      </a:cubicBezTo>
                      <a:cubicBezTo>
                        <a:pt x="681" y="6412"/>
                        <a:pt x="854" y="6419"/>
                        <a:pt x="1029" y="6419"/>
                      </a:cubicBezTo>
                      <a:cubicBezTo>
                        <a:pt x="1190" y="6419"/>
                        <a:pt x="1353" y="6413"/>
                        <a:pt x="1515" y="6413"/>
                      </a:cubicBezTo>
                      <a:cubicBezTo>
                        <a:pt x="1562" y="6413"/>
                        <a:pt x="1609" y="6413"/>
                        <a:pt x="1655" y="6415"/>
                      </a:cubicBezTo>
                      <a:cubicBezTo>
                        <a:pt x="1655" y="6391"/>
                        <a:pt x="1655" y="6355"/>
                        <a:pt x="1667" y="6343"/>
                      </a:cubicBezTo>
                      <a:cubicBezTo>
                        <a:pt x="2227" y="6331"/>
                        <a:pt x="2786" y="6343"/>
                        <a:pt x="3346" y="6308"/>
                      </a:cubicBezTo>
                      <a:lnTo>
                        <a:pt x="3334" y="6248"/>
                      </a:lnTo>
                      <a:cubicBezTo>
                        <a:pt x="3537" y="6236"/>
                        <a:pt x="3751" y="6224"/>
                        <a:pt x="3965" y="6212"/>
                      </a:cubicBezTo>
                      <a:lnTo>
                        <a:pt x="3953" y="6153"/>
                      </a:lnTo>
                      <a:cubicBezTo>
                        <a:pt x="4084" y="6129"/>
                        <a:pt x="4263" y="6177"/>
                        <a:pt x="4346" y="6034"/>
                      </a:cubicBezTo>
                      <a:cubicBezTo>
                        <a:pt x="4370" y="6034"/>
                        <a:pt x="4418" y="6046"/>
                        <a:pt x="4453" y="6046"/>
                      </a:cubicBezTo>
                      <a:cubicBezTo>
                        <a:pt x="4775" y="5784"/>
                        <a:pt x="4691" y="5331"/>
                        <a:pt x="4561" y="4986"/>
                      </a:cubicBezTo>
                      <a:lnTo>
                        <a:pt x="4501" y="4986"/>
                      </a:lnTo>
                      <a:cubicBezTo>
                        <a:pt x="4489" y="4891"/>
                        <a:pt x="4489" y="4796"/>
                        <a:pt x="4489" y="4700"/>
                      </a:cubicBezTo>
                      <a:lnTo>
                        <a:pt x="4418" y="4712"/>
                      </a:lnTo>
                      <a:cubicBezTo>
                        <a:pt x="4406" y="4617"/>
                        <a:pt x="4394" y="4438"/>
                        <a:pt x="4394" y="4355"/>
                      </a:cubicBezTo>
                      <a:lnTo>
                        <a:pt x="4322" y="4343"/>
                      </a:lnTo>
                      <a:cubicBezTo>
                        <a:pt x="4310" y="4200"/>
                        <a:pt x="4239" y="4081"/>
                        <a:pt x="4168" y="3962"/>
                      </a:cubicBezTo>
                      <a:cubicBezTo>
                        <a:pt x="4072" y="3784"/>
                        <a:pt x="3941" y="3641"/>
                        <a:pt x="3846" y="3486"/>
                      </a:cubicBezTo>
                      <a:lnTo>
                        <a:pt x="3763" y="3474"/>
                      </a:lnTo>
                      <a:lnTo>
                        <a:pt x="3787" y="3379"/>
                      </a:lnTo>
                      <a:lnTo>
                        <a:pt x="3691" y="3379"/>
                      </a:lnTo>
                      <a:lnTo>
                        <a:pt x="3679" y="3283"/>
                      </a:lnTo>
                      <a:lnTo>
                        <a:pt x="3596" y="3295"/>
                      </a:lnTo>
                      <a:lnTo>
                        <a:pt x="3608" y="3188"/>
                      </a:lnTo>
                      <a:lnTo>
                        <a:pt x="3525" y="3212"/>
                      </a:lnTo>
                      <a:lnTo>
                        <a:pt x="3501" y="3117"/>
                      </a:lnTo>
                      <a:lnTo>
                        <a:pt x="3406" y="3105"/>
                      </a:lnTo>
                      <a:lnTo>
                        <a:pt x="3418" y="3033"/>
                      </a:lnTo>
                      <a:cubicBezTo>
                        <a:pt x="3263" y="3022"/>
                        <a:pt x="3203" y="2855"/>
                        <a:pt x="3060" y="2831"/>
                      </a:cubicBezTo>
                      <a:lnTo>
                        <a:pt x="3072" y="2676"/>
                      </a:lnTo>
                      <a:cubicBezTo>
                        <a:pt x="3076" y="2676"/>
                        <a:pt x="3080" y="2677"/>
                        <a:pt x="3084" y="2677"/>
                      </a:cubicBezTo>
                      <a:cubicBezTo>
                        <a:pt x="3283" y="2677"/>
                        <a:pt x="3207" y="2378"/>
                        <a:pt x="3418" y="2367"/>
                      </a:cubicBezTo>
                      <a:lnTo>
                        <a:pt x="3406" y="2224"/>
                      </a:lnTo>
                      <a:lnTo>
                        <a:pt x="3489" y="2224"/>
                      </a:lnTo>
                      <a:cubicBezTo>
                        <a:pt x="3608" y="1843"/>
                        <a:pt x="3620" y="1450"/>
                        <a:pt x="3584" y="1057"/>
                      </a:cubicBezTo>
                      <a:lnTo>
                        <a:pt x="3584" y="1057"/>
                      </a:lnTo>
                      <a:lnTo>
                        <a:pt x="3477" y="1105"/>
                      </a:lnTo>
                      <a:cubicBezTo>
                        <a:pt x="3501" y="1069"/>
                        <a:pt x="3525" y="997"/>
                        <a:pt x="3537" y="974"/>
                      </a:cubicBezTo>
                      <a:lnTo>
                        <a:pt x="3453" y="974"/>
                      </a:lnTo>
                      <a:cubicBezTo>
                        <a:pt x="3418" y="843"/>
                        <a:pt x="3370" y="736"/>
                        <a:pt x="3322" y="616"/>
                      </a:cubicBezTo>
                      <a:lnTo>
                        <a:pt x="3275" y="628"/>
                      </a:lnTo>
                      <a:cubicBezTo>
                        <a:pt x="3203" y="497"/>
                        <a:pt x="3108" y="390"/>
                        <a:pt x="2965" y="319"/>
                      </a:cubicBezTo>
                      <a:lnTo>
                        <a:pt x="2977" y="247"/>
                      </a:lnTo>
                      <a:cubicBezTo>
                        <a:pt x="2941" y="247"/>
                        <a:pt x="2870" y="259"/>
                        <a:pt x="2834" y="271"/>
                      </a:cubicBezTo>
                      <a:cubicBezTo>
                        <a:pt x="2810" y="57"/>
                        <a:pt x="2572" y="104"/>
                        <a:pt x="2429" y="81"/>
                      </a:cubicBezTo>
                      <a:cubicBezTo>
                        <a:pt x="2429" y="69"/>
                        <a:pt x="2453" y="33"/>
                        <a:pt x="2465" y="9"/>
                      </a:cubicBezTo>
                      <a:cubicBezTo>
                        <a:pt x="2310" y="3"/>
                        <a:pt x="2155" y="0"/>
                        <a:pt x="200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917" name="Google Shape;1643;p33">
                  <a:extLst>
                    <a:ext uri="{FF2B5EF4-FFF2-40B4-BE49-F238E27FC236}">
                      <a16:creationId xmlns:a16="http://schemas.microsoft.com/office/drawing/2014/main" id="{E125791D-33D9-A5B9-69A0-AD49223D7BBB}"/>
                    </a:ext>
                  </a:extLst>
                </p:cNvPr>
                <p:cNvSpPr/>
                <p:nvPr/>
              </p:nvSpPr>
              <p:spPr>
                <a:xfrm>
                  <a:off x="6313241" y="1598740"/>
                  <a:ext cx="97626" cy="131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4" h="6414" extrusionOk="0">
                      <a:moveTo>
                        <a:pt x="2038" y="0"/>
                      </a:moveTo>
                      <a:cubicBezTo>
                        <a:pt x="1826" y="0"/>
                        <a:pt x="1616" y="13"/>
                        <a:pt x="1406" y="32"/>
                      </a:cubicBezTo>
                      <a:lnTo>
                        <a:pt x="1418" y="103"/>
                      </a:lnTo>
                      <a:cubicBezTo>
                        <a:pt x="1298" y="127"/>
                        <a:pt x="1179" y="175"/>
                        <a:pt x="1072" y="210"/>
                      </a:cubicBezTo>
                      <a:lnTo>
                        <a:pt x="1060" y="282"/>
                      </a:lnTo>
                      <a:cubicBezTo>
                        <a:pt x="906" y="294"/>
                        <a:pt x="858" y="472"/>
                        <a:pt x="727" y="508"/>
                      </a:cubicBezTo>
                      <a:cubicBezTo>
                        <a:pt x="727" y="544"/>
                        <a:pt x="727" y="615"/>
                        <a:pt x="727" y="651"/>
                      </a:cubicBezTo>
                      <a:lnTo>
                        <a:pt x="608" y="663"/>
                      </a:lnTo>
                      <a:cubicBezTo>
                        <a:pt x="608" y="699"/>
                        <a:pt x="632" y="782"/>
                        <a:pt x="644" y="818"/>
                      </a:cubicBezTo>
                      <a:lnTo>
                        <a:pt x="536" y="818"/>
                      </a:lnTo>
                      <a:cubicBezTo>
                        <a:pt x="536" y="889"/>
                        <a:pt x="525" y="1020"/>
                        <a:pt x="513" y="1091"/>
                      </a:cubicBezTo>
                      <a:lnTo>
                        <a:pt x="453" y="1068"/>
                      </a:lnTo>
                      <a:cubicBezTo>
                        <a:pt x="429" y="1187"/>
                        <a:pt x="406" y="1294"/>
                        <a:pt x="370" y="1389"/>
                      </a:cubicBezTo>
                      <a:cubicBezTo>
                        <a:pt x="334" y="1663"/>
                        <a:pt x="346" y="1925"/>
                        <a:pt x="358" y="2187"/>
                      </a:cubicBezTo>
                      <a:lnTo>
                        <a:pt x="429" y="2139"/>
                      </a:lnTo>
                      <a:cubicBezTo>
                        <a:pt x="441" y="2211"/>
                        <a:pt x="453" y="2353"/>
                        <a:pt x="453" y="2425"/>
                      </a:cubicBezTo>
                      <a:lnTo>
                        <a:pt x="560" y="2425"/>
                      </a:lnTo>
                      <a:cubicBezTo>
                        <a:pt x="548" y="2461"/>
                        <a:pt x="536" y="2532"/>
                        <a:pt x="536" y="2568"/>
                      </a:cubicBezTo>
                      <a:cubicBezTo>
                        <a:pt x="656" y="2592"/>
                        <a:pt x="715" y="2663"/>
                        <a:pt x="739" y="2782"/>
                      </a:cubicBezTo>
                      <a:lnTo>
                        <a:pt x="870" y="2782"/>
                      </a:lnTo>
                      <a:cubicBezTo>
                        <a:pt x="882" y="2830"/>
                        <a:pt x="894" y="2925"/>
                        <a:pt x="894" y="2973"/>
                      </a:cubicBezTo>
                      <a:lnTo>
                        <a:pt x="787" y="2973"/>
                      </a:lnTo>
                      <a:cubicBezTo>
                        <a:pt x="798" y="3008"/>
                        <a:pt x="810" y="3092"/>
                        <a:pt x="822" y="3127"/>
                      </a:cubicBezTo>
                      <a:lnTo>
                        <a:pt x="703" y="3151"/>
                      </a:lnTo>
                      <a:lnTo>
                        <a:pt x="715" y="3294"/>
                      </a:lnTo>
                      <a:cubicBezTo>
                        <a:pt x="691" y="3294"/>
                        <a:pt x="644" y="3306"/>
                        <a:pt x="608" y="3318"/>
                      </a:cubicBezTo>
                      <a:lnTo>
                        <a:pt x="632" y="3413"/>
                      </a:lnTo>
                      <a:lnTo>
                        <a:pt x="525" y="3425"/>
                      </a:lnTo>
                      <a:cubicBezTo>
                        <a:pt x="536" y="3461"/>
                        <a:pt x="548" y="3532"/>
                        <a:pt x="548" y="3580"/>
                      </a:cubicBezTo>
                      <a:lnTo>
                        <a:pt x="441" y="3592"/>
                      </a:lnTo>
                      <a:cubicBezTo>
                        <a:pt x="441" y="3627"/>
                        <a:pt x="441" y="3687"/>
                        <a:pt x="453" y="3723"/>
                      </a:cubicBezTo>
                      <a:cubicBezTo>
                        <a:pt x="382" y="3842"/>
                        <a:pt x="322" y="3949"/>
                        <a:pt x="263" y="4068"/>
                      </a:cubicBezTo>
                      <a:lnTo>
                        <a:pt x="251" y="4151"/>
                      </a:lnTo>
                      <a:cubicBezTo>
                        <a:pt x="132" y="4330"/>
                        <a:pt x="84" y="4556"/>
                        <a:pt x="60" y="4759"/>
                      </a:cubicBezTo>
                      <a:lnTo>
                        <a:pt x="13" y="4723"/>
                      </a:lnTo>
                      <a:cubicBezTo>
                        <a:pt x="1" y="5092"/>
                        <a:pt x="1" y="5461"/>
                        <a:pt x="1" y="5830"/>
                      </a:cubicBezTo>
                      <a:lnTo>
                        <a:pt x="72" y="5794"/>
                      </a:lnTo>
                      <a:cubicBezTo>
                        <a:pt x="84" y="5866"/>
                        <a:pt x="96" y="6009"/>
                        <a:pt x="96" y="6080"/>
                      </a:cubicBezTo>
                      <a:lnTo>
                        <a:pt x="203" y="6056"/>
                      </a:lnTo>
                      <a:lnTo>
                        <a:pt x="179" y="6140"/>
                      </a:lnTo>
                      <a:cubicBezTo>
                        <a:pt x="251" y="6187"/>
                        <a:pt x="334" y="6235"/>
                        <a:pt x="406" y="6306"/>
                      </a:cubicBezTo>
                      <a:cubicBezTo>
                        <a:pt x="525" y="6342"/>
                        <a:pt x="632" y="6366"/>
                        <a:pt x="751" y="6402"/>
                      </a:cubicBezTo>
                      <a:cubicBezTo>
                        <a:pt x="1001" y="6414"/>
                        <a:pt x="1251" y="6414"/>
                        <a:pt x="1513" y="6414"/>
                      </a:cubicBezTo>
                      <a:lnTo>
                        <a:pt x="1513" y="6354"/>
                      </a:lnTo>
                      <a:cubicBezTo>
                        <a:pt x="1727" y="6336"/>
                        <a:pt x="1944" y="6333"/>
                        <a:pt x="2163" y="6333"/>
                      </a:cubicBezTo>
                      <a:cubicBezTo>
                        <a:pt x="2273" y="6333"/>
                        <a:pt x="2382" y="6334"/>
                        <a:pt x="2492" y="6334"/>
                      </a:cubicBezTo>
                      <a:cubicBezTo>
                        <a:pt x="2602" y="6334"/>
                        <a:pt x="2712" y="6333"/>
                        <a:pt x="2822" y="6330"/>
                      </a:cubicBezTo>
                      <a:cubicBezTo>
                        <a:pt x="3052" y="6270"/>
                        <a:pt x="3281" y="6244"/>
                        <a:pt x="3518" y="6244"/>
                      </a:cubicBezTo>
                      <a:cubicBezTo>
                        <a:pt x="3563" y="6244"/>
                        <a:pt x="3610" y="6245"/>
                        <a:pt x="3656" y="6247"/>
                      </a:cubicBezTo>
                      <a:lnTo>
                        <a:pt x="3644" y="6175"/>
                      </a:lnTo>
                      <a:cubicBezTo>
                        <a:pt x="3823" y="6163"/>
                        <a:pt x="4001" y="6163"/>
                        <a:pt x="4192" y="6152"/>
                      </a:cubicBezTo>
                      <a:lnTo>
                        <a:pt x="4192" y="6044"/>
                      </a:lnTo>
                      <a:cubicBezTo>
                        <a:pt x="4227" y="6056"/>
                        <a:pt x="4299" y="6092"/>
                        <a:pt x="4335" y="6104"/>
                      </a:cubicBezTo>
                      <a:cubicBezTo>
                        <a:pt x="4346" y="6068"/>
                        <a:pt x="4370" y="6009"/>
                        <a:pt x="4370" y="5973"/>
                      </a:cubicBezTo>
                      <a:lnTo>
                        <a:pt x="4525" y="6009"/>
                      </a:lnTo>
                      <a:lnTo>
                        <a:pt x="4513" y="5890"/>
                      </a:lnTo>
                      <a:lnTo>
                        <a:pt x="4632" y="5878"/>
                      </a:lnTo>
                      <a:lnTo>
                        <a:pt x="4620" y="5759"/>
                      </a:lnTo>
                      <a:cubicBezTo>
                        <a:pt x="4763" y="5652"/>
                        <a:pt x="4680" y="5449"/>
                        <a:pt x="4704" y="5306"/>
                      </a:cubicBezTo>
                      <a:cubicBezTo>
                        <a:pt x="4644" y="5187"/>
                        <a:pt x="4585" y="5080"/>
                        <a:pt x="4537" y="4961"/>
                      </a:cubicBezTo>
                      <a:cubicBezTo>
                        <a:pt x="4537" y="4937"/>
                        <a:pt x="4549" y="4890"/>
                        <a:pt x="4549" y="4854"/>
                      </a:cubicBezTo>
                      <a:cubicBezTo>
                        <a:pt x="4454" y="4747"/>
                        <a:pt x="4418" y="4616"/>
                        <a:pt x="4442" y="4473"/>
                      </a:cubicBezTo>
                      <a:cubicBezTo>
                        <a:pt x="4430" y="4473"/>
                        <a:pt x="4406" y="4461"/>
                        <a:pt x="4382" y="4461"/>
                      </a:cubicBezTo>
                      <a:cubicBezTo>
                        <a:pt x="4370" y="4247"/>
                        <a:pt x="4251" y="4044"/>
                        <a:pt x="4156" y="3854"/>
                      </a:cubicBezTo>
                      <a:lnTo>
                        <a:pt x="4108" y="3842"/>
                      </a:lnTo>
                      <a:cubicBezTo>
                        <a:pt x="4037" y="3723"/>
                        <a:pt x="3965" y="3616"/>
                        <a:pt x="3894" y="3496"/>
                      </a:cubicBezTo>
                      <a:lnTo>
                        <a:pt x="3846" y="3496"/>
                      </a:lnTo>
                      <a:cubicBezTo>
                        <a:pt x="3775" y="3342"/>
                        <a:pt x="3620" y="3223"/>
                        <a:pt x="3513" y="3092"/>
                      </a:cubicBezTo>
                      <a:cubicBezTo>
                        <a:pt x="3477" y="3068"/>
                        <a:pt x="3382" y="3008"/>
                        <a:pt x="3346" y="2985"/>
                      </a:cubicBezTo>
                      <a:cubicBezTo>
                        <a:pt x="3215" y="2877"/>
                        <a:pt x="3096" y="2758"/>
                        <a:pt x="2930" y="2723"/>
                      </a:cubicBezTo>
                      <a:cubicBezTo>
                        <a:pt x="2977" y="2723"/>
                        <a:pt x="3073" y="2711"/>
                        <a:pt x="3120" y="2711"/>
                      </a:cubicBezTo>
                      <a:lnTo>
                        <a:pt x="3108" y="2592"/>
                      </a:lnTo>
                      <a:lnTo>
                        <a:pt x="3227" y="2615"/>
                      </a:lnTo>
                      <a:lnTo>
                        <a:pt x="3227" y="2615"/>
                      </a:lnTo>
                      <a:lnTo>
                        <a:pt x="3192" y="2496"/>
                      </a:lnTo>
                      <a:lnTo>
                        <a:pt x="3192" y="2496"/>
                      </a:lnTo>
                      <a:lnTo>
                        <a:pt x="3299" y="2520"/>
                      </a:lnTo>
                      <a:cubicBezTo>
                        <a:pt x="3299" y="2484"/>
                        <a:pt x="3299" y="2413"/>
                        <a:pt x="3299" y="2365"/>
                      </a:cubicBezTo>
                      <a:cubicBezTo>
                        <a:pt x="3309" y="2367"/>
                        <a:pt x="3319" y="2367"/>
                        <a:pt x="3328" y="2367"/>
                      </a:cubicBezTo>
                      <a:cubicBezTo>
                        <a:pt x="3495" y="2367"/>
                        <a:pt x="3443" y="2169"/>
                        <a:pt x="3477" y="2068"/>
                      </a:cubicBezTo>
                      <a:lnTo>
                        <a:pt x="3477" y="2068"/>
                      </a:lnTo>
                      <a:lnTo>
                        <a:pt x="3549" y="2092"/>
                      </a:lnTo>
                      <a:cubicBezTo>
                        <a:pt x="3596" y="1699"/>
                        <a:pt x="3584" y="1306"/>
                        <a:pt x="3549" y="913"/>
                      </a:cubicBezTo>
                      <a:lnTo>
                        <a:pt x="3442" y="913"/>
                      </a:lnTo>
                      <a:cubicBezTo>
                        <a:pt x="3454" y="877"/>
                        <a:pt x="3465" y="782"/>
                        <a:pt x="3477" y="746"/>
                      </a:cubicBezTo>
                      <a:lnTo>
                        <a:pt x="3394" y="746"/>
                      </a:lnTo>
                      <a:cubicBezTo>
                        <a:pt x="3299" y="544"/>
                        <a:pt x="3144" y="365"/>
                        <a:pt x="2942" y="258"/>
                      </a:cubicBezTo>
                      <a:lnTo>
                        <a:pt x="2930" y="187"/>
                      </a:lnTo>
                      <a:cubicBezTo>
                        <a:pt x="2894" y="187"/>
                        <a:pt x="2811" y="198"/>
                        <a:pt x="2763" y="210"/>
                      </a:cubicBezTo>
                      <a:lnTo>
                        <a:pt x="2751" y="79"/>
                      </a:lnTo>
                      <a:cubicBezTo>
                        <a:pt x="2703" y="91"/>
                        <a:pt x="2620" y="115"/>
                        <a:pt x="2584" y="127"/>
                      </a:cubicBezTo>
                      <a:lnTo>
                        <a:pt x="2596" y="32"/>
                      </a:lnTo>
                      <a:cubicBezTo>
                        <a:pt x="2408" y="10"/>
                        <a:pt x="2222" y="0"/>
                        <a:pt x="203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989" name="Google Shape;1644;p33">
                  <a:extLst>
                    <a:ext uri="{FF2B5EF4-FFF2-40B4-BE49-F238E27FC236}">
                      <a16:creationId xmlns:a16="http://schemas.microsoft.com/office/drawing/2014/main" id="{82EC4374-0851-62E7-2952-9232E371CBC4}"/>
                    </a:ext>
                  </a:extLst>
                </p:cNvPr>
                <p:cNvSpPr/>
                <p:nvPr/>
              </p:nvSpPr>
              <p:spPr>
                <a:xfrm>
                  <a:off x="6179293" y="1603290"/>
                  <a:ext cx="98835" cy="1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" h="6478" extrusionOk="0">
                      <a:moveTo>
                        <a:pt x="1810" y="0"/>
                      </a:moveTo>
                      <a:lnTo>
                        <a:pt x="1858" y="60"/>
                      </a:lnTo>
                      <a:cubicBezTo>
                        <a:pt x="1655" y="72"/>
                        <a:pt x="1477" y="131"/>
                        <a:pt x="1286" y="179"/>
                      </a:cubicBezTo>
                      <a:lnTo>
                        <a:pt x="1286" y="262"/>
                      </a:lnTo>
                      <a:cubicBezTo>
                        <a:pt x="1250" y="262"/>
                        <a:pt x="1155" y="250"/>
                        <a:pt x="1107" y="250"/>
                      </a:cubicBezTo>
                      <a:lnTo>
                        <a:pt x="1119" y="369"/>
                      </a:lnTo>
                      <a:lnTo>
                        <a:pt x="1119" y="369"/>
                      </a:lnTo>
                      <a:lnTo>
                        <a:pt x="1000" y="322"/>
                      </a:lnTo>
                      <a:lnTo>
                        <a:pt x="1036" y="429"/>
                      </a:lnTo>
                      <a:cubicBezTo>
                        <a:pt x="988" y="429"/>
                        <a:pt x="905" y="441"/>
                        <a:pt x="857" y="441"/>
                      </a:cubicBezTo>
                      <a:cubicBezTo>
                        <a:pt x="857" y="477"/>
                        <a:pt x="857" y="560"/>
                        <a:pt x="846" y="607"/>
                      </a:cubicBezTo>
                      <a:lnTo>
                        <a:pt x="738" y="596"/>
                      </a:lnTo>
                      <a:lnTo>
                        <a:pt x="774" y="703"/>
                      </a:lnTo>
                      <a:lnTo>
                        <a:pt x="655" y="703"/>
                      </a:lnTo>
                      <a:lnTo>
                        <a:pt x="679" y="858"/>
                      </a:lnTo>
                      <a:lnTo>
                        <a:pt x="560" y="893"/>
                      </a:lnTo>
                      <a:cubicBezTo>
                        <a:pt x="572" y="929"/>
                        <a:pt x="595" y="1012"/>
                        <a:pt x="607" y="1048"/>
                      </a:cubicBezTo>
                      <a:lnTo>
                        <a:pt x="500" y="1036"/>
                      </a:lnTo>
                      <a:cubicBezTo>
                        <a:pt x="488" y="1155"/>
                        <a:pt x="476" y="1286"/>
                        <a:pt x="476" y="1417"/>
                      </a:cubicBezTo>
                      <a:lnTo>
                        <a:pt x="369" y="1405"/>
                      </a:lnTo>
                      <a:lnTo>
                        <a:pt x="369" y="1405"/>
                      </a:lnTo>
                      <a:cubicBezTo>
                        <a:pt x="381" y="1441"/>
                        <a:pt x="405" y="1512"/>
                        <a:pt x="417" y="1548"/>
                      </a:cubicBezTo>
                      <a:cubicBezTo>
                        <a:pt x="274" y="1679"/>
                        <a:pt x="357" y="1893"/>
                        <a:pt x="334" y="2060"/>
                      </a:cubicBezTo>
                      <a:lnTo>
                        <a:pt x="465" y="1977"/>
                      </a:lnTo>
                      <a:lnTo>
                        <a:pt x="465" y="1977"/>
                      </a:lnTo>
                      <a:cubicBezTo>
                        <a:pt x="393" y="2084"/>
                        <a:pt x="345" y="2274"/>
                        <a:pt x="500" y="2334"/>
                      </a:cubicBezTo>
                      <a:cubicBezTo>
                        <a:pt x="500" y="2370"/>
                        <a:pt x="476" y="2429"/>
                        <a:pt x="465" y="2465"/>
                      </a:cubicBezTo>
                      <a:lnTo>
                        <a:pt x="584" y="2465"/>
                      </a:lnTo>
                      <a:cubicBezTo>
                        <a:pt x="584" y="2512"/>
                        <a:pt x="584" y="2608"/>
                        <a:pt x="584" y="2643"/>
                      </a:cubicBezTo>
                      <a:lnTo>
                        <a:pt x="691" y="2643"/>
                      </a:lnTo>
                      <a:lnTo>
                        <a:pt x="655" y="2763"/>
                      </a:lnTo>
                      <a:lnTo>
                        <a:pt x="786" y="2727"/>
                      </a:lnTo>
                      <a:lnTo>
                        <a:pt x="738" y="2834"/>
                      </a:lnTo>
                      <a:lnTo>
                        <a:pt x="869" y="2822"/>
                      </a:lnTo>
                      <a:lnTo>
                        <a:pt x="869" y="2822"/>
                      </a:lnTo>
                      <a:cubicBezTo>
                        <a:pt x="905" y="3001"/>
                        <a:pt x="857" y="3132"/>
                        <a:pt x="750" y="3227"/>
                      </a:cubicBezTo>
                      <a:cubicBezTo>
                        <a:pt x="750" y="3251"/>
                        <a:pt x="762" y="3310"/>
                        <a:pt x="774" y="3346"/>
                      </a:cubicBezTo>
                      <a:lnTo>
                        <a:pt x="679" y="3358"/>
                      </a:lnTo>
                      <a:cubicBezTo>
                        <a:pt x="560" y="3655"/>
                        <a:pt x="369" y="3929"/>
                        <a:pt x="286" y="4251"/>
                      </a:cubicBezTo>
                      <a:lnTo>
                        <a:pt x="203" y="4263"/>
                      </a:lnTo>
                      <a:cubicBezTo>
                        <a:pt x="203" y="4298"/>
                        <a:pt x="226" y="4358"/>
                        <a:pt x="238" y="4394"/>
                      </a:cubicBezTo>
                      <a:cubicBezTo>
                        <a:pt x="95" y="4477"/>
                        <a:pt x="143" y="4691"/>
                        <a:pt x="72" y="4822"/>
                      </a:cubicBezTo>
                      <a:cubicBezTo>
                        <a:pt x="36" y="5203"/>
                        <a:pt x="0" y="5608"/>
                        <a:pt x="95" y="5989"/>
                      </a:cubicBezTo>
                      <a:cubicBezTo>
                        <a:pt x="179" y="6108"/>
                        <a:pt x="226" y="6299"/>
                        <a:pt x="405" y="6311"/>
                      </a:cubicBezTo>
                      <a:lnTo>
                        <a:pt x="393" y="6382"/>
                      </a:lnTo>
                      <a:cubicBezTo>
                        <a:pt x="465" y="6382"/>
                        <a:pt x="607" y="6394"/>
                        <a:pt x="679" y="6394"/>
                      </a:cubicBezTo>
                      <a:lnTo>
                        <a:pt x="655" y="6477"/>
                      </a:lnTo>
                      <a:cubicBezTo>
                        <a:pt x="1048" y="6477"/>
                        <a:pt x="1441" y="6477"/>
                        <a:pt x="1834" y="6453"/>
                      </a:cubicBezTo>
                      <a:lnTo>
                        <a:pt x="1810" y="6394"/>
                      </a:lnTo>
                      <a:cubicBezTo>
                        <a:pt x="2286" y="6394"/>
                        <a:pt x="2774" y="6394"/>
                        <a:pt x="3251" y="6370"/>
                      </a:cubicBezTo>
                      <a:lnTo>
                        <a:pt x="3227" y="6311"/>
                      </a:lnTo>
                      <a:cubicBezTo>
                        <a:pt x="3441" y="6299"/>
                        <a:pt x="3655" y="6287"/>
                        <a:pt x="3870" y="6275"/>
                      </a:cubicBezTo>
                      <a:lnTo>
                        <a:pt x="3870" y="6215"/>
                      </a:lnTo>
                      <a:cubicBezTo>
                        <a:pt x="3977" y="6215"/>
                        <a:pt x="4084" y="6203"/>
                        <a:pt x="4203" y="6203"/>
                      </a:cubicBezTo>
                      <a:cubicBezTo>
                        <a:pt x="4310" y="6132"/>
                        <a:pt x="4429" y="6072"/>
                        <a:pt x="4560" y="6013"/>
                      </a:cubicBezTo>
                      <a:cubicBezTo>
                        <a:pt x="4620" y="5930"/>
                        <a:pt x="4679" y="5846"/>
                        <a:pt x="4751" y="5763"/>
                      </a:cubicBezTo>
                      <a:cubicBezTo>
                        <a:pt x="4727" y="5608"/>
                        <a:pt x="4822" y="5382"/>
                        <a:pt x="4667" y="5275"/>
                      </a:cubicBezTo>
                      <a:cubicBezTo>
                        <a:pt x="4667" y="5239"/>
                        <a:pt x="4679" y="5179"/>
                        <a:pt x="4691" y="5144"/>
                      </a:cubicBezTo>
                      <a:lnTo>
                        <a:pt x="4584" y="5144"/>
                      </a:lnTo>
                      <a:cubicBezTo>
                        <a:pt x="4584" y="5049"/>
                        <a:pt x="4572" y="4870"/>
                        <a:pt x="4572" y="4787"/>
                      </a:cubicBezTo>
                      <a:cubicBezTo>
                        <a:pt x="4548" y="4787"/>
                        <a:pt x="4501" y="4787"/>
                        <a:pt x="4489" y="4798"/>
                      </a:cubicBezTo>
                      <a:cubicBezTo>
                        <a:pt x="4489" y="4727"/>
                        <a:pt x="4489" y="4584"/>
                        <a:pt x="4489" y="4513"/>
                      </a:cubicBezTo>
                      <a:lnTo>
                        <a:pt x="4417" y="4525"/>
                      </a:lnTo>
                      <a:cubicBezTo>
                        <a:pt x="4429" y="4382"/>
                        <a:pt x="4394" y="4287"/>
                        <a:pt x="4298" y="4215"/>
                      </a:cubicBezTo>
                      <a:cubicBezTo>
                        <a:pt x="4310" y="4179"/>
                        <a:pt x="4322" y="4120"/>
                        <a:pt x="4334" y="4084"/>
                      </a:cubicBezTo>
                      <a:lnTo>
                        <a:pt x="4215" y="4060"/>
                      </a:lnTo>
                      <a:lnTo>
                        <a:pt x="4227" y="3917"/>
                      </a:lnTo>
                      <a:cubicBezTo>
                        <a:pt x="4203" y="3906"/>
                        <a:pt x="4144" y="3906"/>
                        <a:pt x="4108" y="3894"/>
                      </a:cubicBezTo>
                      <a:lnTo>
                        <a:pt x="4144" y="3798"/>
                      </a:lnTo>
                      <a:lnTo>
                        <a:pt x="4060" y="3798"/>
                      </a:lnTo>
                      <a:cubicBezTo>
                        <a:pt x="4036" y="3655"/>
                        <a:pt x="3882" y="3596"/>
                        <a:pt x="3846" y="3453"/>
                      </a:cubicBezTo>
                      <a:lnTo>
                        <a:pt x="3774" y="3465"/>
                      </a:lnTo>
                      <a:lnTo>
                        <a:pt x="3774" y="3358"/>
                      </a:lnTo>
                      <a:lnTo>
                        <a:pt x="3679" y="3370"/>
                      </a:lnTo>
                      <a:lnTo>
                        <a:pt x="3691" y="3274"/>
                      </a:lnTo>
                      <a:lnTo>
                        <a:pt x="3596" y="3274"/>
                      </a:lnTo>
                      <a:lnTo>
                        <a:pt x="3596" y="3179"/>
                      </a:lnTo>
                      <a:lnTo>
                        <a:pt x="3501" y="3191"/>
                      </a:lnTo>
                      <a:lnTo>
                        <a:pt x="3501" y="3120"/>
                      </a:lnTo>
                      <a:cubicBezTo>
                        <a:pt x="3382" y="3048"/>
                        <a:pt x="3262" y="2965"/>
                        <a:pt x="3143" y="2893"/>
                      </a:cubicBezTo>
                      <a:cubicBezTo>
                        <a:pt x="3155" y="2834"/>
                        <a:pt x="3155" y="2703"/>
                        <a:pt x="3155" y="2643"/>
                      </a:cubicBezTo>
                      <a:lnTo>
                        <a:pt x="3322" y="2643"/>
                      </a:lnTo>
                      <a:cubicBezTo>
                        <a:pt x="3322" y="2596"/>
                        <a:pt x="3322" y="2512"/>
                        <a:pt x="3322" y="2477"/>
                      </a:cubicBezTo>
                      <a:lnTo>
                        <a:pt x="3441" y="2465"/>
                      </a:lnTo>
                      <a:cubicBezTo>
                        <a:pt x="3429" y="2429"/>
                        <a:pt x="3417" y="2346"/>
                        <a:pt x="3417" y="2310"/>
                      </a:cubicBezTo>
                      <a:lnTo>
                        <a:pt x="3524" y="2298"/>
                      </a:lnTo>
                      <a:cubicBezTo>
                        <a:pt x="3524" y="2251"/>
                        <a:pt x="3513" y="2167"/>
                        <a:pt x="3513" y="2120"/>
                      </a:cubicBezTo>
                      <a:lnTo>
                        <a:pt x="3632" y="2096"/>
                      </a:lnTo>
                      <a:cubicBezTo>
                        <a:pt x="3608" y="2060"/>
                        <a:pt x="3572" y="1989"/>
                        <a:pt x="3560" y="1941"/>
                      </a:cubicBezTo>
                      <a:lnTo>
                        <a:pt x="3667" y="1941"/>
                      </a:lnTo>
                      <a:cubicBezTo>
                        <a:pt x="3667" y="1715"/>
                        <a:pt x="3667" y="1500"/>
                        <a:pt x="3667" y="1274"/>
                      </a:cubicBezTo>
                      <a:lnTo>
                        <a:pt x="3560" y="1358"/>
                      </a:lnTo>
                      <a:cubicBezTo>
                        <a:pt x="3584" y="1250"/>
                        <a:pt x="3596" y="1143"/>
                        <a:pt x="3620" y="1036"/>
                      </a:cubicBezTo>
                      <a:lnTo>
                        <a:pt x="3620" y="1036"/>
                      </a:lnTo>
                      <a:lnTo>
                        <a:pt x="3501" y="1048"/>
                      </a:lnTo>
                      <a:cubicBezTo>
                        <a:pt x="3501" y="1012"/>
                        <a:pt x="3524" y="917"/>
                        <a:pt x="3536" y="869"/>
                      </a:cubicBezTo>
                      <a:lnTo>
                        <a:pt x="3417" y="858"/>
                      </a:lnTo>
                      <a:cubicBezTo>
                        <a:pt x="3417" y="822"/>
                        <a:pt x="3429" y="738"/>
                        <a:pt x="3441" y="691"/>
                      </a:cubicBezTo>
                      <a:lnTo>
                        <a:pt x="3441" y="691"/>
                      </a:lnTo>
                      <a:lnTo>
                        <a:pt x="3310" y="703"/>
                      </a:lnTo>
                      <a:lnTo>
                        <a:pt x="3358" y="584"/>
                      </a:lnTo>
                      <a:lnTo>
                        <a:pt x="3239" y="607"/>
                      </a:lnTo>
                      <a:cubicBezTo>
                        <a:pt x="3239" y="560"/>
                        <a:pt x="3239" y="477"/>
                        <a:pt x="3239" y="429"/>
                      </a:cubicBezTo>
                      <a:cubicBezTo>
                        <a:pt x="3191" y="429"/>
                        <a:pt x="3108" y="441"/>
                        <a:pt x="3060" y="441"/>
                      </a:cubicBezTo>
                      <a:lnTo>
                        <a:pt x="3084" y="322"/>
                      </a:lnTo>
                      <a:lnTo>
                        <a:pt x="2965" y="357"/>
                      </a:lnTo>
                      <a:lnTo>
                        <a:pt x="2965" y="357"/>
                      </a:lnTo>
                      <a:lnTo>
                        <a:pt x="2977" y="250"/>
                      </a:lnTo>
                      <a:cubicBezTo>
                        <a:pt x="2929" y="250"/>
                        <a:pt x="2846" y="250"/>
                        <a:pt x="2798" y="262"/>
                      </a:cubicBezTo>
                      <a:lnTo>
                        <a:pt x="2786" y="143"/>
                      </a:lnTo>
                      <a:cubicBezTo>
                        <a:pt x="2751" y="155"/>
                        <a:pt x="2667" y="179"/>
                        <a:pt x="2620" y="191"/>
                      </a:cubicBezTo>
                      <a:lnTo>
                        <a:pt x="2631" y="84"/>
                      </a:lnTo>
                      <a:lnTo>
                        <a:pt x="2334" y="84"/>
                      </a:lnTo>
                      <a:cubicBezTo>
                        <a:pt x="2346" y="60"/>
                        <a:pt x="2346" y="24"/>
                        <a:pt x="235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779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5"/>
          <p:cNvSpPr txBox="1">
            <a:spLocks noGrp="1"/>
          </p:cNvSpPr>
          <p:nvPr>
            <p:ph type="title"/>
          </p:nvPr>
        </p:nvSpPr>
        <p:spPr>
          <a:xfrm>
            <a:off x="540372" y="26086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Final product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915" name="Google Shape;915;p25"/>
          <p:cNvGrpSpPr/>
          <p:nvPr/>
        </p:nvGrpSpPr>
        <p:grpSpPr>
          <a:xfrm>
            <a:off x="3043517" y="2749150"/>
            <a:ext cx="5726015" cy="1530114"/>
            <a:chOff x="3562018" y="1220106"/>
            <a:chExt cx="4640041" cy="1234425"/>
          </a:xfrm>
        </p:grpSpPr>
        <p:sp>
          <p:nvSpPr>
            <p:cNvPr id="918" name="Google Shape;918;p25"/>
            <p:cNvSpPr/>
            <p:nvPr/>
          </p:nvSpPr>
          <p:spPr>
            <a:xfrm>
              <a:off x="3562018" y="1549244"/>
              <a:ext cx="3357586" cy="904437"/>
            </a:xfrm>
            <a:custGeom>
              <a:avLst/>
              <a:gdLst/>
              <a:ahLst/>
              <a:cxnLst/>
              <a:rect l="l" t="t" r="r" b="b"/>
              <a:pathLst>
                <a:path w="40923" h="36230" extrusionOk="0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hlinkClick r:id="rId3"/>
                </a:rPr>
                <a:t>http://34.122.185.185:8501</a:t>
              </a:r>
              <a:endPara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19" name="Google Shape;919;p25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920" name="Google Shape;920;p25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801" extrusionOk="0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129" extrusionOk="0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2403" extrusionOk="0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24" extrusionOk="0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293" extrusionOk="0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818" extrusionOk="0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277" extrusionOk="0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487" extrusionOk="0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5433" extrusionOk="0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6323" extrusionOk="0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9202" extrusionOk="0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19554" extrusionOk="0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avLst/>
                <a:gdLst/>
                <a:ahLst/>
                <a:cxnLst/>
                <a:rect l="l" t="t" r="r" b="b"/>
                <a:pathLst>
                  <a:path w="8716" h="17596" extrusionOk="0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6341" extrusionOk="0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avLst/>
                <a:gdLst/>
                <a:ahLst/>
                <a:cxnLst/>
                <a:rect l="l" t="t" r="r" b="b"/>
                <a:pathLst>
                  <a:path w="9748" h="16635" extrusionOk="0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14404" extrusionOk="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827" extrusionOk="0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5264" extrusionOk="0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avLst/>
                <a:gdLst/>
                <a:ahLst/>
                <a:cxnLst/>
                <a:rect l="l" t="t" r="r" b="b"/>
                <a:pathLst>
                  <a:path w="10196" h="3590" extrusionOk="0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6741" extrusionOk="0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066" extrusionOk="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4372" extrusionOk="0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3769" extrusionOk="0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11" extrusionOk="0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16" extrusionOk="0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8901" extrusionOk="0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482" extrusionOk="0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5543" extrusionOk="0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5670" extrusionOk="0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0828" extrusionOk="0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2928" extrusionOk="0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6374" extrusionOk="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4396" extrusionOk="0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avLst/>
                <a:gdLst/>
                <a:ahLst/>
                <a:cxnLst/>
                <a:rect l="l" t="t" r="r" b="b"/>
                <a:pathLst>
                  <a:path w="13550" h="6145" extrusionOk="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3168" extrusionOk="0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355" extrusionOk="0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2566" extrusionOk="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46" extrusionOk="0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46" extrusionOk="0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806" extrusionOk="0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069" extrusionOk="0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677" extrusionOk="0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073" extrusionOk="0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220" extrusionOk="0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avLst/>
                <a:gdLst/>
                <a:ahLst/>
                <a:cxnLst/>
                <a:rect l="l" t="t" r="r" b="b"/>
                <a:pathLst>
                  <a:path w="5767" h="2275" extrusionOk="0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161" extrusionOk="0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25366" extrusionOk="0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3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03" extrusionOk="0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7" extrusionOk="0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647" extrusionOk="0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500" extrusionOk="0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5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997" extrusionOk="0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353" extrusionOk="0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avLst/>
                <a:gdLst/>
                <a:ahLst/>
                <a:cxnLst/>
                <a:rect l="l" t="t" r="r" b="b"/>
                <a:pathLst>
                  <a:path w="11519" h="2424" extrusionOk="0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1996" extrusionOk="0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1375" extrusionOk="0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3398" extrusionOk="0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oogle Shape;1560;p33">
            <a:extLst>
              <a:ext uri="{FF2B5EF4-FFF2-40B4-BE49-F238E27FC236}">
                <a16:creationId xmlns:a16="http://schemas.microsoft.com/office/drawing/2014/main" id="{02A9E3CE-002F-A7E2-6374-64EB4C4FC19A}"/>
              </a:ext>
            </a:extLst>
          </p:cNvPr>
          <p:cNvGrpSpPr/>
          <p:nvPr/>
        </p:nvGrpSpPr>
        <p:grpSpPr>
          <a:xfrm>
            <a:off x="6924903" y="2863837"/>
            <a:ext cx="672650" cy="535169"/>
            <a:chOff x="4453692" y="1167900"/>
            <a:chExt cx="533625" cy="548420"/>
          </a:xfrm>
        </p:grpSpPr>
        <p:sp>
          <p:nvSpPr>
            <p:cNvPr id="5" name="Google Shape;1561;p33">
              <a:extLst>
                <a:ext uri="{FF2B5EF4-FFF2-40B4-BE49-F238E27FC236}">
                  <a16:creationId xmlns:a16="http://schemas.microsoft.com/office/drawing/2014/main" id="{C4F56A8D-870C-E1DB-6656-5988B9AF6008}"/>
                </a:ext>
              </a:extLst>
            </p:cNvPr>
            <p:cNvSpPr/>
            <p:nvPr/>
          </p:nvSpPr>
          <p:spPr>
            <a:xfrm>
              <a:off x="4489064" y="1213847"/>
              <a:ext cx="477988" cy="490201"/>
            </a:xfrm>
            <a:custGeom>
              <a:avLst/>
              <a:gdLst/>
              <a:ahLst/>
              <a:cxnLst/>
              <a:rect l="l" t="t" r="r" b="b"/>
              <a:pathLst>
                <a:path w="23325" h="23921" extrusionOk="0">
                  <a:moveTo>
                    <a:pt x="18527" y="1"/>
                  </a:moveTo>
                  <a:cubicBezTo>
                    <a:pt x="17098" y="2287"/>
                    <a:pt x="15872" y="4692"/>
                    <a:pt x="14407" y="6966"/>
                  </a:cubicBezTo>
                  <a:cubicBezTo>
                    <a:pt x="12728" y="9502"/>
                    <a:pt x="11383" y="12252"/>
                    <a:pt x="9680" y="14777"/>
                  </a:cubicBezTo>
                  <a:cubicBezTo>
                    <a:pt x="9216" y="15431"/>
                    <a:pt x="8859" y="16181"/>
                    <a:pt x="8240" y="16717"/>
                  </a:cubicBezTo>
                  <a:cubicBezTo>
                    <a:pt x="8136" y="16810"/>
                    <a:pt x="8000" y="16855"/>
                    <a:pt x="7863" y="16855"/>
                  </a:cubicBezTo>
                  <a:cubicBezTo>
                    <a:pt x="7702" y="16855"/>
                    <a:pt x="7540" y="16792"/>
                    <a:pt x="7430" y="16670"/>
                  </a:cubicBezTo>
                  <a:cubicBezTo>
                    <a:pt x="7109" y="16336"/>
                    <a:pt x="6870" y="15931"/>
                    <a:pt x="6620" y="15527"/>
                  </a:cubicBezTo>
                  <a:cubicBezTo>
                    <a:pt x="5727" y="14015"/>
                    <a:pt x="4763" y="12538"/>
                    <a:pt x="3834" y="11038"/>
                  </a:cubicBezTo>
                  <a:cubicBezTo>
                    <a:pt x="3644" y="10752"/>
                    <a:pt x="3489" y="10431"/>
                    <a:pt x="3227" y="10205"/>
                  </a:cubicBezTo>
                  <a:cubicBezTo>
                    <a:pt x="2822" y="10252"/>
                    <a:pt x="2477" y="10502"/>
                    <a:pt x="2132" y="10681"/>
                  </a:cubicBezTo>
                  <a:cubicBezTo>
                    <a:pt x="1489" y="11074"/>
                    <a:pt x="834" y="11443"/>
                    <a:pt x="286" y="11955"/>
                  </a:cubicBezTo>
                  <a:cubicBezTo>
                    <a:pt x="60" y="12133"/>
                    <a:pt x="1" y="12431"/>
                    <a:pt x="120" y="12693"/>
                  </a:cubicBezTo>
                  <a:cubicBezTo>
                    <a:pt x="655" y="13919"/>
                    <a:pt x="1560" y="14931"/>
                    <a:pt x="2263" y="16062"/>
                  </a:cubicBezTo>
                  <a:cubicBezTo>
                    <a:pt x="2679" y="16741"/>
                    <a:pt x="3120" y="17396"/>
                    <a:pt x="3596" y="18015"/>
                  </a:cubicBezTo>
                  <a:cubicBezTo>
                    <a:pt x="4227" y="18825"/>
                    <a:pt x="4727" y="19718"/>
                    <a:pt x="5346" y="20539"/>
                  </a:cubicBezTo>
                  <a:cubicBezTo>
                    <a:pt x="5811" y="21146"/>
                    <a:pt x="6192" y="21813"/>
                    <a:pt x="6692" y="22397"/>
                  </a:cubicBezTo>
                  <a:cubicBezTo>
                    <a:pt x="7109" y="22897"/>
                    <a:pt x="7454" y="23456"/>
                    <a:pt x="7930" y="23921"/>
                  </a:cubicBezTo>
                  <a:cubicBezTo>
                    <a:pt x="8204" y="23504"/>
                    <a:pt x="8478" y="23087"/>
                    <a:pt x="8787" y="22694"/>
                  </a:cubicBezTo>
                  <a:cubicBezTo>
                    <a:pt x="9907" y="21206"/>
                    <a:pt x="11085" y="19765"/>
                    <a:pt x="12204" y="18289"/>
                  </a:cubicBezTo>
                  <a:cubicBezTo>
                    <a:pt x="14038" y="15872"/>
                    <a:pt x="15943" y="13526"/>
                    <a:pt x="17729" y="11086"/>
                  </a:cubicBezTo>
                  <a:cubicBezTo>
                    <a:pt x="18860" y="9538"/>
                    <a:pt x="19920" y="7930"/>
                    <a:pt x="20956" y="6323"/>
                  </a:cubicBezTo>
                  <a:cubicBezTo>
                    <a:pt x="21729" y="5109"/>
                    <a:pt x="22491" y="3894"/>
                    <a:pt x="23134" y="2620"/>
                  </a:cubicBezTo>
                  <a:cubicBezTo>
                    <a:pt x="23170" y="2489"/>
                    <a:pt x="23325" y="2299"/>
                    <a:pt x="23158" y="2204"/>
                  </a:cubicBezTo>
                  <a:cubicBezTo>
                    <a:pt x="21741" y="1203"/>
                    <a:pt x="19967" y="942"/>
                    <a:pt x="185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" name="Google Shape;1562;p33">
              <a:extLst>
                <a:ext uri="{FF2B5EF4-FFF2-40B4-BE49-F238E27FC236}">
                  <a16:creationId xmlns:a16="http://schemas.microsoft.com/office/drawing/2014/main" id="{C4EB1D9E-D268-6AD5-7B33-FAF3094A9343}"/>
                </a:ext>
              </a:extLst>
            </p:cNvPr>
            <p:cNvSpPr/>
            <p:nvPr/>
          </p:nvSpPr>
          <p:spPr>
            <a:xfrm>
              <a:off x="4453692" y="1167900"/>
              <a:ext cx="533625" cy="548420"/>
            </a:xfrm>
            <a:custGeom>
              <a:avLst/>
              <a:gdLst/>
              <a:ahLst/>
              <a:cxnLst/>
              <a:rect l="l" t="t" r="r" b="b"/>
              <a:pathLst>
                <a:path w="26040" h="26762" extrusionOk="0">
                  <a:moveTo>
                    <a:pt x="19896" y="1433"/>
                  </a:moveTo>
                  <a:cubicBezTo>
                    <a:pt x="20717" y="1981"/>
                    <a:pt x="21658" y="2302"/>
                    <a:pt x="22574" y="2660"/>
                  </a:cubicBezTo>
                  <a:cubicBezTo>
                    <a:pt x="23277" y="2886"/>
                    <a:pt x="23896" y="3267"/>
                    <a:pt x="24527" y="3636"/>
                  </a:cubicBezTo>
                  <a:cubicBezTo>
                    <a:pt x="24694" y="3731"/>
                    <a:pt x="24551" y="3934"/>
                    <a:pt x="24503" y="4065"/>
                  </a:cubicBezTo>
                  <a:cubicBezTo>
                    <a:pt x="23682" y="5684"/>
                    <a:pt x="22693" y="7196"/>
                    <a:pt x="21705" y="8720"/>
                  </a:cubicBezTo>
                  <a:cubicBezTo>
                    <a:pt x="20658" y="10327"/>
                    <a:pt x="19574" y="11923"/>
                    <a:pt x="18419" y="13459"/>
                  </a:cubicBezTo>
                  <a:cubicBezTo>
                    <a:pt x="16633" y="15816"/>
                    <a:pt x="14788" y="18126"/>
                    <a:pt x="13002" y="20483"/>
                  </a:cubicBezTo>
                  <a:cubicBezTo>
                    <a:pt x="11954" y="21841"/>
                    <a:pt x="10882" y="23162"/>
                    <a:pt x="9859" y="24531"/>
                  </a:cubicBezTo>
                  <a:cubicBezTo>
                    <a:pt x="9668" y="24781"/>
                    <a:pt x="9513" y="25043"/>
                    <a:pt x="9335" y="25305"/>
                  </a:cubicBezTo>
                  <a:cubicBezTo>
                    <a:pt x="9311" y="25305"/>
                    <a:pt x="9263" y="25317"/>
                    <a:pt x="9239" y="25317"/>
                  </a:cubicBezTo>
                  <a:cubicBezTo>
                    <a:pt x="8763" y="24805"/>
                    <a:pt x="8394" y="24222"/>
                    <a:pt x="7942" y="23686"/>
                  </a:cubicBezTo>
                  <a:cubicBezTo>
                    <a:pt x="7430" y="23043"/>
                    <a:pt x="7001" y="22329"/>
                    <a:pt x="6501" y="21674"/>
                  </a:cubicBezTo>
                  <a:cubicBezTo>
                    <a:pt x="5965" y="20924"/>
                    <a:pt x="5501" y="20126"/>
                    <a:pt x="4929" y="19400"/>
                  </a:cubicBezTo>
                  <a:cubicBezTo>
                    <a:pt x="4405" y="18733"/>
                    <a:pt x="3953" y="18019"/>
                    <a:pt x="3501" y="17292"/>
                  </a:cubicBezTo>
                  <a:cubicBezTo>
                    <a:pt x="2929" y="16388"/>
                    <a:pt x="2227" y="15566"/>
                    <a:pt x="1727" y="14625"/>
                  </a:cubicBezTo>
                  <a:cubicBezTo>
                    <a:pt x="1572" y="14328"/>
                    <a:pt x="1357" y="14006"/>
                    <a:pt x="1453" y="13661"/>
                  </a:cubicBezTo>
                  <a:cubicBezTo>
                    <a:pt x="1655" y="13316"/>
                    <a:pt x="2012" y="13090"/>
                    <a:pt x="2334" y="12851"/>
                  </a:cubicBezTo>
                  <a:cubicBezTo>
                    <a:pt x="3001" y="12423"/>
                    <a:pt x="3679" y="11970"/>
                    <a:pt x="4417" y="11673"/>
                  </a:cubicBezTo>
                  <a:cubicBezTo>
                    <a:pt x="4459" y="11652"/>
                    <a:pt x="4497" y="11643"/>
                    <a:pt x="4531" y="11643"/>
                  </a:cubicBezTo>
                  <a:cubicBezTo>
                    <a:pt x="4717" y="11643"/>
                    <a:pt x="4817" y="11901"/>
                    <a:pt x="4917" y="12042"/>
                  </a:cubicBezTo>
                  <a:cubicBezTo>
                    <a:pt x="5953" y="13697"/>
                    <a:pt x="7025" y="15328"/>
                    <a:pt x="8013" y="17019"/>
                  </a:cubicBezTo>
                  <a:cubicBezTo>
                    <a:pt x="8251" y="17400"/>
                    <a:pt x="8489" y="17792"/>
                    <a:pt x="8811" y="18126"/>
                  </a:cubicBezTo>
                  <a:cubicBezTo>
                    <a:pt x="8919" y="18241"/>
                    <a:pt x="9079" y="18301"/>
                    <a:pt x="9237" y="18301"/>
                  </a:cubicBezTo>
                  <a:cubicBezTo>
                    <a:pt x="9374" y="18301"/>
                    <a:pt x="9509" y="18256"/>
                    <a:pt x="9609" y="18162"/>
                  </a:cubicBezTo>
                  <a:cubicBezTo>
                    <a:pt x="10240" y="17614"/>
                    <a:pt x="10609" y="16840"/>
                    <a:pt x="11085" y="16161"/>
                  </a:cubicBezTo>
                  <a:cubicBezTo>
                    <a:pt x="12204" y="14494"/>
                    <a:pt x="13168" y="12744"/>
                    <a:pt x="14181" y="11006"/>
                  </a:cubicBezTo>
                  <a:cubicBezTo>
                    <a:pt x="14907" y="9708"/>
                    <a:pt x="15752" y="8482"/>
                    <a:pt x="16526" y="7196"/>
                  </a:cubicBezTo>
                  <a:cubicBezTo>
                    <a:pt x="17693" y="5303"/>
                    <a:pt x="18729" y="3326"/>
                    <a:pt x="19896" y="1433"/>
                  </a:cubicBezTo>
                  <a:close/>
                  <a:moveTo>
                    <a:pt x="19915" y="1"/>
                  </a:moveTo>
                  <a:cubicBezTo>
                    <a:pt x="19881" y="1"/>
                    <a:pt x="19847" y="2"/>
                    <a:pt x="19812" y="5"/>
                  </a:cubicBezTo>
                  <a:cubicBezTo>
                    <a:pt x="19479" y="16"/>
                    <a:pt x="19169" y="231"/>
                    <a:pt x="18991" y="517"/>
                  </a:cubicBezTo>
                  <a:cubicBezTo>
                    <a:pt x="17479" y="2838"/>
                    <a:pt x="16133" y="5267"/>
                    <a:pt x="14585" y="7565"/>
                  </a:cubicBezTo>
                  <a:cubicBezTo>
                    <a:pt x="13621" y="8970"/>
                    <a:pt x="12704" y="10399"/>
                    <a:pt x="11847" y="11875"/>
                  </a:cubicBezTo>
                  <a:cubicBezTo>
                    <a:pt x="11013" y="13328"/>
                    <a:pt x="10132" y="14780"/>
                    <a:pt x="9382" y="16292"/>
                  </a:cubicBezTo>
                  <a:cubicBezTo>
                    <a:pt x="8823" y="15066"/>
                    <a:pt x="8096" y="13935"/>
                    <a:pt x="7334" y="12828"/>
                  </a:cubicBezTo>
                  <a:cubicBezTo>
                    <a:pt x="6811" y="12066"/>
                    <a:pt x="6310" y="11256"/>
                    <a:pt x="5632" y="10613"/>
                  </a:cubicBezTo>
                  <a:cubicBezTo>
                    <a:pt x="5382" y="10363"/>
                    <a:pt x="5048" y="10172"/>
                    <a:pt x="4691" y="10161"/>
                  </a:cubicBezTo>
                  <a:cubicBezTo>
                    <a:pt x="4651" y="10158"/>
                    <a:pt x="4612" y="10156"/>
                    <a:pt x="4572" y="10156"/>
                  </a:cubicBezTo>
                  <a:cubicBezTo>
                    <a:pt x="4105" y="10156"/>
                    <a:pt x="3668" y="10344"/>
                    <a:pt x="3251" y="10542"/>
                  </a:cubicBezTo>
                  <a:cubicBezTo>
                    <a:pt x="2274" y="11030"/>
                    <a:pt x="1322" y="11613"/>
                    <a:pt x="595" y="12435"/>
                  </a:cubicBezTo>
                  <a:cubicBezTo>
                    <a:pt x="262" y="12828"/>
                    <a:pt x="0" y="13328"/>
                    <a:pt x="12" y="13863"/>
                  </a:cubicBezTo>
                  <a:cubicBezTo>
                    <a:pt x="24" y="14471"/>
                    <a:pt x="322" y="15018"/>
                    <a:pt x="595" y="15554"/>
                  </a:cubicBezTo>
                  <a:cubicBezTo>
                    <a:pt x="1608" y="17352"/>
                    <a:pt x="2762" y="19066"/>
                    <a:pt x="3953" y="20745"/>
                  </a:cubicBezTo>
                  <a:cubicBezTo>
                    <a:pt x="5048" y="22233"/>
                    <a:pt x="6084" y="23757"/>
                    <a:pt x="7215" y="25222"/>
                  </a:cubicBezTo>
                  <a:cubicBezTo>
                    <a:pt x="7489" y="25567"/>
                    <a:pt x="7763" y="25913"/>
                    <a:pt x="8061" y="26234"/>
                  </a:cubicBezTo>
                  <a:cubicBezTo>
                    <a:pt x="8365" y="26554"/>
                    <a:pt x="8815" y="26761"/>
                    <a:pt x="9257" y="26761"/>
                  </a:cubicBezTo>
                  <a:cubicBezTo>
                    <a:pt x="9473" y="26761"/>
                    <a:pt x="9687" y="26712"/>
                    <a:pt x="9882" y="26603"/>
                  </a:cubicBezTo>
                  <a:cubicBezTo>
                    <a:pt x="10275" y="26294"/>
                    <a:pt x="10561" y="25865"/>
                    <a:pt x="10882" y="25484"/>
                  </a:cubicBezTo>
                  <a:cubicBezTo>
                    <a:pt x="12168" y="23722"/>
                    <a:pt x="13621" y="22103"/>
                    <a:pt x="14943" y="20376"/>
                  </a:cubicBezTo>
                  <a:cubicBezTo>
                    <a:pt x="16145" y="18852"/>
                    <a:pt x="17383" y="17352"/>
                    <a:pt x="18574" y="15828"/>
                  </a:cubicBezTo>
                  <a:cubicBezTo>
                    <a:pt x="20574" y="13328"/>
                    <a:pt x="22396" y="10684"/>
                    <a:pt x="24051" y="7946"/>
                  </a:cubicBezTo>
                  <a:cubicBezTo>
                    <a:pt x="24658" y="6886"/>
                    <a:pt x="25325" y="5851"/>
                    <a:pt x="25777" y="4708"/>
                  </a:cubicBezTo>
                  <a:cubicBezTo>
                    <a:pt x="25908" y="4362"/>
                    <a:pt x="26039" y="4005"/>
                    <a:pt x="26003" y="3636"/>
                  </a:cubicBezTo>
                  <a:cubicBezTo>
                    <a:pt x="25992" y="3160"/>
                    <a:pt x="25682" y="2755"/>
                    <a:pt x="25301" y="2505"/>
                  </a:cubicBezTo>
                  <a:cubicBezTo>
                    <a:pt x="24646" y="2088"/>
                    <a:pt x="23979" y="1671"/>
                    <a:pt x="23277" y="1338"/>
                  </a:cubicBezTo>
                  <a:cubicBezTo>
                    <a:pt x="22598" y="993"/>
                    <a:pt x="21860" y="755"/>
                    <a:pt x="21181" y="409"/>
                  </a:cubicBezTo>
                  <a:cubicBezTo>
                    <a:pt x="20783" y="210"/>
                    <a:pt x="20364" y="1"/>
                    <a:pt x="199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pic>
        <p:nvPicPr>
          <p:cNvPr id="1014" name="Picture 2" descr="Home Credit - Wikipedia">
            <a:extLst>
              <a:ext uri="{FF2B5EF4-FFF2-40B4-BE49-F238E27FC236}">
                <a16:creationId xmlns:a16="http://schemas.microsoft.com/office/drawing/2014/main" id="{7195CAAD-B536-8B86-E55C-D132DC85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34" y="3249490"/>
            <a:ext cx="761291" cy="4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3" name="Google Shape;891;p25">
            <a:extLst>
              <a:ext uri="{FF2B5EF4-FFF2-40B4-BE49-F238E27FC236}">
                <a16:creationId xmlns:a16="http://schemas.microsoft.com/office/drawing/2014/main" id="{57E414E1-3FA6-7B01-3C56-14332C4FFEE6}"/>
              </a:ext>
            </a:extLst>
          </p:cNvPr>
          <p:cNvSpPr/>
          <p:nvPr/>
        </p:nvSpPr>
        <p:spPr>
          <a:xfrm>
            <a:off x="2412379" y="1258415"/>
            <a:ext cx="4722711" cy="974383"/>
          </a:xfrm>
          <a:custGeom>
            <a:avLst/>
            <a:gdLst/>
            <a:ahLst/>
            <a:cxnLst/>
            <a:rect l="l" t="t" r="r" b="b"/>
            <a:pathLst>
              <a:path w="34041" h="30521" extrusionOk="0">
                <a:moveTo>
                  <a:pt x="13566" y="1040"/>
                </a:moveTo>
                <a:cubicBezTo>
                  <a:pt x="13620" y="1074"/>
                  <a:pt x="13686" y="1095"/>
                  <a:pt x="13764" y="1098"/>
                </a:cubicBezTo>
                <a:cubicBezTo>
                  <a:pt x="17169" y="1206"/>
                  <a:pt x="20563" y="1301"/>
                  <a:pt x="23968" y="1420"/>
                </a:cubicBezTo>
                <a:cubicBezTo>
                  <a:pt x="25742" y="1479"/>
                  <a:pt x="27897" y="1444"/>
                  <a:pt x="29302" y="2706"/>
                </a:cubicBezTo>
                <a:cubicBezTo>
                  <a:pt x="30611" y="3884"/>
                  <a:pt x="31100" y="5825"/>
                  <a:pt x="31576" y="7456"/>
                </a:cubicBezTo>
                <a:cubicBezTo>
                  <a:pt x="32588" y="10933"/>
                  <a:pt x="33076" y="14564"/>
                  <a:pt x="33040" y="18184"/>
                </a:cubicBezTo>
                <a:cubicBezTo>
                  <a:pt x="33016" y="19863"/>
                  <a:pt x="32874" y="21553"/>
                  <a:pt x="32624" y="23208"/>
                </a:cubicBezTo>
                <a:cubicBezTo>
                  <a:pt x="32338" y="25054"/>
                  <a:pt x="32147" y="27518"/>
                  <a:pt x="30421" y="28566"/>
                </a:cubicBezTo>
                <a:cubicBezTo>
                  <a:pt x="28897" y="29507"/>
                  <a:pt x="26706" y="29340"/>
                  <a:pt x="24956" y="29447"/>
                </a:cubicBezTo>
                <a:cubicBezTo>
                  <a:pt x="23110" y="29554"/>
                  <a:pt x="21265" y="29638"/>
                  <a:pt x="19420" y="29685"/>
                </a:cubicBezTo>
                <a:cubicBezTo>
                  <a:pt x="18059" y="29717"/>
                  <a:pt x="16697" y="29733"/>
                  <a:pt x="15335" y="29733"/>
                </a:cubicBezTo>
                <a:cubicBezTo>
                  <a:pt x="13120" y="29733"/>
                  <a:pt x="10904" y="29690"/>
                  <a:pt x="8692" y="29602"/>
                </a:cubicBezTo>
                <a:cubicBezTo>
                  <a:pt x="7037" y="29530"/>
                  <a:pt x="5227" y="29614"/>
                  <a:pt x="3608" y="29245"/>
                </a:cubicBezTo>
                <a:cubicBezTo>
                  <a:pt x="1251" y="28721"/>
                  <a:pt x="1620" y="26054"/>
                  <a:pt x="1596" y="24161"/>
                </a:cubicBezTo>
                <a:cubicBezTo>
                  <a:pt x="1536" y="20637"/>
                  <a:pt x="1524" y="17100"/>
                  <a:pt x="1584" y="13576"/>
                </a:cubicBezTo>
                <a:cubicBezTo>
                  <a:pt x="1608" y="11528"/>
                  <a:pt x="1655" y="9480"/>
                  <a:pt x="1739" y="7433"/>
                </a:cubicBezTo>
                <a:cubicBezTo>
                  <a:pt x="1810" y="5575"/>
                  <a:pt x="1929" y="3408"/>
                  <a:pt x="3787" y="2408"/>
                </a:cubicBezTo>
                <a:cubicBezTo>
                  <a:pt x="5608" y="1432"/>
                  <a:pt x="8204" y="1575"/>
                  <a:pt x="10228" y="1372"/>
                </a:cubicBezTo>
                <a:cubicBezTo>
                  <a:pt x="11338" y="1264"/>
                  <a:pt x="12451" y="1152"/>
                  <a:pt x="13566" y="1040"/>
                </a:cubicBezTo>
                <a:close/>
                <a:moveTo>
                  <a:pt x="16153" y="1"/>
                </a:moveTo>
                <a:cubicBezTo>
                  <a:pt x="16139" y="1"/>
                  <a:pt x="16125" y="2"/>
                  <a:pt x="16110" y="3"/>
                </a:cubicBezTo>
                <a:cubicBezTo>
                  <a:pt x="13931" y="217"/>
                  <a:pt x="11752" y="432"/>
                  <a:pt x="9573" y="646"/>
                </a:cubicBezTo>
                <a:cubicBezTo>
                  <a:pt x="7739" y="836"/>
                  <a:pt x="5668" y="801"/>
                  <a:pt x="3941" y="1491"/>
                </a:cubicBezTo>
                <a:cubicBezTo>
                  <a:pt x="786" y="2753"/>
                  <a:pt x="977" y="6290"/>
                  <a:pt x="893" y="9135"/>
                </a:cubicBezTo>
                <a:cubicBezTo>
                  <a:pt x="762" y="13695"/>
                  <a:pt x="727" y="18243"/>
                  <a:pt x="786" y="22792"/>
                </a:cubicBezTo>
                <a:cubicBezTo>
                  <a:pt x="822" y="25518"/>
                  <a:pt x="0" y="29257"/>
                  <a:pt x="3406" y="30007"/>
                </a:cubicBezTo>
                <a:cubicBezTo>
                  <a:pt x="5215" y="30400"/>
                  <a:pt x="7192" y="30328"/>
                  <a:pt x="9037" y="30400"/>
                </a:cubicBezTo>
                <a:cubicBezTo>
                  <a:pt x="11157" y="30483"/>
                  <a:pt x="13285" y="30521"/>
                  <a:pt x="15407" y="30521"/>
                </a:cubicBezTo>
                <a:cubicBezTo>
                  <a:pt x="15705" y="30521"/>
                  <a:pt x="16003" y="30520"/>
                  <a:pt x="16300" y="30519"/>
                </a:cubicBezTo>
                <a:cubicBezTo>
                  <a:pt x="18503" y="30507"/>
                  <a:pt x="20693" y="30447"/>
                  <a:pt x="22884" y="30340"/>
                </a:cubicBezTo>
                <a:cubicBezTo>
                  <a:pt x="25039" y="30245"/>
                  <a:pt x="27397" y="30316"/>
                  <a:pt x="29504" y="29816"/>
                </a:cubicBezTo>
                <a:cubicBezTo>
                  <a:pt x="32790" y="29030"/>
                  <a:pt x="33100" y="25530"/>
                  <a:pt x="33493" y="22672"/>
                </a:cubicBezTo>
                <a:cubicBezTo>
                  <a:pt x="34040" y="18589"/>
                  <a:pt x="33898" y="14433"/>
                  <a:pt x="33100" y="10397"/>
                </a:cubicBezTo>
                <a:cubicBezTo>
                  <a:pt x="32433" y="7040"/>
                  <a:pt x="31600" y="2170"/>
                  <a:pt x="27790" y="1051"/>
                </a:cubicBezTo>
                <a:cubicBezTo>
                  <a:pt x="25837" y="479"/>
                  <a:pt x="23670" y="622"/>
                  <a:pt x="21670" y="563"/>
                </a:cubicBezTo>
                <a:cubicBezTo>
                  <a:pt x="19938" y="508"/>
                  <a:pt x="18212" y="453"/>
                  <a:pt x="16487" y="395"/>
                </a:cubicBezTo>
                <a:lnTo>
                  <a:pt x="16487" y="395"/>
                </a:lnTo>
                <a:cubicBezTo>
                  <a:pt x="16504" y="198"/>
                  <a:pt x="16394" y="1"/>
                  <a:pt x="16153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Business challenge: 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making a decision for loan approval, we need to predict whether an applicant is going to default.</a:t>
            </a:r>
          </a:p>
        </p:txBody>
      </p:sp>
      <p:grpSp>
        <p:nvGrpSpPr>
          <p:cNvPr id="2" name="Google Shape;835;p25">
            <a:extLst>
              <a:ext uri="{FF2B5EF4-FFF2-40B4-BE49-F238E27FC236}">
                <a16:creationId xmlns:a16="http://schemas.microsoft.com/office/drawing/2014/main" id="{24A67EBA-8811-18EB-11DF-AB702694B190}"/>
              </a:ext>
            </a:extLst>
          </p:cNvPr>
          <p:cNvGrpSpPr/>
          <p:nvPr/>
        </p:nvGrpSpPr>
        <p:grpSpPr>
          <a:xfrm>
            <a:off x="898443" y="1218350"/>
            <a:ext cx="1278322" cy="1256772"/>
            <a:chOff x="898154" y="1218350"/>
            <a:chExt cx="1278322" cy="1256772"/>
          </a:xfrm>
        </p:grpSpPr>
        <p:sp>
          <p:nvSpPr>
            <p:cNvPr id="3" name="Google Shape;836;p25">
              <a:extLst>
                <a:ext uri="{FF2B5EF4-FFF2-40B4-BE49-F238E27FC236}">
                  <a16:creationId xmlns:a16="http://schemas.microsoft.com/office/drawing/2014/main" id="{8972C910-359E-B654-69B9-F42293AD51EE}"/>
                </a:ext>
              </a:extLst>
            </p:cNvPr>
            <p:cNvSpPr/>
            <p:nvPr/>
          </p:nvSpPr>
          <p:spPr>
            <a:xfrm>
              <a:off x="908816" y="1939580"/>
              <a:ext cx="226029" cy="535542"/>
            </a:xfrm>
            <a:custGeom>
              <a:avLst/>
              <a:gdLst/>
              <a:ahLst/>
              <a:cxnLst/>
              <a:rect l="l" t="t" r="r" b="b"/>
              <a:pathLst>
                <a:path w="7080" h="16775" extrusionOk="0">
                  <a:moveTo>
                    <a:pt x="2928" y="0"/>
                  </a:moveTo>
                  <a:cubicBezTo>
                    <a:pt x="2457" y="0"/>
                    <a:pt x="1977" y="212"/>
                    <a:pt x="1572" y="721"/>
                  </a:cubicBezTo>
                  <a:cubicBezTo>
                    <a:pt x="0" y="2698"/>
                    <a:pt x="452" y="5031"/>
                    <a:pt x="762" y="7389"/>
                  </a:cubicBezTo>
                  <a:cubicBezTo>
                    <a:pt x="1119" y="10092"/>
                    <a:pt x="1715" y="12723"/>
                    <a:pt x="2536" y="15318"/>
                  </a:cubicBezTo>
                  <a:cubicBezTo>
                    <a:pt x="2862" y="16334"/>
                    <a:pt x="3696" y="16774"/>
                    <a:pt x="4533" y="16774"/>
                  </a:cubicBezTo>
                  <a:cubicBezTo>
                    <a:pt x="5804" y="16774"/>
                    <a:pt x="7080" y="15758"/>
                    <a:pt x="6584" y="14199"/>
                  </a:cubicBezTo>
                  <a:cubicBezTo>
                    <a:pt x="5977" y="12294"/>
                    <a:pt x="5477" y="10365"/>
                    <a:pt x="5132" y="8389"/>
                  </a:cubicBezTo>
                  <a:cubicBezTo>
                    <a:pt x="4965" y="7436"/>
                    <a:pt x="4834" y="6472"/>
                    <a:pt x="4739" y="5508"/>
                  </a:cubicBezTo>
                  <a:cubicBezTo>
                    <a:pt x="4703" y="5091"/>
                    <a:pt x="4655" y="4662"/>
                    <a:pt x="4643" y="4246"/>
                  </a:cubicBezTo>
                  <a:cubicBezTo>
                    <a:pt x="4634" y="3993"/>
                    <a:pt x="4735" y="3585"/>
                    <a:pt x="4651" y="3585"/>
                  </a:cubicBezTo>
                  <a:cubicBezTo>
                    <a:pt x="4629" y="3585"/>
                    <a:pt x="4595" y="3613"/>
                    <a:pt x="4542" y="3678"/>
                  </a:cubicBezTo>
                  <a:lnTo>
                    <a:pt x="4542" y="3678"/>
                  </a:lnTo>
                  <a:cubicBezTo>
                    <a:pt x="5796" y="2090"/>
                    <a:pt x="4405" y="0"/>
                    <a:pt x="2928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7;p25">
              <a:extLst>
                <a:ext uri="{FF2B5EF4-FFF2-40B4-BE49-F238E27FC236}">
                  <a16:creationId xmlns:a16="http://schemas.microsoft.com/office/drawing/2014/main" id="{13C1077D-342B-E45D-7545-39E294AC6C21}"/>
                </a:ext>
              </a:extLst>
            </p:cNvPr>
            <p:cNvSpPr/>
            <p:nvPr/>
          </p:nvSpPr>
          <p:spPr>
            <a:xfrm>
              <a:off x="1163539" y="1629054"/>
              <a:ext cx="139065" cy="222805"/>
            </a:xfrm>
            <a:custGeom>
              <a:avLst/>
              <a:gdLst/>
              <a:ahLst/>
              <a:cxnLst/>
              <a:rect l="l" t="t" r="r" b="b"/>
              <a:pathLst>
                <a:path w="4356" h="6979" extrusionOk="0">
                  <a:moveTo>
                    <a:pt x="2775" y="1"/>
                  </a:moveTo>
                  <a:cubicBezTo>
                    <a:pt x="1990" y="1"/>
                    <a:pt x="1207" y="507"/>
                    <a:pt x="1213" y="1519"/>
                  </a:cubicBezTo>
                  <a:cubicBezTo>
                    <a:pt x="1213" y="2578"/>
                    <a:pt x="1248" y="3686"/>
                    <a:pt x="701" y="4626"/>
                  </a:cubicBezTo>
                  <a:cubicBezTo>
                    <a:pt x="1" y="5845"/>
                    <a:pt x="1089" y="6978"/>
                    <a:pt x="2158" y="6978"/>
                  </a:cubicBezTo>
                  <a:cubicBezTo>
                    <a:pt x="2634" y="6978"/>
                    <a:pt x="3107" y="6753"/>
                    <a:pt x="3415" y="6210"/>
                  </a:cubicBezTo>
                  <a:cubicBezTo>
                    <a:pt x="4249" y="4769"/>
                    <a:pt x="4356" y="3150"/>
                    <a:pt x="4356" y="1519"/>
                  </a:cubicBezTo>
                  <a:cubicBezTo>
                    <a:pt x="4350" y="507"/>
                    <a:pt x="3561" y="1"/>
                    <a:pt x="2775" y="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8;p25">
              <a:extLst>
                <a:ext uri="{FF2B5EF4-FFF2-40B4-BE49-F238E27FC236}">
                  <a16:creationId xmlns:a16="http://schemas.microsoft.com/office/drawing/2014/main" id="{AA27A7AC-C18C-623F-4EBB-50BA8CCA54FD}"/>
                </a:ext>
              </a:extLst>
            </p:cNvPr>
            <p:cNvSpPr/>
            <p:nvPr/>
          </p:nvSpPr>
          <p:spPr>
            <a:xfrm>
              <a:off x="1305250" y="1446480"/>
              <a:ext cx="68830" cy="42780"/>
            </a:xfrm>
            <a:custGeom>
              <a:avLst/>
              <a:gdLst/>
              <a:ahLst/>
              <a:cxnLst/>
              <a:rect l="l" t="t" r="r" b="b"/>
              <a:pathLst>
                <a:path w="2156" h="1340" extrusionOk="0">
                  <a:moveTo>
                    <a:pt x="1096" y="245"/>
                  </a:moveTo>
                  <a:lnTo>
                    <a:pt x="1096" y="245"/>
                  </a:lnTo>
                  <a:cubicBezTo>
                    <a:pt x="1095" y="245"/>
                    <a:pt x="1095" y="246"/>
                    <a:pt x="1094" y="246"/>
                  </a:cubicBezTo>
                  <a:lnTo>
                    <a:pt x="1094" y="246"/>
                  </a:lnTo>
                  <a:cubicBezTo>
                    <a:pt x="1094" y="247"/>
                    <a:pt x="1094" y="247"/>
                    <a:pt x="1093" y="247"/>
                  </a:cubicBezTo>
                  <a:lnTo>
                    <a:pt x="1093" y="247"/>
                  </a:lnTo>
                  <a:cubicBezTo>
                    <a:pt x="1094" y="247"/>
                    <a:pt x="1094" y="246"/>
                    <a:pt x="1094" y="246"/>
                  </a:cubicBezTo>
                  <a:lnTo>
                    <a:pt x="1094" y="246"/>
                  </a:lnTo>
                  <a:cubicBezTo>
                    <a:pt x="1095" y="245"/>
                    <a:pt x="1095" y="245"/>
                    <a:pt x="1096" y="245"/>
                  </a:cubicBezTo>
                  <a:close/>
                  <a:moveTo>
                    <a:pt x="1048" y="273"/>
                  </a:moveTo>
                  <a:lnTo>
                    <a:pt x="1048" y="273"/>
                  </a:lnTo>
                  <a:cubicBezTo>
                    <a:pt x="1036" y="279"/>
                    <a:pt x="1027" y="285"/>
                    <a:pt x="1018" y="289"/>
                  </a:cubicBezTo>
                  <a:lnTo>
                    <a:pt x="1018" y="289"/>
                  </a:lnTo>
                  <a:cubicBezTo>
                    <a:pt x="1015" y="290"/>
                    <a:pt x="1014" y="290"/>
                    <a:pt x="1014" y="290"/>
                  </a:cubicBezTo>
                  <a:cubicBezTo>
                    <a:pt x="1012" y="290"/>
                    <a:pt x="1024" y="284"/>
                    <a:pt x="1048" y="273"/>
                  </a:cubicBezTo>
                  <a:close/>
                  <a:moveTo>
                    <a:pt x="1550" y="0"/>
                  </a:moveTo>
                  <a:cubicBezTo>
                    <a:pt x="1477" y="0"/>
                    <a:pt x="1406" y="17"/>
                    <a:pt x="1339" y="48"/>
                  </a:cubicBezTo>
                  <a:lnTo>
                    <a:pt x="1339" y="48"/>
                  </a:lnTo>
                  <a:cubicBezTo>
                    <a:pt x="1282" y="40"/>
                    <a:pt x="1225" y="36"/>
                    <a:pt x="1168" y="36"/>
                  </a:cubicBezTo>
                  <a:cubicBezTo>
                    <a:pt x="840" y="36"/>
                    <a:pt x="526" y="164"/>
                    <a:pt x="250" y="380"/>
                  </a:cubicBezTo>
                  <a:cubicBezTo>
                    <a:pt x="0" y="582"/>
                    <a:pt x="72" y="1070"/>
                    <a:pt x="357" y="1201"/>
                  </a:cubicBezTo>
                  <a:cubicBezTo>
                    <a:pt x="555" y="1294"/>
                    <a:pt x="755" y="1339"/>
                    <a:pt x="949" y="1339"/>
                  </a:cubicBezTo>
                  <a:cubicBezTo>
                    <a:pt x="1350" y="1339"/>
                    <a:pt x="1724" y="1146"/>
                    <a:pt x="1989" y="784"/>
                  </a:cubicBezTo>
                  <a:cubicBezTo>
                    <a:pt x="2155" y="558"/>
                    <a:pt x="2024" y="201"/>
                    <a:pt x="1798" y="70"/>
                  </a:cubicBezTo>
                  <a:cubicBezTo>
                    <a:pt x="1716" y="22"/>
                    <a:pt x="1632" y="0"/>
                    <a:pt x="1550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1;p25">
              <a:extLst>
                <a:ext uri="{FF2B5EF4-FFF2-40B4-BE49-F238E27FC236}">
                  <a16:creationId xmlns:a16="http://schemas.microsoft.com/office/drawing/2014/main" id="{38840CC5-EF3E-9BFF-1DAE-CC0AB818C1E5}"/>
                </a:ext>
              </a:extLst>
            </p:cNvPr>
            <p:cNvSpPr/>
            <p:nvPr/>
          </p:nvSpPr>
          <p:spPr>
            <a:xfrm>
              <a:off x="1110832" y="1801253"/>
              <a:ext cx="383547" cy="653569"/>
            </a:xfrm>
            <a:custGeom>
              <a:avLst/>
              <a:gdLst/>
              <a:ahLst/>
              <a:cxnLst/>
              <a:rect l="l" t="t" r="r" b="b"/>
              <a:pathLst>
                <a:path w="12014" h="20472" extrusionOk="0">
                  <a:moveTo>
                    <a:pt x="378" y="0"/>
                  </a:moveTo>
                  <a:cubicBezTo>
                    <a:pt x="182" y="0"/>
                    <a:pt x="0" y="125"/>
                    <a:pt x="30" y="375"/>
                  </a:cubicBezTo>
                  <a:cubicBezTo>
                    <a:pt x="494" y="4078"/>
                    <a:pt x="2685" y="7031"/>
                    <a:pt x="5447" y="9424"/>
                  </a:cubicBezTo>
                  <a:cubicBezTo>
                    <a:pt x="6090" y="9984"/>
                    <a:pt x="6769" y="10507"/>
                    <a:pt x="7459" y="11019"/>
                  </a:cubicBezTo>
                  <a:cubicBezTo>
                    <a:pt x="8233" y="11615"/>
                    <a:pt x="9567" y="12234"/>
                    <a:pt x="10150" y="13008"/>
                  </a:cubicBezTo>
                  <a:cubicBezTo>
                    <a:pt x="10769" y="13829"/>
                    <a:pt x="10650" y="15532"/>
                    <a:pt x="10769" y="16544"/>
                  </a:cubicBezTo>
                  <a:cubicBezTo>
                    <a:pt x="10912" y="17734"/>
                    <a:pt x="11055" y="18913"/>
                    <a:pt x="11198" y="20092"/>
                  </a:cubicBezTo>
                  <a:cubicBezTo>
                    <a:pt x="11228" y="20343"/>
                    <a:pt x="11442" y="20471"/>
                    <a:pt x="11639" y="20471"/>
                  </a:cubicBezTo>
                  <a:cubicBezTo>
                    <a:pt x="11834" y="20471"/>
                    <a:pt x="12013" y="20346"/>
                    <a:pt x="11984" y="20092"/>
                  </a:cubicBezTo>
                  <a:cubicBezTo>
                    <a:pt x="11722" y="17961"/>
                    <a:pt x="11603" y="15758"/>
                    <a:pt x="11210" y="13639"/>
                  </a:cubicBezTo>
                  <a:cubicBezTo>
                    <a:pt x="10972" y="12389"/>
                    <a:pt x="10115" y="11996"/>
                    <a:pt x="9103" y="11257"/>
                  </a:cubicBezTo>
                  <a:cubicBezTo>
                    <a:pt x="5340" y="8531"/>
                    <a:pt x="1435" y="5281"/>
                    <a:pt x="816" y="375"/>
                  </a:cubicBezTo>
                  <a:cubicBezTo>
                    <a:pt x="786" y="125"/>
                    <a:pt x="575" y="0"/>
                    <a:pt x="378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2;p25">
              <a:extLst>
                <a:ext uri="{FF2B5EF4-FFF2-40B4-BE49-F238E27FC236}">
                  <a16:creationId xmlns:a16="http://schemas.microsoft.com/office/drawing/2014/main" id="{6E2C2972-8BBA-357F-01A7-2602045E2403}"/>
                </a:ext>
              </a:extLst>
            </p:cNvPr>
            <p:cNvSpPr/>
            <p:nvPr/>
          </p:nvSpPr>
          <p:spPr>
            <a:xfrm>
              <a:off x="898154" y="1786376"/>
              <a:ext cx="260572" cy="648365"/>
            </a:xfrm>
            <a:custGeom>
              <a:avLst/>
              <a:gdLst/>
              <a:ahLst/>
              <a:cxnLst/>
              <a:rect l="l" t="t" r="r" b="b"/>
              <a:pathLst>
                <a:path w="8162" h="20309" extrusionOk="0">
                  <a:moveTo>
                    <a:pt x="7581" y="1"/>
                  </a:moveTo>
                  <a:cubicBezTo>
                    <a:pt x="7518" y="1"/>
                    <a:pt x="7451" y="18"/>
                    <a:pt x="7383" y="55"/>
                  </a:cubicBezTo>
                  <a:cubicBezTo>
                    <a:pt x="4192" y="1806"/>
                    <a:pt x="596" y="3044"/>
                    <a:pt x="310" y="7140"/>
                  </a:cubicBezTo>
                  <a:cubicBezTo>
                    <a:pt x="1" y="11450"/>
                    <a:pt x="1215" y="16069"/>
                    <a:pt x="2763" y="20046"/>
                  </a:cubicBezTo>
                  <a:cubicBezTo>
                    <a:pt x="2838" y="20229"/>
                    <a:pt x="3002" y="20308"/>
                    <a:pt x="3161" y="20308"/>
                  </a:cubicBezTo>
                  <a:cubicBezTo>
                    <a:pt x="3406" y="20308"/>
                    <a:pt x="3640" y="20120"/>
                    <a:pt x="3525" y="19832"/>
                  </a:cubicBezTo>
                  <a:cubicBezTo>
                    <a:pt x="2144" y="16307"/>
                    <a:pt x="1251" y="12581"/>
                    <a:pt x="1096" y="8783"/>
                  </a:cubicBezTo>
                  <a:cubicBezTo>
                    <a:pt x="1001" y="6711"/>
                    <a:pt x="1239" y="4699"/>
                    <a:pt x="3049" y="3401"/>
                  </a:cubicBezTo>
                  <a:cubicBezTo>
                    <a:pt x="4501" y="2353"/>
                    <a:pt x="6216" y="1591"/>
                    <a:pt x="7787" y="734"/>
                  </a:cubicBezTo>
                  <a:cubicBezTo>
                    <a:pt x="8161" y="522"/>
                    <a:pt x="7935" y="1"/>
                    <a:pt x="7581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3;p25">
              <a:extLst>
                <a:ext uri="{FF2B5EF4-FFF2-40B4-BE49-F238E27FC236}">
                  <a16:creationId xmlns:a16="http://schemas.microsoft.com/office/drawing/2014/main" id="{9AC99CFB-881E-9D95-F498-A2917776857C}"/>
                </a:ext>
              </a:extLst>
            </p:cNvPr>
            <p:cNvSpPr/>
            <p:nvPr/>
          </p:nvSpPr>
          <p:spPr>
            <a:xfrm>
              <a:off x="1009920" y="1880297"/>
              <a:ext cx="422368" cy="544896"/>
            </a:xfrm>
            <a:custGeom>
              <a:avLst/>
              <a:gdLst/>
              <a:ahLst/>
              <a:cxnLst/>
              <a:rect l="l" t="t" r="r" b="b"/>
              <a:pathLst>
                <a:path w="13230" h="17068" extrusionOk="0">
                  <a:moveTo>
                    <a:pt x="2739" y="0"/>
                  </a:moveTo>
                  <a:cubicBezTo>
                    <a:pt x="2686" y="0"/>
                    <a:pt x="2631" y="28"/>
                    <a:pt x="2608" y="90"/>
                  </a:cubicBezTo>
                  <a:cubicBezTo>
                    <a:pt x="2072" y="1459"/>
                    <a:pt x="1524" y="2840"/>
                    <a:pt x="988" y="4209"/>
                  </a:cubicBezTo>
                  <a:cubicBezTo>
                    <a:pt x="810" y="4650"/>
                    <a:pt x="0" y="5900"/>
                    <a:pt x="262" y="6412"/>
                  </a:cubicBezTo>
                  <a:cubicBezTo>
                    <a:pt x="548" y="6972"/>
                    <a:pt x="1965" y="7257"/>
                    <a:pt x="2417" y="7460"/>
                  </a:cubicBezTo>
                  <a:cubicBezTo>
                    <a:pt x="3822" y="8043"/>
                    <a:pt x="5215" y="8627"/>
                    <a:pt x="6620" y="9222"/>
                  </a:cubicBezTo>
                  <a:cubicBezTo>
                    <a:pt x="6858" y="9317"/>
                    <a:pt x="8299" y="9710"/>
                    <a:pt x="8418" y="9972"/>
                  </a:cubicBezTo>
                  <a:cubicBezTo>
                    <a:pt x="8692" y="10663"/>
                    <a:pt x="7775" y="10984"/>
                    <a:pt x="7441" y="11556"/>
                  </a:cubicBezTo>
                  <a:cubicBezTo>
                    <a:pt x="7299" y="11806"/>
                    <a:pt x="7120" y="11996"/>
                    <a:pt x="7180" y="12318"/>
                  </a:cubicBezTo>
                  <a:cubicBezTo>
                    <a:pt x="7334" y="13103"/>
                    <a:pt x="8715" y="13746"/>
                    <a:pt x="9251" y="14151"/>
                  </a:cubicBezTo>
                  <a:cubicBezTo>
                    <a:pt x="10489" y="15116"/>
                    <a:pt x="11740" y="16080"/>
                    <a:pt x="12990" y="17044"/>
                  </a:cubicBezTo>
                  <a:cubicBezTo>
                    <a:pt x="13012" y="17060"/>
                    <a:pt x="13034" y="17067"/>
                    <a:pt x="13055" y="17067"/>
                  </a:cubicBezTo>
                  <a:cubicBezTo>
                    <a:pt x="13157" y="17067"/>
                    <a:pt x="13230" y="16897"/>
                    <a:pt x="13121" y="16818"/>
                  </a:cubicBezTo>
                  <a:lnTo>
                    <a:pt x="9644" y="14127"/>
                  </a:lnTo>
                  <a:cubicBezTo>
                    <a:pt x="8799" y="13473"/>
                    <a:pt x="8346" y="13318"/>
                    <a:pt x="8144" y="12210"/>
                  </a:cubicBezTo>
                  <a:cubicBezTo>
                    <a:pt x="7918" y="11044"/>
                    <a:pt x="8299" y="10913"/>
                    <a:pt x="9144" y="10198"/>
                  </a:cubicBezTo>
                  <a:cubicBezTo>
                    <a:pt x="9227" y="10127"/>
                    <a:pt x="9168" y="10008"/>
                    <a:pt x="9085" y="9972"/>
                  </a:cubicBezTo>
                  <a:cubicBezTo>
                    <a:pt x="6787" y="9008"/>
                    <a:pt x="4489" y="8043"/>
                    <a:pt x="2191" y="7079"/>
                  </a:cubicBezTo>
                  <a:cubicBezTo>
                    <a:pt x="1512" y="6793"/>
                    <a:pt x="750" y="6365"/>
                    <a:pt x="774" y="5460"/>
                  </a:cubicBezTo>
                  <a:cubicBezTo>
                    <a:pt x="786" y="5019"/>
                    <a:pt x="1310" y="4102"/>
                    <a:pt x="1465" y="3698"/>
                  </a:cubicBezTo>
                  <a:cubicBezTo>
                    <a:pt x="1929" y="2519"/>
                    <a:pt x="2393" y="1340"/>
                    <a:pt x="2858" y="161"/>
                  </a:cubicBezTo>
                  <a:cubicBezTo>
                    <a:pt x="2893" y="62"/>
                    <a:pt x="2818" y="0"/>
                    <a:pt x="273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44;p25">
              <a:extLst>
                <a:ext uri="{FF2B5EF4-FFF2-40B4-BE49-F238E27FC236}">
                  <a16:creationId xmlns:a16="http://schemas.microsoft.com/office/drawing/2014/main" id="{AEE6551A-F908-D07C-859F-163EB227A009}"/>
                </a:ext>
              </a:extLst>
            </p:cNvPr>
            <p:cNvSpPr/>
            <p:nvPr/>
          </p:nvSpPr>
          <p:spPr>
            <a:xfrm>
              <a:off x="1095668" y="2205093"/>
              <a:ext cx="89262" cy="214344"/>
            </a:xfrm>
            <a:custGeom>
              <a:avLst/>
              <a:gdLst/>
              <a:ahLst/>
              <a:cxnLst/>
              <a:rect l="l" t="t" r="r" b="b"/>
              <a:pathLst>
                <a:path w="2796" h="6714" extrusionOk="0">
                  <a:moveTo>
                    <a:pt x="155" y="0"/>
                  </a:moveTo>
                  <a:cubicBezTo>
                    <a:pt x="78" y="0"/>
                    <a:pt x="0" y="63"/>
                    <a:pt x="29" y="155"/>
                  </a:cubicBezTo>
                  <a:cubicBezTo>
                    <a:pt x="755" y="2370"/>
                    <a:pt x="1577" y="4525"/>
                    <a:pt x="2529" y="6644"/>
                  </a:cubicBezTo>
                  <a:cubicBezTo>
                    <a:pt x="2548" y="6693"/>
                    <a:pt x="2583" y="6714"/>
                    <a:pt x="2621" y="6714"/>
                  </a:cubicBezTo>
                  <a:cubicBezTo>
                    <a:pt x="2703" y="6714"/>
                    <a:pt x="2796" y="6619"/>
                    <a:pt x="2755" y="6513"/>
                  </a:cubicBezTo>
                  <a:cubicBezTo>
                    <a:pt x="1815" y="4418"/>
                    <a:pt x="993" y="2275"/>
                    <a:pt x="279" y="96"/>
                  </a:cubicBezTo>
                  <a:cubicBezTo>
                    <a:pt x="260" y="29"/>
                    <a:pt x="208" y="0"/>
                    <a:pt x="15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45;p25">
              <a:extLst>
                <a:ext uri="{FF2B5EF4-FFF2-40B4-BE49-F238E27FC236}">
                  <a16:creationId xmlns:a16="http://schemas.microsoft.com/office/drawing/2014/main" id="{660E359D-5344-9C57-2039-F529D98FA6A4}"/>
                </a:ext>
              </a:extLst>
            </p:cNvPr>
            <p:cNvSpPr/>
            <p:nvPr/>
          </p:nvSpPr>
          <p:spPr>
            <a:xfrm>
              <a:off x="1433170" y="1816449"/>
              <a:ext cx="75822" cy="415280"/>
            </a:xfrm>
            <a:custGeom>
              <a:avLst/>
              <a:gdLst/>
              <a:ahLst/>
              <a:cxnLst/>
              <a:rect l="l" t="t" r="r" b="b"/>
              <a:pathLst>
                <a:path w="2375" h="13008" extrusionOk="0">
                  <a:moveTo>
                    <a:pt x="1370" y="1"/>
                  </a:moveTo>
                  <a:cubicBezTo>
                    <a:pt x="1140" y="1"/>
                    <a:pt x="884" y="194"/>
                    <a:pt x="934" y="495"/>
                  </a:cubicBezTo>
                  <a:cubicBezTo>
                    <a:pt x="1589" y="4543"/>
                    <a:pt x="958" y="8555"/>
                    <a:pt x="65" y="12520"/>
                  </a:cubicBezTo>
                  <a:cubicBezTo>
                    <a:pt x="1" y="12813"/>
                    <a:pt x="250" y="13008"/>
                    <a:pt x="483" y="13008"/>
                  </a:cubicBezTo>
                  <a:cubicBezTo>
                    <a:pt x="637" y="13008"/>
                    <a:pt x="784" y="12922"/>
                    <a:pt x="827" y="12722"/>
                  </a:cubicBezTo>
                  <a:cubicBezTo>
                    <a:pt x="1744" y="8615"/>
                    <a:pt x="2375" y="4483"/>
                    <a:pt x="1696" y="280"/>
                  </a:cubicBezTo>
                  <a:cubicBezTo>
                    <a:pt x="1663" y="86"/>
                    <a:pt x="1522" y="1"/>
                    <a:pt x="13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46;p25">
              <a:extLst>
                <a:ext uri="{FF2B5EF4-FFF2-40B4-BE49-F238E27FC236}">
                  <a16:creationId xmlns:a16="http://schemas.microsoft.com/office/drawing/2014/main" id="{98664C84-79CB-B9C6-6273-7E63B3369BC0}"/>
                </a:ext>
              </a:extLst>
            </p:cNvPr>
            <p:cNvSpPr/>
            <p:nvPr/>
          </p:nvSpPr>
          <p:spPr>
            <a:xfrm>
              <a:off x="1462413" y="1805148"/>
              <a:ext cx="236341" cy="620814"/>
            </a:xfrm>
            <a:custGeom>
              <a:avLst/>
              <a:gdLst/>
              <a:ahLst/>
              <a:cxnLst/>
              <a:rect l="l" t="t" r="r" b="b"/>
              <a:pathLst>
                <a:path w="7403" h="19446" extrusionOk="0">
                  <a:moveTo>
                    <a:pt x="593" y="1"/>
                  </a:moveTo>
                  <a:cubicBezTo>
                    <a:pt x="240" y="1"/>
                    <a:pt x="1" y="526"/>
                    <a:pt x="387" y="729"/>
                  </a:cubicBezTo>
                  <a:cubicBezTo>
                    <a:pt x="3614" y="2396"/>
                    <a:pt x="4531" y="5909"/>
                    <a:pt x="5078" y="9230"/>
                  </a:cubicBezTo>
                  <a:cubicBezTo>
                    <a:pt x="5614" y="12540"/>
                    <a:pt x="6091" y="15850"/>
                    <a:pt x="6602" y="19160"/>
                  </a:cubicBezTo>
                  <a:cubicBezTo>
                    <a:pt x="6631" y="19360"/>
                    <a:pt x="6770" y="19446"/>
                    <a:pt x="6920" y="19446"/>
                  </a:cubicBezTo>
                  <a:cubicBezTo>
                    <a:pt x="7148" y="19446"/>
                    <a:pt x="7403" y="19251"/>
                    <a:pt x="7353" y="18958"/>
                  </a:cubicBezTo>
                  <a:cubicBezTo>
                    <a:pt x="6757" y="15029"/>
                    <a:pt x="6341" y="11028"/>
                    <a:pt x="5483" y="7159"/>
                  </a:cubicBezTo>
                  <a:cubicBezTo>
                    <a:pt x="4852" y="4242"/>
                    <a:pt x="3531" y="1468"/>
                    <a:pt x="780" y="51"/>
                  </a:cubicBezTo>
                  <a:cubicBezTo>
                    <a:pt x="716" y="16"/>
                    <a:pt x="653" y="1"/>
                    <a:pt x="59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47;p25">
              <a:extLst>
                <a:ext uri="{FF2B5EF4-FFF2-40B4-BE49-F238E27FC236}">
                  <a16:creationId xmlns:a16="http://schemas.microsoft.com/office/drawing/2014/main" id="{D10917D4-EE1C-936F-5609-424FCB20CE2B}"/>
                </a:ext>
              </a:extLst>
            </p:cNvPr>
            <p:cNvSpPr/>
            <p:nvPr/>
          </p:nvSpPr>
          <p:spPr>
            <a:xfrm>
              <a:off x="1529134" y="1956404"/>
              <a:ext cx="77163" cy="442225"/>
            </a:xfrm>
            <a:custGeom>
              <a:avLst/>
              <a:gdLst/>
              <a:ahLst/>
              <a:cxnLst/>
              <a:rect l="l" t="t" r="r" b="b"/>
              <a:pathLst>
                <a:path w="2417" h="13852" extrusionOk="0">
                  <a:moveTo>
                    <a:pt x="2006" y="1"/>
                  </a:moveTo>
                  <a:cubicBezTo>
                    <a:pt x="1955" y="1"/>
                    <a:pt x="1907" y="27"/>
                    <a:pt x="1893" y="87"/>
                  </a:cubicBezTo>
                  <a:cubicBezTo>
                    <a:pt x="1464" y="1635"/>
                    <a:pt x="1036" y="3183"/>
                    <a:pt x="607" y="4731"/>
                  </a:cubicBezTo>
                  <a:cubicBezTo>
                    <a:pt x="500" y="5100"/>
                    <a:pt x="0" y="6112"/>
                    <a:pt x="238" y="6552"/>
                  </a:cubicBezTo>
                  <a:cubicBezTo>
                    <a:pt x="386" y="6820"/>
                    <a:pt x="436" y="6873"/>
                    <a:pt x="461" y="6873"/>
                  </a:cubicBezTo>
                  <a:cubicBezTo>
                    <a:pt x="477" y="6873"/>
                    <a:pt x="483" y="6851"/>
                    <a:pt x="497" y="6851"/>
                  </a:cubicBezTo>
                  <a:cubicBezTo>
                    <a:pt x="508" y="6851"/>
                    <a:pt x="522" y="6862"/>
                    <a:pt x="548" y="6898"/>
                  </a:cubicBezTo>
                  <a:cubicBezTo>
                    <a:pt x="702" y="6957"/>
                    <a:pt x="857" y="6993"/>
                    <a:pt x="1012" y="7017"/>
                  </a:cubicBezTo>
                  <a:cubicBezTo>
                    <a:pt x="1881" y="7552"/>
                    <a:pt x="2119" y="8207"/>
                    <a:pt x="1762" y="8969"/>
                  </a:cubicBezTo>
                  <a:cubicBezTo>
                    <a:pt x="1703" y="10481"/>
                    <a:pt x="964" y="12220"/>
                    <a:pt x="607" y="13696"/>
                  </a:cubicBezTo>
                  <a:cubicBezTo>
                    <a:pt x="586" y="13788"/>
                    <a:pt x="667" y="13851"/>
                    <a:pt x="743" y="13851"/>
                  </a:cubicBezTo>
                  <a:cubicBezTo>
                    <a:pt x="794" y="13851"/>
                    <a:pt x="843" y="13823"/>
                    <a:pt x="857" y="13756"/>
                  </a:cubicBezTo>
                  <a:cubicBezTo>
                    <a:pt x="1238" y="12184"/>
                    <a:pt x="1643" y="10624"/>
                    <a:pt x="2012" y="9041"/>
                  </a:cubicBezTo>
                  <a:cubicBezTo>
                    <a:pt x="2203" y="8195"/>
                    <a:pt x="2417" y="7695"/>
                    <a:pt x="1965" y="6981"/>
                  </a:cubicBezTo>
                  <a:cubicBezTo>
                    <a:pt x="1941" y="6945"/>
                    <a:pt x="1905" y="6945"/>
                    <a:pt x="1881" y="6921"/>
                  </a:cubicBezTo>
                  <a:cubicBezTo>
                    <a:pt x="1750" y="6838"/>
                    <a:pt x="1607" y="6790"/>
                    <a:pt x="1453" y="6778"/>
                  </a:cubicBezTo>
                  <a:cubicBezTo>
                    <a:pt x="691" y="6195"/>
                    <a:pt x="488" y="5528"/>
                    <a:pt x="857" y="4802"/>
                  </a:cubicBezTo>
                  <a:cubicBezTo>
                    <a:pt x="976" y="3290"/>
                    <a:pt x="1738" y="1623"/>
                    <a:pt x="2143" y="159"/>
                  </a:cubicBezTo>
                  <a:cubicBezTo>
                    <a:pt x="2172" y="64"/>
                    <a:pt x="2086" y="1"/>
                    <a:pt x="200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48;p25">
              <a:extLst>
                <a:ext uri="{FF2B5EF4-FFF2-40B4-BE49-F238E27FC236}">
                  <a16:creationId xmlns:a16="http://schemas.microsoft.com/office/drawing/2014/main" id="{677C5F03-CF1F-6FBD-4A09-CB9023D55135}"/>
                </a:ext>
              </a:extLst>
            </p:cNvPr>
            <p:cNvSpPr/>
            <p:nvPr/>
          </p:nvSpPr>
          <p:spPr>
            <a:xfrm>
              <a:off x="1152717" y="1787302"/>
              <a:ext cx="250260" cy="118410"/>
            </a:xfrm>
            <a:custGeom>
              <a:avLst/>
              <a:gdLst/>
              <a:ahLst/>
              <a:cxnLst/>
              <a:rect l="l" t="t" r="r" b="b"/>
              <a:pathLst>
                <a:path w="7839" h="3709" extrusionOk="0">
                  <a:moveTo>
                    <a:pt x="183" y="0"/>
                  </a:moveTo>
                  <a:cubicBezTo>
                    <a:pt x="87" y="0"/>
                    <a:pt x="1" y="94"/>
                    <a:pt x="75" y="193"/>
                  </a:cubicBezTo>
                  <a:cubicBezTo>
                    <a:pt x="1635" y="2372"/>
                    <a:pt x="5124" y="3241"/>
                    <a:pt x="7612" y="3705"/>
                  </a:cubicBezTo>
                  <a:cubicBezTo>
                    <a:pt x="7623" y="3708"/>
                    <a:pt x="7634" y="3709"/>
                    <a:pt x="7644" y="3709"/>
                  </a:cubicBezTo>
                  <a:cubicBezTo>
                    <a:pt x="7787" y="3709"/>
                    <a:pt x="7839" y="3489"/>
                    <a:pt x="7683" y="3455"/>
                  </a:cubicBezTo>
                  <a:cubicBezTo>
                    <a:pt x="5266" y="3003"/>
                    <a:pt x="1802" y="2158"/>
                    <a:pt x="301" y="62"/>
                  </a:cubicBezTo>
                  <a:cubicBezTo>
                    <a:pt x="269" y="18"/>
                    <a:pt x="225" y="0"/>
                    <a:pt x="18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49;p25">
              <a:extLst>
                <a:ext uri="{FF2B5EF4-FFF2-40B4-BE49-F238E27FC236}">
                  <a16:creationId xmlns:a16="http://schemas.microsoft.com/office/drawing/2014/main" id="{120F8DED-3508-5EEA-FC46-3EA417B5DBE9}"/>
                </a:ext>
              </a:extLst>
            </p:cNvPr>
            <p:cNvSpPr/>
            <p:nvPr/>
          </p:nvSpPr>
          <p:spPr>
            <a:xfrm>
              <a:off x="1205232" y="1902931"/>
              <a:ext cx="164829" cy="167670"/>
            </a:xfrm>
            <a:custGeom>
              <a:avLst/>
              <a:gdLst/>
              <a:ahLst/>
              <a:cxnLst/>
              <a:rect l="l" t="t" r="r" b="b"/>
              <a:pathLst>
                <a:path w="5163" h="5252" extrusionOk="0">
                  <a:moveTo>
                    <a:pt x="5005" y="0"/>
                  </a:moveTo>
                  <a:cubicBezTo>
                    <a:pt x="4953" y="0"/>
                    <a:pt x="4902" y="29"/>
                    <a:pt x="4883" y="95"/>
                  </a:cubicBezTo>
                  <a:cubicBezTo>
                    <a:pt x="4491" y="1476"/>
                    <a:pt x="4062" y="2846"/>
                    <a:pt x="3586" y="4203"/>
                  </a:cubicBezTo>
                  <a:cubicBezTo>
                    <a:pt x="3479" y="4477"/>
                    <a:pt x="3490" y="4786"/>
                    <a:pt x="3133" y="4786"/>
                  </a:cubicBezTo>
                  <a:cubicBezTo>
                    <a:pt x="3132" y="4786"/>
                    <a:pt x="3130" y="4787"/>
                    <a:pt x="3128" y="4787"/>
                  </a:cubicBezTo>
                  <a:cubicBezTo>
                    <a:pt x="2964" y="4787"/>
                    <a:pt x="2298" y="4238"/>
                    <a:pt x="2169" y="4155"/>
                  </a:cubicBezTo>
                  <a:cubicBezTo>
                    <a:pt x="1526" y="3727"/>
                    <a:pt x="883" y="3298"/>
                    <a:pt x="252" y="2869"/>
                  </a:cubicBezTo>
                  <a:cubicBezTo>
                    <a:pt x="228" y="2853"/>
                    <a:pt x="204" y="2847"/>
                    <a:pt x="182" y="2847"/>
                  </a:cubicBezTo>
                  <a:cubicBezTo>
                    <a:pt x="72" y="2847"/>
                    <a:pt x="0" y="3016"/>
                    <a:pt x="109" y="3096"/>
                  </a:cubicBezTo>
                  <a:cubicBezTo>
                    <a:pt x="1181" y="3810"/>
                    <a:pt x="2252" y="4524"/>
                    <a:pt x="3324" y="5227"/>
                  </a:cubicBezTo>
                  <a:cubicBezTo>
                    <a:pt x="3344" y="5244"/>
                    <a:pt x="3367" y="5251"/>
                    <a:pt x="3389" y="5251"/>
                  </a:cubicBezTo>
                  <a:cubicBezTo>
                    <a:pt x="3444" y="5251"/>
                    <a:pt x="3497" y="5206"/>
                    <a:pt x="3514" y="5155"/>
                  </a:cubicBezTo>
                  <a:cubicBezTo>
                    <a:pt x="4110" y="3512"/>
                    <a:pt x="4657" y="1846"/>
                    <a:pt x="5133" y="167"/>
                  </a:cubicBezTo>
                  <a:cubicBezTo>
                    <a:pt x="5162" y="66"/>
                    <a:pt x="5083" y="0"/>
                    <a:pt x="500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50;p25">
              <a:extLst>
                <a:ext uri="{FF2B5EF4-FFF2-40B4-BE49-F238E27FC236}">
                  <a16:creationId xmlns:a16="http://schemas.microsoft.com/office/drawing/2014/main" id="{38249468-DA4D-51A0-48DA-5BBE2A1E8EE0}"/>
                </a:ext>
              </a:extLst>
            </p:cNvPr>
            <p:cNvSpPr/>
            <p:nvPr/>
          </p:nvSpPr>
          <p:spPr>
            <a:xfrm>
              <a:off x="1328810" y="1913849"/>
              <a:ext cx="104203" cy="142098"/>
            </a:xfrm>
            <a:custGeom>
              <a:avLst/>
              <a:gdLst/>
              <a:ahLst/>
              <a:cxnLst/>
              <a:rect l="l" t="t" r="r" b="b"/>
              <a:pathLst>
                <a:path w="3264" h="4451" extrusionOk="0">
                  <a:moveTo>
                    <a:pt x="1089" y="0"/>
                  </a:moveTo>
                  <a:cubicBezTo>
                    <a:pt x="1036" y="0"/>
                    <a:pt x="981" y="26"/>
                    <a:pt x="953" y="87"/>
                  </a:cubicBezTo>
                  <a:cubicBezTo>
                    <a:pt x="679" y="777"/>
                    <a:pt x="0" y="2206"/>
                    <a:pt x="441" y="2944"/>
                  </a:cubicBezTo>
                  <a:cubicBezTo>
                    <a:pt x="596" y="3194"/>
                    <a:pt x="870" y="3313"/>
                    <a:pt x="1120" y="3444"/>
                  </a:cubicBezTo>
                  <a:cubicBezTo>
                    <a:pt x="1739" y="3778"/>
                    <a:pt x="2370" y="4111"/>
                    <a:pt x="3001" y="4432"/>
                  </a:cubicBezTo>
                  <a:cubicBezTo>
                    <a:pt x="3024" y="4445"/>
                    <a:pt x="3047" y="4451"/>
                    <a:pt x="3069" y="4451"/>
                  </a:cubicBezTo>
                  <a:cubicBezTo>
                    <a:pt x="3189" y="4451"/>
                    <a:pt x="3263" y="4277"/>
                    <a:pt x="3132" y="4206"/>
                  </a:cubicBezTo>
                  <a:cubicBezTo>
                    <a:pt x="2751" y="4004"/>
                    <a:pt x="2358" y="3801"/>
                    <a:pt x="1977" y="3599"/>
                  </a:cubicBezTo>
                  <a:cubicBezTo>
                    <a:pt x="1655" y="3432"/>
                    <a:pt x="1179" y="3289"/>
                    <a:pt x="929" y="3039"/>
                  </a:cubicBezTo>
                  <a:cubicBezTo>
                    <a:pt x="203" y="2361"/>
                    <a:pt x="905" y="920"/>
                    <a:pt x="1215" y="158"/>
                  </a:cubicBezTo>
                  <a:cubicBezTo>
                    <a:pt x="1251" y="64"/>
                    <a:pt x="1172" y="0"/>
                    <a:pt x="108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51;p25">
              <a:extLst>
                <a:ext uri="{FF2B5EF4-FFF2-40B4-BE49-F238E27FC236}">
                  <a16:creationId xmlns:a16="http://schemas.microsoft.com/office/drawing/2014/main" id="{4B18C205-3785-4826-325E-8010F2BC69D8}"/>
                </a:ext>
              </a:extLst>
            </p:cNvPr>
            <p:cNvSpPr/>
            <p:nvPr/>
          </p:nvSpPr>
          <p:spPr>
            <a:xfrm>
              <a:off x="1336792" y="1888055"/>
              <a:ext cx="146791" cy="173161"/>
            </a:xfrm>
            <a:custGeom>
              <a:avLst/>
              <a:gdLst/>
              <a:ahLst/>
              <a:cxnLst/>
              <a:rect l="l" t="t" r="r" b="b"/>
              <a:pathLst>
                <a:path w="4598" h="5424" extrusionOk="0">
                  <a:moveTo>
                    <a:pt x="2095" y="1"/>
                  </a:moveTo>
                  <a:cubicBezTo>
                    <a:pt x="1724" y="1"/>
                    <a:pt x="1331" y="82"/>
                    <a:pt x="1012" y="133"/>
                  </a:cubicBezTo>
                  <a:cubicBezTo>
                    <a:pt x="678" y="181"/>
                    <a:pt x="663" y="538"/>
                    <a:pt x="837" y="748"/>
                  </a:cubicBezTo>
                  <a:lnTo>
                    <a:pt x="837" y="748"/>
                  </a:lnTo>
                  <a:cubicBezTo>
                    <a:pt x="816" y="778"/>
                    <a:pt x="799" y="811"/>
                    <a:pt x="786" y="847"/>
                  </a:cubicBezTo>
                  <a:cubicBezTo>
                    <a:pt x="560" y="1633"/>
                    <a:pt x="0" y="2740"/>
                    <a:pt x="72" y="3550"/>
                  </a:cubicBezTo>
                  <a:cubicBezTo>
                    <a:pt x="108" y="4121"/>
                    <a:pt x="572" y="4336"/>
                    <a:pt x="1036" y="4574"/>
                  </a:cubicBezTo>
                  <a:cubicBezTo>
                    <a:pt x="1431" y="4782"/>
                    <a:pt x="2035" y="5225"/>
                    <a:pt x="2546" y="5279"/>
                  </a:cubicBezTo>
                  <a:lnTo>
                    <a:pt x="2546" y="5279"/>
                  </a:lnTo>
                  <a:cubicBezTo>
                    <a:pt x="2621" y="5371"/>
                    <a:pt x="2742" y="5423"/>
                    <a:pt x="2867" y="5423"/>
                  </a:cubicBezTo>
                  <a:cubicBezTo>
                    <a:pt x="2963" y="5423"/>
                    <a:pt x="3062" y="5392"/>
                    <a:pt x="3144" y="5324"/>
                  </a:cubicBezTo>
                  <a:cubicBezTo>
                    <a:pt x="3691" y="4871"/>
                    <a:pt x="4025" y="4312"/>
                    <a:pt x="4168" y="3621"/>
                  </a:cubicBezTo>
                  <a:cubicBezTo>
                    <a:pt x="4184" y="3549"/>
                    <a:pt x="4181" y="3481"/>
                    <a:pt x="4164" y="3420"/>
                  </a:cubicBezTo>
                  <a:lnTo>
                    <a:pt x="4164" y="3420"/>
                  </a:lnTo>
                  <a:cubicBezTo>
                    <a:pt x="4454" y="2857"/>
                    <a:pt x="4597" y="2286"/>
                    <a:pt x="4191" y="1680"/>
                  </a:cubicBezTo>
                  <a:cubicBezTo>
                    <a:pt x="3870" y="1204"/>
                    <a:pt x="3275" y="383"/>
                    <a:pt x="2763" y="133"/>
                  </a:cubicBezTo>
                  <a:cubicBezTo>
                    <a:pt x="2566" y="35"/>
                    <a:pt x="2335" y="1"/>
                    <a:pt x="209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2;p25">
              <a:extLst>
                <a:ext uri="{FF2B5EF4-FFF2-40B4-BE49-F238E27FC236}">
                  <a16:creationId xmlns:a16="http://schemas.microsoft.com/office/drawing/2014/main" id="{05069555-91A1-44B0-ECE7-C71E8B088F8B}"/>
                </a:ext>
              </a:extLst>
            </p:cNvPr>
            <p:cNvSpPr/>
            <p:nvPr/>
          </p:nvSpPr>
          <p:spPr>
            <a:xfrm>
              <a:off x="1380496" y="2029351"/>
              <a:ext cx="96190" cy="170192"/>
            </a:xfrm>
            <a:custGeom>
              <a:avLst/>
              <a:gdLst/>
              <a:ahLst/>
              <a:cxnLst/>
              <a:rect l="l" t="t" r="r" b="b"/>
              <a:pathLst>
                <a:path w="3013" h="5331" extrusionOk="0">
                  <a:moveTo>
                    <a:pt x="1773" y="1"/>
                  </a:moveTo>
                  <a:cubicBezTo>
                    <a:pt x="1609" y="1"/>
                    <a:pt x="1446" y="94"/>
                    <a:pt x="1394" y="279"/>
                  </a:cubicBezTo>
                  <a:cubicBezTo>
                    <a:pt x="1387" y="303"/>
                    <a:pt x="1381" y="327"/>
                    <a:pt x="1375" y="350"/>
                  </a:cubicBezTo>
                  <a:lnTo>
                    <a:pt x="1375" y="350"/>
                  </a:lnTo>
                  <a:cubicBezTo>
                    <a:pt x="1293" y="279"/>
                    <a:pt x="1185" y="243"/>
                    <a:pt x="1080" y="243"/>
                  </a:cubicBezTo>
                  <a:cubicBezTo>
                    <a:pt x="961" y="243"/>
                    <a:pt x="846" y="290"/>
                    <a:pt x="778" y="385"/>
                  </a:cubicBezTo>
                  <a:lnTo>
                    <a:pt x="778" y="385"/>
                  </a:lnTo>
                  <a:cubicBezTo>
                    <a:pt x="618" y="422"/>
                    <a:pt x="473" y="542"/>
                    <a:pt x="453" y="743"/>
                  </a:cubicBezTo>
                  <a:cubicBezTo>
                    <a:pt x="382" y="1303"/>
                    <a:pt x="322" y="1862"/>
                    <a:pt x="251" y="2410"/>
                  </a:cubicBezTo>
                  <a:cubicBezTo>
                    <a:pt x="203" y="2874"/>
                    <a:pt x="1" y="3529"/>
                    <a:pt x="108" y="3993"/>
                  </a:cubicBezTo>
                  <a:cubicBezTo>
                    <a:pt x="263" y="4648"/>
                    <a:pt x="1239" y="5029"/>
                    <a:pt x="1775" y="5279"/>
                  </a:cubicBezTo>
                  <a:cubicBezTo>
                    <a:pt x="1845" y="5315"/>
                    <a:pt x="1915" y="5331"/>
                    <a:pt x="1979" y="5331"/>
                  </a:cubicBezTo>
                  <a:cubicBezTo>
                    <a:pt x="2177" y="5331"/>
                    <a:pt x="2334" y="5179"/>
                    <a:pt x="2370" y="4946"/>
                  </a:cubicBezTo>
                  <a:cubicBezTo>
                    <a:pt x="2489" y="3970"/>
                    <a:pt x="2787" y="3029"/>
                    <a:pt x="2918" y="2053"/>
                  </a:cubicBezTo>
                  <a:cubicBezTo>
                    <a:pt x="3013" y="1326"/>
                    <a:pt x="2489" y="767"/>
                    <a:pt x="2120" y="183"/>
                  </a:cubicBezTo>
                  <a:cubicBezTo>
                    <a:pt x="2040" y="61"/>
                    <a:pt x="1906" y="1"/>
                    <a:pt x="177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53;p25">
              <a:extLst>
                <a:ext uri="{FF2B5EF4-FFF2-40B4-BE49-F238E27FC236}">
                  <a16:creationId xmlns:a16="http://schemas.microsoft.com/office/drawing/2014/main" id="{A84D7C7B-DEBA-8E0A-F95C-F5F567E6397F}"/>
                </a:ext>
              </a:extLst>
            </p:cNvPr>
            <p:cNvSpPr/>
            <p:nvPr/>
          </p:nvSpPr>
          <p:spPr>
            <a:xfrm>
              <a:off x="1406897" y="1791356"/>
              <a:ext cx="39395" cy="111291"/>
            </a:xfrm>
            <a:custGeom>
              <a:avLst/>
              <a:gdLst/>
              <a:ahLst/>
              <a:cxnLst/>
              <a:rect l="l" t="t" r="r" b="b"/>
              <a:pathLst>
                <a:path w="1234" h="3486" extrusionOk="0">
                  <a:moveTo>
                    <a:pt x="1058" y="1"/>
                  </a:moveTo>
                  <a:cubicBezTo>
                    <a:pt x="992" y="1"/>
                    <a:pt x="930" y="42"/>
                    <a:pt x="936" y="126"/>
                  </a:cubicBezTo>
                  <a:cubicBezTo>
                    <a:pt x="972" y="1269"/>
                    <a:pt x="686" y="2328"/>
                    <a:pt x="67" y="3293"/>
                  </a:cubicBezTo>
                  <a:cubicBezTo>
                    <a:pt x="0" y="3392"/>
                    <a:pt x="89" y="3485"/>
                    <a:pt x="182" y="3485"/>
                  </a:cubicBezTo>
                  <a:cubicBezTo>
                    <a:pt x="222" y="3485"/>
                    <a:pt x="264" y="3467"/>
                    <a:pt x="293" y="3424"/>
                  </a:cubicBezTo>
                  <a:cubicBezTo>
                    <a:pt x="924" y="2423"/>
                    <a:pt x="1233" y="1316"/>
                    <a:pt x="1198" y="126"/>
                  </a:cubicBezTo>
                  <a:cubicBezTo>
                    <a:pt x="1192" y="42"/>
                    <a:pt x="1123" y="1"/>
                    <a:pt x="10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54;p25">
              <a:extLst>
                <a:ext uri="{FF2B5EF4-FFF2-40B4-BE49-F238E27FC236}">
                  <a16:creationId xmlns:a16="http://schemas.microsoft.com/office/drawing/2014/main" id="{404DA601-EEB9-CB24-A72D-EFE98F331231}"/>
                </a:ext>
              </a:extLst>
            </p:cNvPr>
            <p:cNvSpPr/>
            <p:nvPr/>
          </p:nvSpPr>
          <p:spPr>
            <a:xfrm>
              <a:off x="1437512" y="1791197"/>
              <a:ext cx="42141" cy="42875"/>
            </a:xfrm>
            <a:custGeom>
              <a:avLst/>
              <a:gdLst/>
              <a:ahLst/>
              <a:cxnLst/>
              <a:rect l="l" t="t" r="r" b="b"/>
              <a:pathLst>
                <a:path w="1320" h="1343" extrusionOk="0">
                  <a:moveTo>
                    <a:pt x="181" y="1"/>
                  </a:moveTo>
                  <a:cubicBezTo>
                    <a:pt x="71" y="1"/>
                    <a:pt x="1" y="170"/>
                    <a:pt x="120" y="250"/>
                  </a:cubicBezTo>
                  <a:cubicBezTo>
                    <a:pt x="501" y="512"/>
                    <a:pt x="810" y="857"/>
                    <a:pt x="1036" y="1274"/>
                  </a:cubicBezTo>
                  <a:cubicBezTo>
                    <a:pt x="1063" y="1323"/>
                    <a:pt x="1104" y="1343"/>
                    <a:pt x="1144" y="1343"/>
                  </a:cubicBezTo>
                  <a:cubicBezTo>
                    <a:pt x="1232" y="1343"/>
                    <a:pt x="1320" y="1248"/>
                    <a:pt x="1263" y="1143"/>
                  </a:cubicBezTo>
                  <a:cubicBezTo>
                    <a:pt x="1013" y="690"/>
                    <a:pt x="667" y="309"/>
                    <a:pt x="251" y="23"/>
                  </a:cubicBezTo>
                  <a:cubicBezTo>
                    <a:pt x="227" y="7"/>
                    <a:pt x="203" y="1"/>
                    <a:pt x="181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55;p25">
              <a:extLst>
                <a:ext uri="{FF2B5EF4-FFF2-40B4-BE49-F238E27FC236}">
                  <a16:creationId xmlns:a16="http://schemas.microsoft.com/office/drawing/2014/main" id="{5A0982FC-138A-008F-BFB9-7C8371789D8B}"/>
                </a:ext>
              </a:extLst>
            </p:cNvPr>
            <p:cNvSpPr/>
            <p:nvPr/>
          </p:nvSpPr>
          <p:spPr>
            <a:xfrm>
              <a:off x="1156388" y="1614465"/>
              <a:ext cx="60689" cy="185197"/>
            </a:xfrm>
            <a:custGeom>
              <a:avLst/>
              <a:gdLst/>
              <a:ahLst/>
              <a:cxnLst/>
              <a:rect l="l" t="t" r="r" b="b"/>
              <a:pathLst>
                <a:path w="1901" h="5801" extrusionOk="0">
                  <a:moveTo>
                    <a:pt x="1443" y="1"/>
                  </a:moveTo>
                  <a:cubicBezTo>
                    <a:pt x="1246" y="1"/>
                    <a:pt x="1038" y="129"/>
                    <a:pt x="1020" y="380"/>
                  </a:cubicBezTo>
                  <a:cubicBezTo>
                    <a:pt x="925" y="1904"/>
                    <a:pt x="1127" y="3928"/>
                    <a:pt x="210" y="5226"/>
                  </a:cubicBezTo>
                  <a:cubicBezTo>
                    <a:pt x="1" y="5519"/>
                    <a:pt x="275" y="5801"/>
                    <a:pt x="559" y="5801"/>
                  </a:cubicBezTo>
                  <a:cubicBezTo>
                    <a:pt x="679" y="5801"/>
                    <a:pt x="801" y="5751"/>
                    <a:pt x="889" y="5631"/>
                  </a:cubicBezTo>
                  <a:cubicBezTo>
                    <a:pt x="1901" y="4190"/>
                    <a:pt x="1699" y="2059"/>
                    <a:pt x="1806" y="380"/>
                  </a:cubicBezTo>
                  <a:cubicBezTo>
                    <a:pt x="1823" y="126"/>
                    <a:pt x="1638" y="1"/>
                    <a:pt x="144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6;p25">
              <a:extLst>
                <a:ext uri="{FF2B5EF4-FFF2-40B4-BE49-F238E27FC236}">
                  <a16:creationId xmlns:a16="http://schemas.microsoft.com/office/drawing/2014/main" id="{34B3E2C2-A045-5428-BBE5-8F76D0495443}"/>
                </a:ext>
              </a:extLst>
            </p:cNvPr>
            <p:cNvSpPr/>
            <p:nvPr/>
          </p:nvSpPr>
          <p:spPr>
            <a:xfrm>
              <a:off x="1425349" y="1709631"/>
              <a:ext cx="12195" cy="93923"/>
            </a:xfrm>
            <a:custGeom>
              <a:avLst/>
              <a:gdLst/>
              <a:ahLst/>
              <a:cxnLst/>
              <a:rect l="l" t="t" r="r" b="b"/>
              <a:pathLst>
                <a:path w="382" h="2942" extrusionOk="0">
                  <a:moveTo>
                    <a:pt x="132" y="1"/>
                  </a:moveTo>
                  <a:cubicBezTo>
                    <a:pt x="66" y="1"/>
                    <a:pt x="1" y="42"/>
                    <a:pt x="1" y="126"/>
                  </a:cubicBezTo>
                  <a:cubicBezTo>
                    <a:pt x="24" y="1031"/>
                    <a:pt x="60" y="1924"/>
                    <a:pt x="120" y="2817"/>
                  </a:cubicBezTo>
                  <a:cubicBezTo>
                    <a:pt x="120" y="2900"/>
                    <a:pt x="185" y="2942"/>
                    <a:pt x="251" y="2942"/>
                  </a:cubicBezTo>
                  <a:cubicBezTo>
                    <a:pt x="316" y="2942"/>
                    <a:pt x="382" y="2900"/>
                    <a:pt x="382" y="2817"/>
                  </a:cubicBezTo>
                  <a:cubicBezTo>
                    <a:pt x="322" y="1924"/>
                    <a:pt x="286" y="1031"/>
                    <a:pt x="263" y="126"/>
                  </a:cubicBezTo>
                  <a:cubicBezTo>
                    <a:pt x="263" y="42"/>
                    <a:pt x="197" y="1"/>
                    <a:pt x="13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57;p25">
              <a:extLst>
                <a:ext uri="{FF2B5EF4-FFF2-40B4-BE49-F238E27FC236}">
                  <a16:creationId xmlns:a16="http://schemas.microsoft.com/office/drawing/2014/main" id="{1C822D0B-7DBB-2D86-99D9-24F03345E621}"/>
                </a:ext>
              </a:extLst>
            </p:cNvPr>
            <p:cNvSpPr/>
            <p:nvPr/>
          </p:nvSpPr>
          <p:spPr>
            <a:xfrm>
              <a:off x="1192877" y="1294042"/>
              <a:ext cx="347695" cy="421921"/>
            </a:xfrm>
            <a:custGeom>
              <a:avLst/>
              <a:gdLst/>
              <a:ahLst/>
              <a:cxnLst/>
              <a:rect l="l" t="t" r="r" b="b"/>
              <a:pathLst>
                <a:path w="10891" h="13216" extrusionOk="0">
                  <a:moveTo>
                    <a:pt x="8293" y="0"/>
                  </a:moveTo>
                  <a:cubicBezTo>
                    <a:pt x="8015" y="0"/>
                    <a:pt x="7738" y="280"/>
                    <a:pt x="7937" y="571"/>
                  </a:cubicBezTo>
                  <a:cubicBezTo>
                    <a:pt x="8378" y="1238"/>
                    <a:pt x="8997" y="1916"/>
                    <a:pt x="9330" y="2642"/>
                  </a:cubicBezTo>
                  <a:cubicBezTo>
                    <a:pt x="9569" y="3178"/>
                    <a:pt x="9783" y="3381"/>
                    <a:pt x="9390" y="4000"/>
                  </a:cubicBezTo>
                  <a:cubicBezTo>
                    <a:pt x="9295" y="4131"/>
                    <a:pt x="9045" y="4178"/>
                    <a:pt x="8973" y="4333"/>
                  </a:cubicBezTo>
                  <a:cubicBezTo>
                    <a:pt x="8640" y="5051"/>
                    <a:pt x="8981" y="5606"/>
                    <a:pt x="9310" y="6299"/>
                  </a:cubicBezTo>
                  <a:lnTo>
                    <a:pt x="9310" y="6299"/>
                  </a:lnTo>
                  <a:cubicBezTo>
                    <a:pt x="8076" y="6796"/>
                    <a:pt x="6833" y="7265"/>
                    <a:pt x="5580" y="7715"/>
                  </a:cubicBezTo>
                  <a:cubicBezTo>
                    <a:pt x="5211" y="7845"/>
                    <a:pt x="5211" y="8334"/>
                    <a:pt x="5580" y="8465"/>
                  </a:cubicBezTo>
                  <a:cubicBezTo>
                    <a:pt x="6592" y="8846"/>
                    <a:pt x="7771" y="9119"/>
                    <a:pt x="8711" y="9620"/>
                  </a:cubicBezTo>
                  <a:cubicBezTo>
                    <a:pt x="9319" y="9953"/>
                    <a:pt x="9711" y="9905"/>
                    <a:pt x="9557" y="10703"/>
                  </a:cubicBezTo>
                  <a:cubicBezTo>
                    <a:pt x="9402" y="11525"/>
                    <a:pt x="8473" y="12120"/>
                    <a:pt x="7735" y="12287"/>
                  </a:cubicBezTo>
                  <a:cubicBezTo>
                    <a:pt x="7251" y="12391"/>
                    <a:pt x="6744" y="12444"/>
                    <a:pt x="6230" y="12444"/>
                  </a:cubicBezTo>
                  <a:cubicBezTo>
                    <a:pt x="4183" y="12444"/>
                    <a:pt x="2041" y="11609"/>
                    <a:pt x="889" y="9953"/>
                  </a:cubicBezTo>
                  <a:cubicBezTo>
                    <a:pt x="801" y="9833"/>
                    <a:pt x="679" y="9783"/>
                    <a:pt x="559" y="9783"/>
                  </a:cubicBezTo>
                  <a:cubicBezTo>
                    <a:pt x="275" y="9783"/>
                    <a:pt x="1" y="10064"/>
                    <a:pt x="210" y="10358"/>
                  </a:cubicBezTo>
                  <a:cubicBezTo>
                    <a:pt x="1210" y="11775"/>
                    <a:pt x="2627" y="12632"/>
                    <a:pt x="4330" y="12977"/>
                  </a:cubicBezTo>
                  <a:cubicBezTo>
                    <a:pt x="4973" y="13111"/>
                    <a:pt x="5730" y="13216"/>
                    <a:pt x="6488" y="13216"/>
                  </a:cubicBezTo>
                  <a:cubicBezTo>
                    <a:pt x="7483" y="13216"/>
                    <a:pt x="8480" y="13035"/>
                    <a:pt x="9223" y="12501"/>
                  </a:cubicBezTo>
                  <a:cubicBezTo>
                    <a:pt x="9854" y="12048"/>
                    <a:pt x="10890" y="10536"/>
                    <a:pt x="10581" y="9679"/>
                  </a:cubicBezTo>
                  <a:cubicBezTo>
                    <a:pt x="10438" y="9310"/>
                    <a:pt x="9831" y="9203"/>
                    <a:pt x="9545" y="9096"/>
                  </a:cubicBezTo>
                  <a:cubicBezTo>
                    <a:pt x="8639" y="8759"/>
                    <a:pt x="7733" y="8423"/>
                    <a:pt x="6827" y="8091"/>
                  </a:cubicBezTo>
                  <a:lnTo>
                    <a:pt x="6827" y="8091"/>
                  </a:lnTo>
                  <a:cubicBezTo>
                    <a:pt x="7864" y="7708"/>
                    <a:pt x="8898" y="7301"/>
                    <a:pt x="9926" y="6881"/>
                  </a:cubicBezTo>
                  <a:cubicBezTo>
                    <a:pt x="10104" y="6810"/>
                    <a:pt x="10295" y="6619"/>
                    <a:pt x="10200" y="6405"/>
                  </a:cubicBezTo>
                  <a:cubicBezTo>
                    <a:pt x="10057" y="6036"/>
                    <a:pt x="9676" y="5524"/>
                    <a:pt x="9676" y="5143"/>
                  </a:cubicBezTo>
                  <a:cubicBezTo>
                    <a:pt x="9664" y="4667"/>
                    <a:pt x="9652" y="4940"/>
                    <a:pt x="9938" y="4559"/>
                  </a:cubicBezTo>
                  <a:cubicBezTo>
                    <a:pt x="10164" y="4262"/>
                    <a:pt x="10485" y="4178"/>
                    <a:pt x="10581" y="3785"/>
                  </a:cubicBezTo>
                  <a:cubicBezTo>
                    <a:pt x="10843" y="2666"/>
                    <a:pt x="9188" y="1023"/>
                    <a:pt x="8616" y="178"/>
                  </a:cubicBezTo>
                  <a:cubicBezTo>
                    <a:pt x="8534" y="52"/>
                    <a:pt x="8413" y="0"/>
                    <a:pt x="829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8;p25">
              <a:extLst>
                <a:ext uri="{FF2B5EF4-FFF2-40B4-BE49-F238E27FC236}">
                  <a16:creationId xmlns:a16="http://schemas.microsoft.com/office/drawing/2014/main" id="{C0B43F67-954F-2516-BD45-33AE0D16C0B7}"/>
                </a:ext>
              </a:extLst>
            </p:cNvPr>
            <p:cNvSpPr/>
            <p:nvPr/>
          </p:nvSpPr>
          <p:spPr>
            <a:xfrm>
              <a:off x="1357446" y="1371107"/>
              <a:ext cx="34862" cy="36299"/>
            </a:xfrm>
            <a:custGeom>
              <a:avLst/>
              <a:gdLst/>
              <a:ahLst/>
              <a:cxnLst/>
              <a:rect l="l" t="t" r="r" b="b"/>
              <a:pathLst>
                <a:path w="1092" h="1137" extrusionOk="0">
                  <a:moveTo>
                    <a:pt x="675" y="348"/>
                  </a:moveTo>
                  <a:lnTo>
                    <a:pt x="675" y="348"/>
                  </a:lnTo>
                  <a:cubicBezTo>
                    <a:pt x="716" y="381"/>
                    <a:pt x="750" y="425"/>
                    <a:pt x="770" y="479"/>
                  </a:cubicBezTo>
                  <a:cubicBezTo>
                    <a:pt x="842" y="621"/>
                    <a:pt x="758" y="812"/>
                    <a:pt x="604" y="859"/>
                  </a:cubicBezTo>
                  <a:cubicBezTo>
                    <a:pt x="577" y="870"/>
                    <a:pt x="551" y="874"/>
                    <a:pt x="525" y="874"/>
                  </a:cubicBezTo>
                  <a:cubicBezTo>
                    <a:pt x="397" y="874"/>
                    <a:pt x="280" y="762"/>
                    <a:pt x="270" y="633"/>
                  </a:cubicBezTo>
                  <a:cubicBezTo>
                    <a:pt x="259" y="471"/>
                    <a:pt x="405" y="368"/>
                    <a:pt x="548" y="368"/>
                  </a:cubicBezTo>
                  <a:cubicBezTo>
                    <a:pt x="563" y="368"/>
                    <a:pt x="577" y="369"/>
                    <a:pt x="592" y="371"/>
                  </a:cubicBezTo>
                  <a:cubicBezTo>
                    <a:pt x="595" y="372"/>
                    <a:pt x="599" y="372"/>
                    <a:pt x="603" y="372"/>
                  </a:cubicBezTo>
                  <a:cubicBezTo>
                    <a:pt x="632" y="372"/>
                    <a:pt x="656" y="363"/>
                    <a:pt x="675" y="348"/>
                  </a:cubicBezTo>
                  <a:close/>
                  <a:moveTo>
                    <a:pt x="436" y="0"/>
                  </a:moveTo>
                  <a:cubicBezTo>
                    <a:pt x="421" y="0"/>
                    <a:pt x="405" y="1"/>
                    <a:pt x="389" y="2"/>
                  </a:cubicBezTo>
                  <a:cubicBezTo>
                    <a:pt x="289" y="9"/>
                    <a:pt x="249" y="106"/>
                    <a:pt x="269" y="180"/>
                  </a:cubicBezTo>
                  <a:lnTo>
                    <a:pt x="269" y="180"/>
                  </a:lnTo>
                  <a:cubicBezTo>
                    <a:pt x="112" y="272"/>
                    <a:pt x="1" y="441"/>
                    <a:pt x="8" y="633"/>
                  </a:cubicBezTo>
                  <a:cubicBezTo>
                    <a:pt x="19" y="901"/>
                    <a:pt x="260" y="1137"/>
                    <a:pt x="535" y="1137"/>
                  </a:cubicBezTo>
                  <a:cubicBezTo>
                    <a:pt x="554" y="1137"/>
                    <a:pt x="573" y="1136"/>
                    <a:pt x="592" y="1133"/>
                  </a:cubicBezTo>
                  <a:cubicBezTo>
                    <a:pt x="877" y="1098"/>
                    <a:pt x="1092" y="800"/>
                    <a:pt x="1056" y="514"/>
                  </a:cubicBezTo>
                  <a:cubicBezTo>
                    <a:pt x="1022" y="209"/>
                    <a:pt x="731" y="0"/>
                    <a:pt x="436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9;p25">
              <a:extLst>
                <a:ext uri="{FF2B5EF4-FFF2-40B4-BE49-F238E27FC236}">
                  <a16:creationId xmlns:a16="http://schemas.microsoft.com/office/drawing/2014/main" id="{AF1E7B67-E31F-E6AE-8A3D-9DC3726570C2}"/>
                </a:ext>
              </a:extLst>
            </p:cNvPr>
            <p:cNvSpPr/>
            <p:nvPr/>
          </p:nvSpPr>
          <p:spPr>
            <a:xfrm>
              <a:off x="1319999" y="1336980"/>
              <a:ext cx="38917" cy="43195"/>
            </a:xfrm>
            <a:custGeom>
              <a:avLst/>
              <a:gdLst/>
              <a:ahLst/>
              <a:cxnLst/>
              <a:rect l="l" t="t" r="r" b="b"/>
              <a:pathLst>
                <a:path w="1219" h="1353" extrusionOk="0">
                  <a:moveTo>
                    <a:pt x="1044" y="1"/>
                  </a:moveTo>
                  <a:cubicBezTo>
                    <a:pt x="1023" y="1"/>
                    <a:pt x="1001" y="8"/>
                    <a:pt x="979" y="24"/>
                  </a:cubicBezTo>
                  <a:cubicBezTo>
                    <a:pt x="562" y="309"/>
                    <a:pt x="241" y="690"/>
                    <a:pt x="50" y="1155"/>
                  </a:cubicBezTo>
                  <a:cubicBezTo>
                    <a:pt x="1" y="1254"/>
                    <a:pt x="94" y="1353"/>
                    <a:pt x="180" y="1353"/>
                  </a:cubicBezTo>
                  <a:cubicBezTo>
                    <a:pt x="218" y="1353"/>
                    <a:pt x="254" y="1333"/>
                    <a:pt x="276" y="1286"/>
                  </a:cubicBezTo>
                  <a:cubicBezTo>
                    <a:pt x="455" y="869"/>
                    <a:pt x="729" y="512"/>
                    <a:pt x="1110" y="250"/>
                  </a:cubicBezTo>
                  <a:cubicBezTo>
                    <a:pt x="1219" y="170"/>
                    <a:pt x="1146" y="1"/>
                    <a:pt x="104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0;p25">
              <a:extLst>
                <a:ext uri="{FF2B5EF4-FFF2-40B4-BE49-F238E27FC236}">
                  <a16:creationId xmlns:a16="http://schemas.microsoft.com/office/drawing/2014/main" id="{DC9EF9BD-143E-39B6-3DA7-CB29E337F32F}"/>
                </a:ext>
              </a:extLst>
            </p:cNvPr>
            <p:cNvSpPr/>
            <p:nvPr/>
          </p:nvSpPr>
          <p:spPr>
            <a:xfrm>
              <a:off x="1290406" y="1439552"/>
              <a:ext cx="94977" cy="55039"/>
            </a:xfrm>
            <a:custGeom>
              <a:avLst/>
              <a:gdLst/>
              <a:ahLst/>
              <a:cxnLst/>
              <a:rect l="l" t="t" r="r" b="b"/>
              <a:pathLst>
                <a:path w="2975" h="1724" extrusionOk="0">
                  <a:moveTo>
                    <a:pt x="2018" y="270"/>
                  </a:moveTo>
                  <a:lnTo>
                    <a:pt x="2018" y="270"/>
                  </a:lnTo>
                  <a:cubicBezTo>
                    <a:pt x="2145" y="292"/>
                    <a:pt x="2309" y="319"/>
                    <a:pt x="2406" y="394"/>
                  </a:cubicBezTo>
                  <a:cubicBezTo>
                    <a:pt x="2775" y="704"/>
                    <a:pt x="2335" y="1085"/>
                    <a:pt x="2120" y="1216"/>
                  </a:cubicBezTo>
                  <a:cubicBezTo>
                    <a:pt x="1884" y="1370"/>
                    <a:pt x="1606" y="1455"/>
                    <a:pt x="1329" y="1455"/>
                  </a:cubicBezTo>
                  <a:cubicBezTo>
                    <a:pt x="1243" y="1455"/>
                    <a:pt x="1157" y="1447"/>
                    <a:pt x="1072" y="1430"/>
                  </a:cubicBezTo>
                  <a:cubicBezTo>
                    <a:pt x="799" y="1382"/>
                    <a:pt x="525" y="1275"/>
                    <a:pt x="525" y="966"/>
                  </a:cubicBezTo>
                  <a:cubicBezTo>
                    <a:pt x="537" y="668"/>
                    <a:pt x="763" y="573"/>
                    <a:pt x="1001" y="478"/>
                  </a:cubicBezTo>
                  <a:cubicBezTo>
                    <a:pt x="1327" y="353"/>
                    <a:pt x="1668" y="290"/>
                    <a:pt x="2018" y="270"/>
                  </a:cubicBezTo>
                  <a:close/>
                  <a:moveTo>
                    <a:pt x="2286" y="1"/>
                  </a:moveTo>
                  <a:cubicBezTo>
                    <a:pt x="2282" y="1"/>
                    <a:pt x="2279" y="1"/>
                    <a:pt x="2275" y="1"/>
                  </a:cubicBezTo>
                  <a:cubicBezTo>
                    <a:pt x="1680" y="1"/>
                    <a:pt x="644" y="85"/>
                    <a:pt x="310" y="668"/>
                  </a:cubicBezTo>
                  <a:cubicBezTo>
                    <a:pt x="1" y="1192"/>
                    <a:pt x="560" y="1621"/>
                    <a:pt x="1037" y="1704"/>
                  </a:cubicBezTo>
                  <a:cubicBezTo>
                    <a:pt x="1120" y="1717"/>
                    <a:pt x="1206" y="1724"/>
                    <a:pt x="1293" y="1724"/>
                  </a:cubicBezTo>
                  <a:cubicBezTo>
                    <a:pt x="1825" y="1724"/>
                    <a:pt x="2395" y="1477"/>
                    <a:pt x="2692" y="1037"/>
                  </a:cubicBezTo>
                  <a:cubicBezTo>
                    <a:pt x="2974" y="599"/>
                    <a:pt x="2754" y="287"/>
                    <a:pt x="2400" y="122"/>
                  </a:cubicBezTo>
                  <a:lnTo>
                    <a:pt x="2400" y="122"/>
                  </a:lnTo>
                  <a:cubicBezTo>
                    <a:pt x="2400" y="60"/>
                    <a:pt x="2362" y="1"/>
                    <a:pt x="228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1;p25">
              <a:extLst>
                <a:ext uri="{FF2B5EF4-FFF2-40B4-BE49-F238E27FC236}">
                  <a16:creationId xmlns:a16="http://schemas.microsoft.com/office/drawing/2014/main" id="{D77B7F40-03ED-D111-F3B5-E20468F4A0C8}"/>
                </a:ext>
              </a:extLst>
            </p:cNvPr>
            <p:cNvSpPr/>
            <p:nvPr/>
          </p:nvSpPr>
          <p:spPr>
            <a:xfrm>
              <a:off x="1059498" y="1218350"/>
              <a:ext cx="440373" cy="417324"/>
            </a:xfrm>
            <a:custGeom>
              <a:avLst/>
              <a:gdLst/>
              <a:ahLst/>
              <a:cxnLst/>
              <a:rect l="l" t="t" r="r" b="b"/>
              <a:pathLst>
                <a:path w="13794" h="13072" extrusionOk="0">
                  <a:moveTo>
                    <a:pt x="8662" y="0"/>
                  </a:moveTo>
                  <a:cubicBezTo>
                    <a:pt x="7858" y="0"/>
                    <a:pt x="7174" y="66"/>
                    <a:pt x="6865" y="144"/>
                  </a:cubicBezTo>
                  <a:cubicBezTo>
                    <a:pt x="3662" y="930"/>
                    <a:pt x="1340" y="3609"/>
                    <a:pt x="745" y="6799"/>
                  </a:cubicBezTo>
                  <a:cubicBezTo>
                    <a:pt x="483" y="8252"/>
                    <a:pt x="114" y="10193"/>
                    <a:pt x="1055" y="11479"/>
                  </a:cubicBezTo>
                  <a:cubicBezTo>
                    <a:pt x="1776" y="12467"/>
                    <a:pt x="2953" y="13072"/>
                    <a:pt x="4161" y="13072"/>
                  </a:cubicBezTo>
                  <a:cubicBezTo>
                    <a:pt x="4249" y="13072"/>
                    <a:pt x="4336" y="13069"/>
                    <a:pt x="4424" y="13062"/>
                  </a:cubicBezTo>
                  <a:cubicBezTo>
                    <a:pt x="4913" y="13027"/>
                    <a:pt x="4924" y="12275"/>
                    <a:pt x="4457" y="12275"/>
                  </a:cubicBezTo>
                  <a:cubicBezTo>
                    <a:pt x="4446" y="12275"/>
                    <a:pt x="4435" y="12275"/>
                    <a:pt x="4424" y="12276"/>
                  </a:cubicBezTo>
                  <a:cubicBezTo>
                    <a:pt x="4305" y="12285"/>
                    <a:pt x="4189" y="12290"/>
                    <a:pt x="4078" y="12290"/>
                  </a:cubicBezTo>
                  <a:cubicBezTo>
                    <a:pt x="0" y="12290"/>
                    <a:pt x="1190" y="6274"/>
                    <a:pt x="2650" y="4037"/>
                  </a:cubicBezTo>
                  <a:cubicBezTo>
                    <a:pt x="3472" y="2775"/>
                    <a:pt x="4662" y="1811"/>
                    <a:pt x="6043" y="1251"/>
                  </a:cubicBezTo>
                  <a:cubicBezTo>
                    <a:pt x="6712" y="981"/>
                    <a:pt x="8140" y="583"/>
                    <a:pt x="9323" y="583"/>
                  </a:cubicBezTo>
                  <a:cubicBezTo>
                    <a:pt x="9911" y="583"/>
                    <a:pt x="10438" y="681"/>
                    <a:pt x="10782" y="942"/>
                  </a:cubicBezTo>
                  <a:cubicBezTo>
                    <a:pt x="13378" y="2918"/>
                    <a:pt x="9175" y="2537"/>
                    <a:pt x="8389" y="2620"/>
                  </a:cubicBezTo>
                  <a:cubicBezTo>
                    <a:pt x="7591" y="2716"/>
                    <a:pt x="6877" y="2894"/>
                    <a:pt x="6258" y="3430"/>
                  </a:cubicBezTo>
                  <a:cubicBezTo>
                    <a:pt x="4955" y="4550"/>
                    <a:pt x="4869" y="6351"/>
                    <a:pt x="4944" y="7962"/>
                  </a:cubicBezTo>
                  <a:lnTo>
                    <a:pt x="4944" y="7962"/>
                  </a:lnTo>
                  <a:cubicBezTo>
                    <a:pt x="4815" y="7944"/>
                    <a:pt x="4685" y="7935"/>
                    <a:pt x="4557" y="7935"/>
                  </a:cubicBezTo>
                  <a:cubicBezTo>
                    <a:pt x="3533" y="7935"/>
                    <a:pt x="2580" y="8517"/>
                    <a:pt x="2424" y="9705"/>
                  </a:cubicBezTo>
                  <a:cubicBezTo>
                    <a:pt x="2376" y="10062"/>
                    <a:pt x="2424" y="10407"/>
                    <a:pt x="2614" y="10717"/>
                  </a:cubicBezTo>
                  <a:cubicBezTo>
                    <a:pt x="2759" y="10949"/>
                    <a:pt x="3932" y="11596"/>
                    <a:pt x="4388" y="11596"/>
                  </a:cubicBezTo>
                  <a:cubicBezTo>
                    <a:pt x="4492" y="11596"/>
                    <a:pt x="4558" y="11562"/>
                    <a:pt x="4567" y="11482"/>
                  </a:cubicBezTo>
                  <a:lnTo>
                    <a:pt x="4567" y="11482"/>
                  </a:lnTo>
                  <a:cubicBezTo>
                    <a:pt x="4545" y="11730"/>
                    <a:pt x="4731" y="11854"/>
                    <a:pt x="4929" y="11854"/>
                  </a:cubicBezTo>
                  <a:cubicBezTo>
                    <a:pt x="5126" y="11854"/>
                    <a:pt x="5335" y="11729"/>
                    <a:pt x="5353" y="11479"/>
                  </a:cubicBezTo>
                  <a:cubicBezTo>
                    <a:pt x="5365" y="11419"/>
                    <a:pt x="5365" y="11359"/>
                    <a:pt x="5377" y="11312"/>
                  </a:cubicBezTo>
                  <a:cubicBezTo>
                    <a:pt x="5388" y="11169"/>
                    <a:pt x="5281" y="11038"/>
                    <a:pt x="5174" y="10967"/>
                  </a:cubicBezTo>
                  <a:cubicBezTo>
                    <a:pt x="5007" y="10871"/>
                    <a:pt x="4793" y="10859"/>
                    <a:pt x="4650" y="10764"/>
                  </a:cubicBezTo>
                  <a:cubicBezTo>
                    <a:pt x="4507" y="10752"/>
                    <a:pt x="4364" y="10728"/>
                    <a:pt x="4222" y="10705"/>
                  </a:cubicBezTo>
                  <a:cubicBezTo>
                    <a:pt x="3305" y="10633"/>
                    <a:pt x="3650" y="10014"/>
                    <a:pt x="5257" y="8847"/>
                  </a:cubicBezTo>
                  <a:cubicBezTo>
                    <a:pt x="5289" y="8857"/>
                    <a:pt x="5321" y="8862"/>
                    <a:pt x="5354" y="8862"/>
                  </a:cubicBezTo>
                  <a:cubicBezTo>
                    <a:pt x="5557" y="8862"/>
                    <a:pt x="5768" y="8682"/>
                    <a:pt x="5758" y="8466"/>
                  </a:cubicBezTo>
                  <a:cubicBezTo>
                    <a:pt x="5686" y="7299"/>
                    <a:pt x="5579" y="6049"/>
                    <a:pt x="6115" y="4978"/>
                  </a:cubicBezTo>
                  <a:cubicBezTo>
                    <a:pt x="6936" y="3311"/>
                    <a:pt x="8401" y="3430"/>
                    <a:pt x="9984" y="3370"/>
                  </a:cubicBezTo>
                  <a:cubicBezTo>
                    <a:pt x="10853" y="3347"/>
                    <a:pt x="12377" y="3311"/>
                    <a:pt x="12842" y="2394"/>
                  </a:cubicBezTo>
                  <a:cubicBezTo>
                    <a:pt x="13794" y="464"/>
                    <a:pt x="10802" y="0"/>
                    <a:pt x="866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62;p25">
              <a:extLst>
                <a:ext uri="{FF2B5EF4-FFF2-40B4-BE49-F238E27FC236}">
                  <a16:creationId xmlns:a16="http://schemas.microsoft.com/office/drawing/2014/main" id="{C7D543FB-B304-0104-523D-5409FBCF0D93}"/>
                </a:ext>
              </a:extLst>
            </p:cNvPr>
            <p:cNvSpPr/>
            <p:nvPr/>
          </p:nvSpPr>
          <p:spPr>
            <a:xfrm>
              <a:off x="1183619" y="1282071"/>
              <a:ext cx="264179" cy="203362"/>
            </a:xfrm>
            <a:custGeom>
              <a:avLst/>
              <a:gdLst/>
              <a:ahLst/>
              <a:cxnLst/>
              <a:rect l="l" t="t" r="r" b="b"/>
              <a:pathLst>
                <a:path w="8275" h="6370" extrusionOk="0">
                  <a:moveTo>
                    <a:pt x="5006" y="0"/>
                  </a:moveTo>
                  <a:cubicBezTo>
                    <a:pt x="3743" y="0"/>
                    <a:pt x="2488" y="176"/>
                    <a:pt x="1608" y="803"/>
                  </a:cubicBezTo>
                  <a:cubicBezTo>
                    <a:pt x="0" y="1934"/>
                    <a:pt x="322" y="4577"/>
                    <a:pt x="476" y="6244"/>
                  </a:cubicBezTo>
                  <a:cubicBezTo>
                    <a:pt x="482" y="6327"/>
                    <a:pt x="551" y="6369"/>
                    <a:pt x="616" y="6369"/>
                  </a:cubicBezTo>
                  <a:cubicBezTo>
                    <a:pt x="682" y="6369"/>
                    <a:pt x="744" y="6327"/>
                    <a:pt x="738" y="6244"/>
                  </a:cubicBezTo>
                  <a:cubicBezTo>
                    <a:pt x="548" y="4256"/>
                    <a:pt x="262" y="1279"/>
                    <a:pt x="2703" y="612"/>
                  </a:cubicBezTo>
                  <a:cubicBezTo>
                    <a:pt x="3532" y="391"/>
                    <a:pt x="4433" y="315"/>
                    <a:pt x="5339" y="315"/>
                  </a:cubicBezTo>
                  <a:cubicBezTo>
                    <a:pt x="6281" y="315"/>
                    <a:pt x="7229" y="397"/>
                    <a:pt x="8108" y="481"/>
                  </a:cubicBezTo>
                  <a:cubicBezTo>
                    <a:pt x="8116" y="482"/>
                    <a:pt x="8123" y="483"/>
                    <a:pt x="8129" y="483"/>
                  </a:cubicBezTo>
                  <a:cubicBezTo>
                    <a:pt x="8275" y="483"/>
                    <a:pt x="8268" y="242"/>
                    <a:pt x="8108" y="220"/>
                  </a:cubicBezTo>
                  <a:cubicBezTo>
                    <a:pt x="7234" y="136"/>
                    <a:pt x="6117" y="0"/>
                    <a:pt x="5006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63;p25">
              <a:extLst>
                <a:ext uri="{FF2B5EF4-FFF2-40B4-BE49-F238E27FC236}">
                  <a16:creationId xmlns:a16="http://schemas.microsoft.com/office/drawing/2014/main" id="{D6720933-7DA6-DEDE-5DF1-34E07D83C9D4}"/>
                </a:ext>
              </a:extLst>
            </p:cNvPr>
            <p:cNvSpPr/>
            <p:nvPr/>
          </p:nvSpPr>
          <p:spPr>
            <a:xfrm>
              <a:off x="1161560" y="1255286"/>
              <a:ext cx="277556" cy="237362"/>
            </a:xfrm>
            <a:custGeom>
              <a:avLst/>
              <a:gdLst/>
              <a:ahLst/>
              <a:cxnLst/>
              <a:rect l="l" t="t" r="r" b="b"/>
              <a:pathLst>
                <a:path w="8694" h="7435" extrusionOk="0">
                  <a:moveTo>
                    <a:pt x="5688" y="1"/>
                  </a:moveTo>
                  <a:cubicBezTo>
                    <a:pt x="4225" y="1"/>
                    <a:pt x="2749" y="286"/>
                    <a:pt x="1691" y="1118"/>
                  </a:cubicBezTo>
                  <a:cubicBezTo>
                    <a:pt x="1" y="2428"/>
                    <a:pt x="548" y="5488"/>
                    <a:pt x="656" y="7309"/>
                  </a:cubicBezTo>
                  <a:cubicBezTo>
                    <a:pt x="661" y="7393"/>
                    <a:pt x="730" y="7434"/>
                    <a:pt x="795" y="7434"/>
                  </a:cubicBezTo>
                  <a:cubicBezTo>
                    <a:pt x="861" y="7434"/>
                    <a:pt x="923" y="7393"/>
                    <a:pt x="917" y="7309"/>
                  </a:cubicBezTo>
                  <a:cubicBezTo>
                    <a:pt x="798" y="5321"/>
                    <a:pt x="298" y="2106"/>
                    <a:pt x="2406" y="1011"/>
                  </a:cubicBezTo>
                  <a:cubicBezTo>
                    <a:pt x="3427" y="476"/>
                    <a:pt x="4625" y="273"/>
                    <a:pt x="5824" y="273"/>
                  </a:cubicBezTo>
                  <a:cubicBezTo>
                    <a:pt x="6734" y="273"/>
                    <a:pt x="7645" y="390"/>
                    <a:pt x="8478" y="570"/>
                  </a:cubicBezTo>
                  <a:cubicBezTo>
                    <a:pt x="8488" y="573"/>
                    <a:pt x="8498" y="574"/>
                    <a:pt x="8508" y="574"/>
                  </a:cubicBezTo>
                  <a:cubicBezTo>
                    <a:pt x="8641" y="574"/>
                    <a:pt x="8694" y="354"/>
                    <a:pt x="8549" y="320"/>
                  </a:cubicBezTo>
                  <a:cubicBezTo>
                    <a:pt x="7695" y="136"/>
                    <a:pt x="6694" y="1"/>
                    <a:pt x="5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64;p25">
              <a:extLst>
                <a:ext uri="{FF2B5EF4-FFF2-40B4-BE49-F238E27FC236}">
                  <a16:creationId xmlns:a16="http://schemas.microsoft.com/office/drawing/2014/main" id="{E305B055-6064-198E-3546-5A786AAE522B}"/>
                </a:ext>
              </a:extLst>
            </p:cNvPr>
            <p:cNvSpPr/>
            <p:nvPr/>
          </p:nvSpPr>
          <p:spPr>
            <a:xfrm>
              <a:off x="1149397" y="1289605"/>
              <a:ext cx="24295" cy="205310"/>
            </a:xfrm>
            <a:custGeom>
              <a:avLst/>
              <a:gdLst/>
              <a:ahLst/>
              <a:cxnLst/>
              <a:rect l="l" t="t" r="r" b="b"/>
              <a:pathLst>
                <a:path w="761" h="6431" extrusionOk="0">
                  <a:moveTo>
                    <a:pt x="603" y="1"/>
                  </a:moveTo>
                  <a:cubicBezTo>
                    <a:pt x="552" y="1"/>
                    <a:pt x="503" y="29"/>
                    <a:pt x="489" y="91"/>
                  </a:cubicBezTo>
                  <a:cubicBezTo>
                    <a:pt x="1" y="2150"/>
                    <a:pt x="132" y="4222"/>
                    <a:pt x="358" y="6306"/>
                  </a:cubicBezTo>
                  <a:cubicBezTo>
                    <a:pt x="370" y="6389"/>
                    <a:pt x="441" y="6431"/>
                    <a:pt x="507" y="6431"/>
                  </a:cubicBezTo>
                  <a:cubicBezTo>
                    <a:pt x="572" y="6431"/>
                    <a:pt x="632" y="6389"/>
                    <a:pt x="620" y="6306"/>
                  </a:cubicBezTo>
                  <a:cubicBezTo>
                    <a:pt x="394" y="4246"/>
                    <a:pt x="263" y="2210"/>
                    <a:pt x="739" y="162"/>
                  </a:cubicBezTo>
                  <a:cubicBezTo>
                    <a:pt x="760" y="62"/>
                    <a:pt x="679" y="1"/>
                    <a:pt x="6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65;p25">
              <a:extLst>
                <a:ext uri="{FF2B5EF4-FFF2-40B4-BE49-F238E27FC236}">
                  <a16:creationId xmlns:a16="http://schemas.microsoft.com/office/drawing/2014/main" id="{F4F355C9-24B4-6B90-1855-F7ED85092F12}"/>
                </a:ext>
              </a:extLst>
            </p:cNvPr>
            <p:cNvSpPr/>
            <p:nvPr/>
          </p:nvSpPr>
          <p:spPr>
            <a:xfrm>
              <a:off x="1128486" y="1337523"/>
              <a:ext cx="30393" cy="184558"/>
            </a:xfrm>
            <a:custGeom>
              <a:avLst/>
              <a:gdLst/>
              <a:ahLst/>
              <a:cxnLst/>
              <a:rect l="l" t="t" r="r" b="b"/>
              <a:pathLst>
                <a:path w="952" h="5781" extrusionOk="0">
                  <a:moveTo>
                    <a:pt x="126" y="1"/>
                  </a:moveTo>
                  <a:cubicBezTo>
                    <a:pt x="60" y="1"/>
                    <a:pt x="1" y="42"/>
                    <a:pt x="13" y="126"/>
                  </a:cubicBezTo>
                  <a:cubicBezTo>
                    <a:pt x="156" y="1995"/>
                    <a:pt x="370" y="3840"/>
                    <a:pt x="679" y="5686"/>
                  </a:cubicBezTo>
                  <a:cubicBezTo>
                    <a:pt x="689" y="5752"/>
                    <a:pt x="736" y="5781"/>
                    <a:pt x="787" y="5781"/>
                  </a:cubicBezTo>
                  <a:cubicBezTo>
                    <a:pt x="864" y="5781"/>
                    <a:pt x="951" y="5715"/>
                    <a:pt x="930" y="5614"/>
                  </a:cubicBezTo>
                  <a:cubicBezTo>
                    <a:pt x="632" y="3793"/>
                    <a:pt x="406" y="1971"/>
                    <a:pt x="275" y="126"/>
                  </a:cubicBezTo>
                  <a:cubicBezTo>
                    <a:pt x="263" y="42"/>
                    <a:pt x="191" y="1"/>
                    <a:pt x="12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66;p25">
              <a:extLst>
                <a:ext uri="{FF2B5EF4-FFF2-40B4-BE49-F238E27FC236}">
                  <a16:creationId xmlns:a16="http://schemas.microsoft.com/office/drawing/2014/main" id="{5F85A12D-56C7-DD1D-1094-C9E24388296C}"/>
                </a:ext>
              </a:extLst>
            </p:cNvPr>
            <p:cNvSpPr/>
            <p:nvPr/>
          </p:nvSpPr>
          <p:spPr>
            <a:xfrm>
              <a:off x="1107225" y="1391890"/>
              <a:ext cx="58391" cy="220346"/>
            </a:xfrm>
            <a:custGeom>
              <a:avLst/>
              <a:gdLst/>
              <a:ahLst/>
              <a:cxnLst/>
              <a:rect l="l" t="t" r="r" b="b"/>
              <a:pathLst>
                <a:path w="1829" h="6902" extrusionOk="0">
                  <a:moveTo>
                    <a:pt x="131" y="0"/>
                  </a:moveTo>
                  <a:cubicBezTo>
                    <a:pt x="66" y="0"/>
                    <a:pt x="0" y="42"/>
                    <a:pt x="0" y="125"/>
                  </a:cubicBezTo>
                  <a:cubicBezTo>
                    <a:pt x="12" y="2483"/>
                    <a:pt x="107" y="4852"/>
                    <a:pt x="1536" y="6840"/>
                  </a:cubicBezTo>
                  <a:cubicBezTo>
                    <a:pt x="1565" y="6884"/>
                    <a:pt x="1606" y="6902"/>
                    <a:pt x="1647" y="6902"/>
                  </a:cubicBezTo>
                  <a:cubicBezTo>
                    <a:pt x="1739" y="6902"/>
                    <a:pt x="1828" y="6809"/>
                    <a:pt x="1762" y="6709"/>
                  </a:cubicBezTo>
                  <a:cubicBezTo>
                    <a:pt x="369" y="4757"/>
                    <a:pt x="274" y="2435"/>
                    <a:pt x="262" y="125"/>
                  </a:cubicBezTo>
                  <a:cubicBezTo>
                    <a:pt x="262" y="42"/>
                    <a:pt x="197" y="0"/>
                    <a:pt x="13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67;p25">
              <a:extLst>
                <a:ext uri="{FF2B5EF4-FFF2-40B4-BE49-F238E27FC236}">
                  <a16:creationId xmlns:a16="http://schemas.microsoft.com/office/drawing/2014/main" id="{5143BA81-D5F5-7CAD-8983-A528E963DD70}"/>
                </a:ext>
              </a:extLst>
            </p:cNvPr>
            <p:cNvSpPr/>
            <p:nvPr/>
          </p:nvSpPr>
          <p:spPr>
            <a:xfrm>
              <a:off x="1157186" y="1566451"/>
              <a:ext cx="47121" cy="59253"/>
            </a:xfrm>
            <a:custGeom>
              <a:avLst/>
              <a:gdLst/>
              <a:ahLst/>
              <a:cxnLst/>
              <a:rect l="l" t="t" r="r" b="b"/>
              <a:pathLst>
                <a:path w="1476" h="1856" extrusionOk="0">
                  <a:moveTo>
                    <a:pt x="181" y="1"/>
                  </a:moveTo>
                  <a:cubicBezTo>
                    <a:pt x="89" y="1"/>
                    <a:pt x="0" y="94"/>
                    <a:pt x="66" y="194"/>
                  </a:cubicBezTo>
                  <a:cubicBezTo>
                    <a:pt x="435" y="729"/>
                    <a:pt x="804" y="1265"/>
                    <a:pt x="1174" y="1801"/>
                  </a:cubicBezTo>
                  <a:cubicBezTo>
                    <a:pt x="1201" y="1839"/>
                    <a:pt x="1242" y="1855"/>
                    <a:pt x="1282" y="1855"/>
                  </a:cubicBezTo>
                  <a:cubicBezTo>
                    <a:pt x="1379" y="1855"/>
                    <a:pt x="1476" y="1763"/>
                    <a:pt x="1400" y="1670"/>
                  </a:cubicBezTo>
                  <a:cubicBezTo>
                    <a:pt x="1031" y="1134"/>
                    <a:pt x="662" y="598"/>
                    <a:pt x="292" y="63"/>
                  </a:cubicBezTo>
                  <a:cubicBezTo>
                    <a:pt x="263" y="19"/>
                    <a:pt x="222" y="1"/>
                    <a:pt x="181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68;p25">
              <a:extLst>
                <a:ext uri="{FF2B5EF4-FFF2-40B4-BE49-F238E27FC236}">
                  <a16:creationId xmlns:a16="http://schemas.microsoft.com/office/drawing/2014/main" id="{FFA2160D-49E0-47F8-9C5C-EE39D855A57F}"/>
                </a:ext>
              </a:extLst>
            </p:cNvPr>
            <p:cNvSpPr/>
            <p:nvPr/>
          </p:nvSpPr>
          <p:spPr>
            <a:xfrm>
              <a:off x="1600102" y="1463815"/>
              <a:ext cx="576374" cy="394593"/>
            </a:xfrm>
            <a:custGeom>
              <a:avLst/>
              <a:gdLst/>
              <a:ahLst/>
              <a:cxnLst/>
              <a:rect l="l" t="t" r="r" b="b"/>
              <a:pathLst>
                <a:path w="18054" h="12360" extrusionOk="0">
                  <a:moveTo>
                    <a:pt x="11218" y="815"/>
                  </a:moveTo>
                  <a:cubicBezTo>
                    <a:pt x="14509" y="815"/>
                    <a:pt x="17421" y="3869"/>
                    <a:pt x="16577" y="7433"/>
                  </a:cubicBezTo>
                  <a:cubicBezTo>
                    <a:pt x="15944" y="10115"/>
                    <a:pt x="13238" y="11696"/>
                    <a:pt x="10578" y="11696"/>
                  </a:cubicBezTo>
                  <a:cubicBezTo>
                    <a:pt x="9034" y="11696"/>
                    <a:pt x="7507" y="11163"/>
                    <a:pt x="6409" y="10005"/>
                  </a:cubicBezTo>
                  <a:cubicBezTo>
                    <a:pt x="5314" y="8850"/>
                    <a:pt x="5635" y="7278"/>
                    <a:pt x="4754" y="6159"/>
                  </a:cubicBezTo>
                  <a:cubicBezTo>
                    <a:pt x="4024" y="5218"/>
                    <a:pt x="2744" y="4486"/>
                    <a:pt x="1620" y="3850"/>
                  </a:cubicBezTo>
                  <a:lnTo>
                    <a:pt x="1620" y="3850"/>
                  </a:lnTo>
                  <a:cubicBezTo>
                    <a:pt x="2210" y="3895"/>
                    <a:pt x="2798" y="3941"/>
                    <a:pt x="3385" y="3992"/>
                  </a:cubicBezTo>
                  <a:cubicBezTo>
                    <a:pt x="3835" y="4025"/>
                    <a:pt x="4464" y="4153"/>
                    <a:pt x="5014" y="4153"/>
                  </a:cubicBezTo>
                  <a:cubicBezTo>
                    <a:pt x="5266" y="4153"/>
                    <a:pt x="5501" y="4126"/>
                    <a:pt x="5695" y="4051"/>
                  </a:cubicBezTo>
                  <a:cubicBezTo>
                    <a:pt x="6099" y="3885"/>
                    <a:pt x="6397" y="3456"/>
                    <a:pt x="6695" y="3147"/>
                  </a:cubicBezTo>
                  <a:cubicBezTo>
                    <a:pt x="7421" y="2385"/>
                    <a:pt x="8112" y="1670"/>
                    <a:pt x="9100" y="1254"/>
                  </a:cubicBezTo>
                  <a:cubicBezTo>
                    <a:pt x="9801" y="953"/>
                    <a:pt x="10518" y="815"/>
                    <a:pt x="11218" y="815"/>
                  </a:cubicBezTo>
                  <a:close/>
                  <a:moveTo>
                    <a:pt x="11339" y="0"/>
                  </a:moveTo>
                  <a:cubicBezTo>
                    <a:pt x="9943" y="0"/>
                    <a:pt x="8557" y="449"/>
                    <a:pt x="7445" y="1301"/>
                  </a:cubicBezTo>
                  <a:cubicBezTo>
                    <a:pt x="6635" y="1932"/>
                    <a:pt x="6064" y="3123"/>
                    <a:pt x="5004" y="3325"/>
                  </a:cubicBezTo>
                  <a:cubicBezTo>
                    <a:pt x="4745" y="3372"/>
                    <a:pt x="4465" y="3391"/>
                    <a:pt x="4172" y="3391"/>
                  </a:cubicBezTo>
                  <a:cubicBezTo>
                    <a:pt x="2968" y="3391"/>
                    <a:pt x="1543" y="3066"/>
                    <a:pt x="480" y="2980"/>
                  </a:cubicBezTo>
                  <a:cubicBezTo>
                    <a:pt x="469" y="2979"/>
                    <a:pt x="458" y="2979"/>
                    <a:pt x="447" y="2979"/>
                  </a:cubicBezTo>
                  <a:cubicBezTo>
                    <a:pt x="57" y="2979"/>
                    <a:pt x="0" y="3504"/>
                    <a:pt x="277" y="3697"/>
                  </a:cubicBezTo>
                  <a:lnTo>
                    <a:pt x="277" y="3697"/>
                  </a:lnTo>
                  <a:cubicBezTo>
                    <a:pt x="252" y="3838"/>
                    <a:pt x="298" y="3991"/>
                    <a:pt x="456" y="4087"/>
                  </a:cubicBezTo>
                  <a:cubicBezTo>
                    <a:pt x="1456" y="4671"/>
                    <a:pt x="3480" y="5635"/>
                    <a:pt x="4099" y="6588"/>
                  </a:cubicBezTo>
                  <a:cubicBezTo>
                    <a:pt x="4599" y="7338"/>
                    <a:pt x="4516" y="8350"/>
                    <a:pt x="4909" y="9183"/>
                  </a:cubicBezTo>
                  <a:cubicBezTo>
                    <a:pt x="5766" y="10981"/>
                    <a:pt x="7397" y="11838"/>
                    <a:pt x="9290" y="12207"/>
                  </a:cubicBezTo>
                  <a:cubicBezTo>
                    <a:pt x="9813" y="12309"/>
                    <a:pt x="10341" y="12360"/>
                    <a:pt x="10864" y="12360"/>
                  </a:cubicBezTo>
                  <a:cubicBezTo>
                    <a:pt x="13889" y="12360"/>
                    <a:pt x="16739" y="10668"/>
                    <a:pt x="17399" y="7409"/>
                  </a:cubicBezTo>
                  <a:cubicBezTo>
                    <a:pt x="18053" y="4135"/>
                    <a:pt x="15803" y="730"/>
                    <a:pt x="12529" y="111"/>
                  </a:cubicBezTo>
                  <a:cubicBezTo>
                    <a:pt x="12135" y="37"/>
                    <a:pt x="11737" y="0"/>
                    <a:pt x="1133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873;p25">
            <a:extLst>
              <a:ext uri="{FF2B5EF4-FFF2-40B4-BE49-F238E27FC236}">
                <a16:creationId xmlns:a16="http://schemas.microsoft.com/office/drawing/2014/main" id="{DB59140F-E50F-BB88-AA51-2E972BE2C0E9}"/>
              </a:ext>
            </a:extLst>
          </p:cNvPr>
          <p:cNvSpPr/>
          <p:nvPr/>
        </p:nvSpPr>
        <p:spPr>
          <a:xfrm>
            <a:off x="264626" y="2715806"/>
            <a:ext cx="2551930" cy="477271"/>
          </a:xfrm>
          <a:custGeom>
            <a:avLst/>
            <a:gdLst/>
            <a:ahLst/>
            <a:cxnLst/>
            <a:rect l="l" t="t" r="r" b="b"/>
            <a:pathLst>
              <a:path w="19289" h="9368" extrusionOk="0">
                <a:moveTo>
                  <a:pt x="6686" y="0"/>
                </a:moveTo>
                <a:cubicBezTo>
                  <a:pt x="5883" y="0"/>
                  <a:pt x="5079" y="5"/>
                  <a:pt x="4275" y="15"/>
                </a:cubicBezTo>
                <a:cubicBezTo>
                  <a:pt x="3704" y="27"/>
                  <a:pt x="3144" y="38"/>
                  <a:pt x="2572" y="50"/>
                </a:cubicBezTo>
                <a:cubicBezTo>
                  <a:pt x="465" y="98"/>
                  <a:pt x="1" y="2682"/>
                  <a:pt x="1203" y="3765"/>
                </a:cubicBezTo>
                <a:cubicBezTo>
                  <a:pt x="489" y="4968"/>
                  <a:pt x="1287" y="7051"/>
                  <a:pt x="3001" y="7075"/>
                </a:cubicBezTo>
                <a:cubicBezTo>
                  <a:pt x="3834" y="7087"/>
                  <a:pt x="4680" y="7099"/>
                  <a:pt x="5513" y="7111"/>
                </a:cubicBezTo>
                <a:cubicBezTo>
                  <a:pt x="5561" y="7266"/>
                  <a:pt x="5632" y="7408"/>
                  <a:pt x="5728" y="7539"/>
                </a:cubicBezTo>
                <a:cubicBezTo>
                  <a:pt x="5942" y="7837"/>
                  <a:pt x="6156" y="8147"/>
                  <a:pt x="6371" y="8444"/>
                </a:cubicBezTo>
                <a:cubicBezTo>
                  <a:pt x="6835" y="9097"/>
                  <a:pt x="7486" y="9367"/>
                  <a:pt x="8129" y="9367"/>
                </a:cubicBezTo>
                <a:cubicBezTo>
                  <a:pt x="9035" y="9367"/>
                  <a:pt x="9925" y="8829"/>
                  <a:pt x="10252" y="8063"/>
                </a:cubicBezTo>
                <a:cubicBezTo>
                  <a:pt x="11538" y="7825"/>
                  <a:pt x="12836" y="7623"/>
                  <a:pt x="14133" y="7480"/>
                </a:cubicBezTo>
                <a:cubicBezTo>
                  <a:pt x="15515" y="7325"/>
                  <a:pt x="16348" y="6015"/>
                  <a:pt x="16181" y="4884"/>
                </a:cubicBezTo>
                <a:cubicBezTo>
                  <a:pt x="16967" y="4599"/>
                  <a:pt x="17681" y="4146"/>
                  <a:pt x="18253" y="3396"/>
                </a:cubicBezTo>
                <a:cubicBezTo>
                  <a:pt x="19289" y="2039"/>
                  <a:pt x="17860" y="312"/>
                  <a:pt x="16443" y="241"/>
                </a:cubicBezTo>
                <a:cubicBezTo>
                  <a:pt x="13187" y="79"/>
                  <a:pt x="9939" y="0"/>
                  <a:pt x="668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875;p25">
            <a:extLst>
              <a:ext uri="{FF2B5EF4-FFF2-40B4-BE49-F238E27FC236}">
                <a16:creationId xmlns:a16="http://schemas.microsoft.com/office/drawing/2014/main" id="{C33B0868-117A-49F4-F0F5-BA1E6EC0047C}"/>
              </a:ext>
            </a:extLst>
          </p:cNvPr>
          <p:cNvSpPr txBox="1"/>
          <p:nvPr/>
        </p:nvSpPr>
        <p:spPr>
          <a:xfrm>
            <a:off x="449582" y="2729227"/>
            <a:ext cx="2213585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Clients: Home C</a:t>
            </a:r>
            <a:r>
              <a:rPr lang="en-US" sz="1600" b="1" dirty="0" err="1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redit</a:t>
            </a:r>
            <a:endParaRPr sz="1600" b="1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9" name="Graphic 38" descr="Help outline">
            <a:extLst>
              <a:ext uri="{FF2B5EF4-FFF2-40B4-BE49-F238E27FC236}">
                <a16:creationId xmlns:a16="http://schemas.microsoft.com/office/drawing/2014/main" id="{4E7509B2-15BE-4078-30AA-028098AC2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8026" y="1473328"/>
            <a:ext cx="349888" cy="3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1D391F-E4B6-D09C-7621-1E2C5ED6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132900"/>
            <a:ext cx="8557369" cy="48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0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70847F7-A8D3-A002-E940-75986151EDEF}"/>
              </a:ext>
            </a:extLst>
          </p:cNvPr>
          <p:cNvSpPr txBox="1">
            <a:spLocks/>
          </p:cNvSpPr>
          <p:nvPr/>
        </p:nvSpPr>
        <p:spPr>
          <a:xfrm>
            <a:off x="556787" y="293914"/>
            <a:ext cx="7886700" cy="4988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Fira Sans Extra Condensed" panose="020B0503050000020004"/>
              </a:rPr>
              <a:t>Executive</a:t>
            </a:r>
            <a:r>
              <a:rPr lang="en-US" sz="30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Fira Sans Extra Condensed" panose="020B0503050000020004"/>
              </a:rPr>
              <a:t>Summary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1ED2E69-90D8-8DE1-C67F-E26F50982342}"/>
              </a:ext>
            </a:extLst>
          </p:cNvPr>
          <p:cNvSpPr txBox="1">
            <a:spLocks/>
          </p:cNvSpPr>
          <p:nvPr/>
        </p:nvSpPr>
        <p:spPr>
          <a:xfrm>
            <a:off x="584145" y="103172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challenge: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making a decision for loan approval, we need to predict whether an applicant is going to default.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a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Loan Default Detector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binary classification machine learning models to maximize the profit.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expected max net profit is 8 billion (30 years).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visualization (EDA), Preprocessing, Modeling with machine learning were performed.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 Regression,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XGBoost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Random Forest were evaluated by AUC, Precision, Accuracy,  Recall, F1 score.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 was selected as the best model.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important features for the model are EXT_SOURCE, OWN_CAR, EDUCATION_TYPE, etc. (Top 20 are listed)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is deployed at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http://34.122.185.185:8501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oogle Shape;919;p25">
            <a:extLst>
              <a:ext uri="{FF2B5EF4-FFF2-40B4-BE49-F238E27FC236}">
                <a16:creationId xmlns:a16="http://schemas.microsoft.com/office/drawing/2014/main" id="{B1EC5A9A-F39A-E2F4-C13F-C83D91EC6D14}"/>
              </a:ext>
            </a:extLst>
          </p:cNvPr>
          <p:cNvGrpSpPr/>
          <p:nvPr/>
        </p:nvGrpSpPr>
        <p:grpSpPr>
          <a:xfrm>
            <a:off x="7539824" y="3407241"/>
            <a:ext cx="1486017" cy="1530114"/>
            <a:chOff x="7061046" y="1220106"/>
            <a:chExt cx="1204185" cy="1234425"/>
          </a:xfrm>
        </p:grpSpPr>
        <p:sp>
          <p:nvSpPr>
            <p:cNvPr id="11" name="Google Shape;920;p25">
              <a:extLst>
                <a:ext uri="{FF2B5EF4-FFF2-40B4-BE49-F238E27FC236}">
                  <a16:creationId xmlns:a16="http://schemas.microsoft.com/office/drawing/2014/main" id="{479CB4A5-B6CB-847E-0E67-5934B7DD8D15}"/>
                </a:ext>
              </a:extLst>
            </p:cNvPr>
            <p:cNvSpPr/>
            <p:nvPr/>
          </p:nvSpPr>
          <p:spPr>
            <a:xfrm>
              <a:off x="7201288" y="1566674"/>
              <a:ext cx="57050" cy="57497"/>
            </a:xfrm>
            <a:custGeom>
              <a:avLst/>
              <a:gdLst/>
              <a:ahLst/>
              <a:cxnLst/>
              <a:rect l="l" t="t" r="r" b="b"/>
              <a:pathLst>
                <a:path w="1787" h="1801" extrusionOk="0">
                  <a:moveTo>
                    <a:pt x="602" y="0"/>
                  </a:moveTo>
                  <a:cubicBezTo>
                    <a:pt x="557" y="0"/>
                    <a:pt x="512" y="6"/>
                    <a:pt x="465" y="20"/>
                  </a:cubicBezTo>
                  <a:cubicBezTo>
                    <a:pt x="203" y="91"/>
                    <a:pt x="1" y="401"/>
                    <a:pt x="96" y="663"/>
                  </a:cubicBezTo>
                  <a:cubicBezTo>
                    <a:pt x="263" y="1103"/>
                    <a:pt x="525" y="1461"/>
                    <a:pt x="906" y="1722"/>
                  </a:cubicBezTo>
                  <a:cubicBezTo>
                    <a:pt x="983" y="1776"/>
                    <a:pt x="1070" y="1800"/>
                    <a:pt x="1159" y="1800"/>
                  </a:cubicBezTo>
                  <a:cubicBezTo>
                    <a:pt x="1345" y="1800"/>
                    <a:pt x="1535" y="1693"/>
                    <a:pt x="1632" y="1532"/>
                  </a:cubicBezTo>
                  <a:cubicBezTo>
                    <a:pt x="1787" y="1270"/>
                    <a:pt x="1668" y="984"/>
                    <a:pt x="1442" y="818"/>
                  </a:cubicBezTo>
                  <a:cubicBezTo>
                    <a:pt x="1424" y="805"/>
                    <a:pt x="1412" y="796"/>
                    <a:pt x="1404" y="792"/>
                  </a:cubicBezTo>
                  <a:lnTo>
                    <a:pt x="1404" y="792"/>
                  </a:lnTo>
                  <a:cubicBezTo>
                    <a:pt x="1385" y="773"/>
                    <a:pt x="1366" y="754"/>
                    <a:pt x="1346" y="734"/>
                  </a:cubicBezTo>
                  <a:cubicBezTo>
                    <a:pt x="1325" y="713"/>
                    <a:pt x="1249" y="637"/>
                    <a:pt x="1239" y="627"/>
                  </a:cubicBezTo>
                  <a:lnTo>
                    <a:pt x="1239" y="627"/>
                  </a:lnTo>
                  <a:cubicBezTo>
                    <a:pt x="1240" y="628"/>
                    <a:pt x="1240" y="628"/>
                    <a:pt x="1240" y="628"/>
                  </a:cubicBezTo>
                  <a:cubicBezTo>
                    <a:pt x="1244" y="628"/>
                    <a:pt x="1179" y="531"/>
                    <a:pt x="1168" y="508"/>
                  </a:cubicBezTo>
                  <a:cubicBezTo>
                    <a:pt x="1144" y="472"/>
                    <a:pt x="1132" y="437"/>
                    <a:pt x="1120" y="413"/>
                  </a:cubicBezTo>
                  <a:lnTo>
                    <a:pt x="1120" y="413"/>
                  </a:lnTo>
                  <a:cubicBezTo>
                    <a:pt x="1125" y="428"/>
                    <a:pt x="1128" y="437"/>
                    <a:pt x="1128" y="437"/>
                  </a:cubicBezTo>
                  <a:cubicBezTo>
                    <a:pt x="1128" y="437"/>
                    <a:pt x="1122" y="423"/>
                    <a:pt x="1108" y="389"/>
                  </a:cubicBezTo>
                  <a:cubicBezTo>
                    <a:pt x="1028" y="169"/>
                    <a:pt x="831" y="0"/>
                    <a:pt x="60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1;p25">
              <a:extLst>
                <a:ext uri="{FF2B5EF4-FFF2-40B4-BE49-F238E27FC236}">
                  <a16:creationId xmlns:a16="http://schemas.microsoft.com/office/drawing/2014/main" id="{CCEFC259-344D-A935-5527-C17C868E48E8}"/>
                </a:ext>
              </a:extLst>
            </p:cNvPr>
            <p:cNvSpPr/>
            <p:nvPr/>
          </p:nvSpPr>
          <p:spPr>
            <a:xfrm>
              <a:off x="7203204" y="1796113"/>
              <a:ext cx="47377" cy="67968"/>
            </a:xfrm>
            <a:custGeom>
              <a:avLst/>
              <a:gdLst/>
              <a:ahLst/>
              <a:cxnLst/>
              <a:rect l="l" t="t" r="r" b="b"/>
              <a:pathLst>
                <a:path w="1484" h="2129" extrusionOk="0">
                  <a:moveTo>
                    <a:pt x="1108" y="1140"/>
                  </a:moveTo>
                  <a:lnTo>
                    <a:pt x="1108" y="1140"/>
                  </a:lnTo>
                  <a:cubicBezTo>
                    <a:pt x="1121" y="1152"/>
                    <a:pt x="1129" y="1162"/>
                    <a:pt x="1120" y="1167"/>
                  </a:cubicBezTo>
                  <a:cubicBezTo>
                    <a:pt x="1116" y="1167"/>
                    <a:pt x="1112" y="1156"/>
                    <a:pt x="1108" y="1140"/>
                  </a:cubicBezTo>
                  <a:close/>
                  <a:moveTo>
                    <a:pt x="560" y="0"/>
                  </a:moveTo>
                  <a:cubicBezTo>
                    <a:pt x="298" y="0"/>
                    <a:pt x="1" y="239"/>
                    <a:pt x="36" y="524"/>
                  </a:cubicBezTo>
                  <a:cubicBezTo>
                    <a:pt x="72" y="822"/>
                    <a:pt x="12" y="1143"/>
                    <a:pt x="108" y="1441"/>
                  </a:cubicBezTo>
                  <a:cubicBezTo>
                    <a:pt x="215" y="1763"/>
                    <a:pt x="441" y="2013"/>
                    <a:pt x="774" y="2108"/>
                  </a:cubicBezTo>
                  <a:cubicBezTo>
                    <a:pt x="819" y="2122"/>
                    <a:pt x="864" y="2128"/>
                    <a:pt x="910" y="2128"/>
                  </a:cubicBezTo>
                  <a:cubicBezTo>
                    <a:pt x="1134" y="2128"/>
                    <a:pt x="1358" y="1968"/>
                    <a:pt x="1417" y="1751"/>
                  </a:cubicBezTo>
                  <a:cubicBezTo>
                    <a:pt x="1484" y="1484"/>
                    <a:pt x="1344" y="1228"/>
                    <a:pt x="1102" y="1118"/>
                  </a:cubicBezTo>
                  <a:lnTo>
                    <a:pt x="1102" y="1118"/>
                  </a:lnTo>
                  <a:cubicBezTo>
                    <a:pt x="1096" y="1087"/>
                    <a:pt x="1091" y="1054"/>
                    <a:pt x="1093" y="1054"/>
                  </a:cubicBezTo>
                  <a:lnTo>
                    <a:pt x="1093" y="1054"/>
                  </a:lnTo>
                  <a:cubicBezTo>
                    <a:pt x="1094" y="1054"/>
                    <a:pt x="1095" y="1056"/>
                    <a:pt x="1096" y="1060"/>
                  </a:cubicBezTo>
                  <a:cubicBezTo>
                    <a:pt x="1072" y="881"/>
                    <a:pt x="1108" y="703"/>
                    <a:pt x="1084" y="524"/>
                  </a:cubicBezTo>
                  <a:cubicBezTo>
                    <a:pt x="1060" y="239"/>
                    <a:pt x="870" y="0"/>
                    <a:pt x="56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2;p25">
              <a:extLst>
                <a:ext uri="{FF2B5EF4-FFF2-40B4-BE49-F238E27FC236}">
                  <a16:creationId xmlns:a16="http://schemas.microsoft.com/office/drawing/2014/main" id="{0F605DE3-F3E0-A0C2-C5B7-36238D33B8C9}"/>
                </a:ext>
              </a:extLst>
            </p:cNvPr>
            <p:cNvSpPr/>
            <p:nvPr/>
          </p:nvSpPr>
          <p:spPr>
            <a:xfrm>
              <a:off x="7190274" y="1649134"/>
              <a:ext cx="56348" cy="76716"/>
            </a:xfrm>
            <a:custGeom>
              <a:avLst/>
              <a:gdLst/>
              <a:ahLst/>
              <a:cxnLst/>
              <a:rect l="l" t="t" r="r" b="b"/>
              <a:pathLst>
                <a:path w="1765" h="2403" extrusionOk="0">
                  <a:moveTo>
                    <a:pt x="1040" y="0"/>
                  </a:moveTo>
                  <a:cubicBezTo>
                    <a:pt x="882" y="0"/>
                    <a:pt x="725" y="73"/>
                    <a:pt x="620" y="247"/>
                  </a:cubicBezTo>
                  <a:cubicBezTo>
                    <a:pt x="346" y="711"/>
                    <a:pt x="155" y="1211"/>
                    <a:pt x="48" y="1735"/>
                  </a:cubicBezTo>
                  <a:cubicBezTo>
                    <a:pt x="1" y="2021"/>
                    <a:pt x="132" y="2307"/>
                    <a:pt x="417" y="2390"/>
                  </a:cubicBezTo>
                  <a:cubicBezTo>
                    <a:pt x="455" y="2398"/>
                    <a:pt x="494" y="2403"/>
                    <a:pt x="534" y="2403"/>
                  </a:cubicBezTo>
                  <a:cubicBezTo>
                    <a:pt x="769" y="2403"/>
                    <a:pt x="1020" y="2255"/>
                    <a:pt x="1060" y="2021"/>
                  </a:cubicBezTo>
                  <a:cubicBezTo>
                    <a:pt x="1144" y="1580"/>
                    <a:pt x="1298" y="1175"/>
                    <a:pt x="1525" y="783"/>
                  </a:cubicBezTo>
                  <a:cubicBezTo>
                    <a:pt x="1765" y="377"/>
                    <a:pt x="1401" y="0"/>
                    <a:pt x="104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3;p25">
              <a:extLst>
                <a:ext uri="{FF2B5EF4-FFF2-40B4-BE49-F238E27FC236}">
                  <a16:creationId xmlns:a16="http://schemas.microsoft.com/office/drawing/2014/main" id="{7F889A3A-5B25-171D-EC25-9144E8FB3469}"/>
                </a:ext>
              </a:extLst>
            </p:cNvPr>
            <p:cNvSpPr/>
            <p:nvPr/>
          </p:nvSpPr>
          <p:spPr>
            <a:xfrm>
              <a:off x="7186859" y="1893929"/>
              <a:ext cx="52485" cy="67809"/>
            </a:xfrm>
            <a:custGeom>
              <a:avLst/>
              <a:gdLst/>
              <a:ahLst/>
              <a:cxnLst/>
              <a:rect l="l" t="t" r="r" b="b"/>
              <a:pathLst>
                <a:path w="1644" h="2124" extrusionOk="0">
                  <a:moveTo>
                    <a:pt x="1039" y="0"/>
                  </a:moveTo>
                  <a:cubicBezTo>
                    <a:pt x="805" y="0"/>
                    <a:pt x="616" y="170"/>
                    <a:pt x="536" y="389"/>
                  </a:cubicBezTo>
                  <a:cubicBezTo>
                    <a:pt x="393" y="746"/>
                    <a:pt x="251" y="1104"/>
                    <a:pt x="108" y="1461"/>
                  </a:cubicBezTo>
                  <a:cubicBezTo>
                    <a:pt x="1" y="1723"/>
                    <a:pt x="215" y="2032"/>
                    <a:pt x="477" y="2104"/>
                  </a:cubicBezTo>
                  <a:cubicBezTo>
                    <a:pt x="525" y="2117"/>
                    <a:pt x="572" y="2124"/>
                    <a:pt x="616" y="2124"/>
                  </a:cubicBezTo>
                  <a:cubicBezTo>
                    <a:pt x="848" y="2124"/>
                    <a:pt x="1030" y="1954"/>
                    <a:pt x="1120" y="1735"/>
                  </a:cubicBezTo>
                  <a:cubicBezTo>
                    <a:pt x="1263" y="1377"/>
                    <a:pt x="1405" y="1020"/>
                    <a:pt x="1536" y="663"/>
                  </a:cubicBezTo>
                  <a:cubicBezTo>
                    <a:pt x="1644" y="401"/>
                    <a:pt x="1429" y="92"/>
                    <a:pt x="1179" y="20"/>
                  </a:cubicBezTo>
                  <a:cubicBezTo>
                    <a:pt x="1131" y="7"/>
                    <a:pt x="1084" y="0"/>
                    <a:pt x="10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4;p25">
              <a:extLst>
                <a:ext uri="{FF2B5EF4-FFF2-40B4-BE49-F238E27FC236}">
                  <a16:creationId xmlns:a16="http://schemas.microsoft.com/office/drawing/2014/main" id="{A3FD42ED-0376-DC3E-5BB8-E08B5EB476B5}"/>
                </a:ext>
              </a:extLst>
            </p:cNvPr>
            <p:cNvSpPr/>
            <p:nvPr/>
          </p:nvSpPr>
          <p:spPr>
            <a:xfrm>
              <a:off x="7189891" y="2107884"/>
              <a:ext cx="53251" cy="73204"/>
            </a:xfrm>
            <a:custGeom>
              <a:avLst/>
              <a:gdLst/>
              <a:ahLst/>
              <a:cxnLst/>
              <a:rect l="l" t="t" r="r" b="b"/>
              <a:pathLst>
                <a:path w="1668" h="2293" extrusionOk="0">
                  <a:moveTo>
                    <a:pt x="1058" y="1"/>
                  </a:moveTo>
                  <a:cubicBezTo>
                    <a:pt x="826" y="1"/>
                    <a:pt x="640" y="163"/>
                    <a:pt x="560" y="390"/>
                  </a:cubicBezTo>
                  <a:cubicBezTo>
                    <a:pt x="406" y="807"/>
                    <a:pt x="251" y="1212"/>
                    <a:pt x="96" y="1629"/>
                  </a:cubicBezTo>
                  <a:cubicBezTo>
                    <a:pt x="1" y="1891"/>
                    <a:pt x="215" y="2200"/>
                    <a:pt x="465" y="2272"/>
                  </a:cubicBezTo>
                  <a:cubicBezTo>
                    <a:pt x="515" y="2286"/>
                    <a:pt x="564" y="2292"/>
                    <a:pt x="611" y="2292"/>
                  </a:cubicBezTo>
                  <a:cubicBezTo>
                    <a:pt x="843" y="2292"/>
                    <a:pt x="1029" y="2132"/>
                    <a:pt x="1108" y="1914"/>
                  </a:cubicBezTo>
                  <a:cubicBezTo>
                    <a:pt x="1263" y="1498"/>
                    <a:pt x="1418" y="1081"/>
                    <a:pt x="1572" y="664"/>
                  </a:cubicBezTo>
                  <a:cubicBezTo>
                    <a:pt x="1668" y="402"/>
                    <a:pt x="1453" y="93"/>
                    <a:pt x="1203" y="21"/>
                  </a:cubicBezTo>
                  <a:cubicBezTo>
                    <a:pt x="1153" y="7"/>
                    <a:pt x="1105" y="1"/>
                    <a:pt x="105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5;p25">
              <a:extLst>
                <a:ext uri="{FF2B5EF4-FFF2-40B4-BE49-F238E27FC236}">
                  <a16:creationId xmlns:a16="http://schemas.microsoft.com/office/drawing/2014/main" id="{3B8BAAA2-2348-EC9E-09C3-0DEDD3BB0041}"/>
                </a:ext>
              </a:extLst>
            </p:cNvPr>
            <p:cNvSpPr/>
            <p:nvPr/>
          </p:nvSpPr>
          <p:spPr>
            <a:xfrm>
              <a:off x="7211185" y="2034427"/>
              <a:ext cx="42971" cy="58040"/>
            </a:xfrm>
            <a:custGeom>
              <a:avLst/>
              <a:gdLst/>
              <a:ahLst/>
              <a:cxnLst/>
              <a:rect l="l" t="t" r="r" b="b"/>
              <a:pathLst>
                <a:path w="1346" h="1818" extrusionOk="0">
                  <a:moveTo>
                    <a:pt x="554" y="0"/>
                  </a:moveTo>
                  <a:cubicBezTo>
                    <a:pt x="548" y="0"/>
                    <a:pt x="542" y="0"/>
                    <a:pt x="536" y="1"/>
                  </a:cubicBezTo>
                  <a:cubicBezTo>
                    <a:pt x="239" y="13"/>
                    <a:pt x="12" y="227"/>
                    <a:pt x="12" y="524"/>
                  </a:cubicBezTo>
                  <a:cubicBezTo>
                    <a:pt x="1" y="894"/>
                    <a:pt x="96" y="1251"/>
                    <a:pt x="286" y="1560"/>
                  </a:cubicBezTo>
                  <a:cubicBezTo>
                    <a:pt x="391" y="1722"/>
                    <a:pt x="574" y="1818"/>
                    <a:pt x="758" y="1818"/>
                  </a:cubicBezTo>
                  <a:cubicBezTo>
                    <a:pt x="845" y="1818"/>
                    <a:pt x="932" y="1797"/>
                    <a:pt x="1013" y="1751"/>
                  </a:cubicBezTo>
                  <a:cubicBezTo>
                    <a:pt x="1251" y="1608"/>
                    <a:pt x="1346" y="1275"/>
                    <a:pt x="1191" y="1036"/>
                  </a:cubicBezTo>
                  <a:cubicBezTo>
                    <a:pt x="1167" y="977"/>
                    <a:pt x="1132" y="929"/>
                    <a:pt x="1108" y="882"/>
                  </a:cubicBezTo>
                  <a:lnTo>
                    <a:pt x="1108" y="882"/>
                  </a:lnTo>
                  <a:cubicBezTo>
                    <a:pt x="1111" y="889"/>
                    <a:pt x="1113" y="891"/>
                    <a:pt x="1114" y="891"/>
                  </a:cubicBezTo>
                  <a:cubicBezTo>
                    <a:pt x="1119" y="891"/>
                    <a:pt x="1084" y="786"/>
                    <a:pt x="1084" y="786"/>
                  </a:cubicBezTo>
                  <a:cubicBezTo>
                    <a:pt x="1084" y="777"/>
                    <a:pt x="1062" y="679"/>
                    <a:pt x="1058" y="679"/>
                  </a:cubicBezTo>
                  <a:lnTo>
                    <a:pt x="1058" y="679"/>
                  </a:lnTo>
                  <a:cubicBezTo>
                    <a:pt x="1057" y="679"/>
                    <a:pt x="1058" y="686"/>
                    <a:pt x="1060" y="703"/>
                  </a:cubicBezTo>
                  <a:cubicBezTo>
                    <a:pt x="1048" y="644"/>
                    <a:pt x="1060" y="584"/>
                    <a:pt x="1060" y="524"/>
                  </a:cubicBezTo>
                  <a:cubicBezTo>
                    <a:pt x="1060" y="257"/>
                    <a:pt x="821" y="0"/>
                    <a:pt x="55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6;p25">
              <a:extLst>
                <a:ext uri="{FF2B5EF4-FFF2-40B4-BE49-F238E27FC236}">
                  <a16:creationId xmlns:a16="http://schemas.microsoft.com/office/drawing/2014/main" id="{09A4D6BA-55DE-5470-45C8-9C809812C053}"/>
                </a:ext>
              </a:extLst>
            </p:cNvPr>
            <p:cNvSpPr/>
            <p:nvPr/>
          </p:nvSpPr>
          <p:spPr>
            <a:xfrm>
              <a:off x="7701891" y="1525141"/>
              <a:ext cx="59317" cy="40768"/>
            </a:xfrm>
            <a:custGeom>
              <a:avLst/>
              <a:gdLst/>
              <a:ahLst/>
              <a:cxnLst/>
              <a:rect l="l" t="t" r="r" b="b"/>
              <a:pathLst>
                <a:path w="1858" h="1277" extrusionOk="0">
                  <a:moveTo>
                    <a:pt x="1065" y="0"/>
                  </a:moveTo>
                  <a:cubicBezTo>
                    <a:pt x="1024" y="0"/>
                    <a:pt x="983" y="4"/>
                    <a:pt x="941" y="11"/>
                  </a:cubicBezTo>
                  <a:cubicBezTo>
                    <a:pt x="751" y="35"/>
                    <a:pt x="560" y="95"/>
                    <a:pt x="393" y="190"/>
                  </a:cubicBezTo>
                  <a:cubicBezTo>
                    <a:pt x="131" y="345"/>
                    <a:pt x="1" y="702"/>
                    <a:pt x="179" y="976"/>
                  </a:cubicBezTo>
                  <a:cubicBezTo>
                    <a:pt x="326" y="1206"/>
                    <a:pt x="587" y="1277"/>
                    <a:pt x="859" y="1277"/>
                  </a:cubicBezTo>
                  <a:cubicBezTo>
                    <a:pt x="1051" y="1277"/>
                    <a:pt x="1250" y="1241"/>
                    <a:pt x="1417" y="1202"/>
                  </a:cubicBezTo>
                  <a:cubicBezTo>
                    <a:pt x="1691" y="1130"/>
                    <a:pt x="1858" y="821"/>
                    <a:pt x="1786" y="559"/>
                  </a:cubicBezTo>
                  <a:cubicBezTo>
                    <a:pt x="1744" y="412"/>
                    <a:pt x="1647" y="299"/>
                    <a:pt x="1526" y="235"/>
                  </a:cubicBezTo>
                  <a:lnTo>
                    <a:pt x="1526" y="235"/>
                  </a:lnTo>
                  <a:cubicBezTo>
                    <a:pt x="1427" y="75"/>
                    <a:pt x="1251" y="0"/>
                    <a:pt x="10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7;p25">
              <a:extLst>
                <a:ext uri="{FF2B5EF4-FFF2-40B4-BE49-F238E27FC236}">
                  <a16:creationId xmlns:a16="http://schemas.microsoft.com/office/drawing/2014/main" id="{37D2CEF9-5110-334C-D0B6-7681750CD380}"/>
                </a:ext>
              </a:extLst>
            </p:cNvPr>
            <p:cNvSpPr/>
            <p:nvPr/>
          </p:nvSpPr>
          <p:spPr>
            <a:xfrm>
              <a:off x="7927658" y="1528206"/>
              <a:ext cx="61136" cy="47472"/>
            </a:xfrm>
            <a:custGeom>
              <a:avLst/>
              <a:gdLst/>
              <a:ahLst/>
              <a:cxnLst/>
              <a:rect l="l" t="t" r="r" b="b"/>
              <a:pathLst>
                <a:path w="1915" h="1487" extrusionOk="0">
                  <a:moveTo>
                    <a:pt x="980" y="431"/>
                  </a:moveTo>
                  <a:lnTo>
                    <a:pt x="980" y="431"/>
                  </a:lnTo>
                  <a:cubicBezTo>
                    <a:pt x="978" y="433"/>
                    <a:pt x="975" y="434"/>
                    <a:pt x="972" y="436"/>
                  </a:cubicBezTo>
                  <a:lnTo>
                    <a:pt x="972" y="436"/>
                  </a:lnTo>
                  <a:cubicBezTo>
                    <a:pt x="972" y="436"/>
                    <a:pt x="972" y="436"/>
                    <a:pt x="972" y="436"/>
                  </a:cubicBezTo>
                  <a:lnTo>
                    <a:pt x="972" y="436"/>
                  </a:lnTo>
                  <a:cubicBezTo>
                    <a:pt x="976" y="433"/>
                    <a:pt x="979" y="432"/>
                    <a:pt x="980" y="431"/>
                  </a:cubicBezTo>
                  <a:close/>
                  <a:moveTo>
                    <a:pt x="970" y="438"/>
                  </a:moveTo>
                  <a:lnTo>
                    <a:pt x="970" y="438"/>
                  </a:lnTo>
                  <a:cubicBezTo>
                    <a:pt x="968" y="439"/>
                    <a:pt x="967" y="441"/>
                    <a:pt x="965" y="442"/>
                  </a:cubicBezTo>
                  <a:lnTo>
                    <a:pt x="965" y="442"/>
                  </a:lnTo>
                  <a:cubicBezTo>
                    <a:pt x="965" y="442"/>
                    <a:pt x="965" y="442"/>
                    <a:pt x="965" y="442"/>
                  </a:cubicBezTo>
                  <a:lnTo>
                    <a:pt x="965" y="442"/>
                  </a:lnTo>
                  <a:cubicBezTo>
                    <a:pt x="966" y="441"/>
                    <a:pt x="968" y="439"/>
                    <a:pt x="970" y="438"/>
                  </a:cubicBezTo>
                  <a:lnTo>
                    <a:pt x="970" y="438"/>
                  </a:lnTo>
                  <a:cubicBezTo>
                    <a:pt x="970" y="438"/>
                    <a:pt x="970" y="438"/>
                    <a:pt x="970" y="438"/>
                  </a:cubicBezTo>
                  <a:close/>
                  <a:moveTo>
                    <a:pt x="964" y="443"/>
                  </a:moveTo>
                  <a:lnTo>
                    <a:pt x="964" y="443"/>
                  </a:lnTo>
                  <a:cubicBezTo>
                    <a:pt x="963" y="443"/>
                    <a:pt x="963" y="443"/>
                    <a:pt x="963" y="444"/>
                  </a:cubicBezTo>
                  <a:lnTo>
                    <a:pt x="963" y="444"/>
                  </a:lnTo>
                  <a:cubicBezTo>
                    <a:pt x="962" y="444"/>
                    <a:pt x="962" y="444"/>
                    <a:pt x="962" y="444"/>
                  </a:cubicBezTo>
                  <a:lnTo>
                    <a:pt x="962" y="444"/>
                  </a:lnTo>
                  <a:cubicBezTo>
                    <a:pt x="962" y="444"/>
                    <a:pt x="963" y="443"/>
                    <a:pt x="963" y="443"/>
                  </a:cubicBezTo>
                  <a:lnTo>
                    <a:pt x="963" y="443"/>
                  </a:lnTo>
                  <a:cubicBezTo>
                    <a:pt x="964" y="443"/>
                    <a:pt x="964" y="443"/>
                    <a:pt x="964" y="443"/>
                  </a:cubicBezTo>
                  <a:close/>
                  <a:moveTo>
                    <a:pt x="940" y="444"/>
                  </a:moveTo>
                  <a:cubicBezTo>
                    <a:pt x="942" y="445"/>
                    <a:pt x="943" y="445"/>
                    <a:pt x="945" y="446"/>
                  </a:cubicBezTo>
                  <a:lnTo>
                    <a:pt x="945" y="446"/>
                  </a:lnTo>
                  <a:cubicBezTo>
                    <a:pt x="940" y="447"/>
                    <a:pt x="936" y="448"/>
                    <a:pt x="934" y="448"/>
                  </a:cubicBezTo>
                  <a:cubicBezTo>
                    <a:pt x="931" y="448"/>
                    <a:pt x="933" y="447"/>
                    <a:pt x="940" y="444"/>
                  </a:cubicBezTo>
                  <a:close/>
                  <a:moveTo>
                    <a:pt x="954" y="451"/>
                  </a:moveTo>
                  <a:cubicBezTo>
                    <a:pt x="954" y="451"/>
                    <a:pt x="954" y="451"/>
                    <a:pt x="954" y="451"/>
                  </a:cubicBezTo>
                  <a:lnTo>
                    <a:pt x="954" y="451"/>
                  </a:lnTo>
                  <a:cubicBezTo>
                    <a:pt x="953" y="451"/>
                    <a:pt x="953" y="451"/>
                    <a:pt x="953" y="451"/>
                  </a:cubicBezTo>
                  <a:lnTo>
                    <a:pt x="953" y="451"/>
                  </a:lnTo>
                  <a:cubicBezTo>
                    <a:pt x="953" y="451"/>
                    <a:pt x="953" y="451"/>
                    <a:pt x="954" y="451"/>
                  </a:cubicBezTo>
                  <a:close/>
                  <a:moveTo>
                    <a:pt x="950" y="449"/>
                  </a:moveTo>
                  <a:cubicBezTo>
                    <a:pt x="950" y="449"/>
                    <a:pt x="950" y="449"/>
                    <a:pt x="951" y="449"/>
                  </a:cubicBezTo>
                  <a:lnTo>
                    <a:pt x="951" y="449"/>
                  </a:lnTo>
                  <a:cubicBezTo>
                    <a:pt x="947" y="450"/>
                    <a:pt x="944" y="451"/>
                    <a:pt x="941" y="451"/>
                  </a:cubicBezTo>
                  <a:cubicBezTo>
                    <a:pt x="944" y="451"/>
                    <a:pt x="947" y="450"/>
                    <a:pt x="950" y="449"/>
                  </a:cubicBezTo>
                  <a:close/>
                  <a:moveTo>
                    <a:pt x="1350" y="1"/>
                  </a:moveTo>
                  <a:cubicBezTo>
                    <a:pt x="1313" y="1"/>
                    <a:pt x="1276" y="4"/>
                    <a:pt x="1239" y="10"/>
                  </a:cubicBezTo>
                  <a:cubicBezTo>
                    <a:pt x="1001" y="58"/>
                    <a:pt x="775" y="141"/>
                    <a:pt x="560" y="249"/>
                  </a:cubicBezTo>
                  <a:cubicBezTo>
                    <a:pt x="239" y="415"/>
                    <a:pt x="1" y="772"/>
                    <a:pt x="203" y="1118"/>
                  </a:cubicBezTo>
                  <a:cubicBezTo>
                    <a:pt x="358" y="1380"/>
                    <a:pt x="691" y="1487"/>
                    <a:pt x="977" y="1487"/>
                  </a:cubicBezTo>
                  <a:cubicBezTo>
                    <a:pt x="1251" y="1487"/>
                    <a:pt x="1489" y="1368"/>
                    <a:pt x="1703" y="1189"/>
                  </a:cubicBezTo>
                  <a:cubicBezTo>
                    <a:pt x="1831" y="1083"/>
                    <a:pt x="1870" y="909"/>
                    <a:pt x="1843" y="746"/>
                  </a:cubicBezTo>
                  <a:lnTo>
                    <a:pt x="1843" y="746"/>
                  </a:lnTo>
                  <a:cubicBezTo>
                    <a:pt x="1898" y="632"/>
                    <a:pt x="1915" y="499"/>
                    <a:pt x="1882" y="380"/>
                  </a:cubicBezTo>
                  <a:cubicBezTo>
                    <a:pt x="1810" y="132"/>
                    <a:pt x="1586" y="1"/>
                    <a:pt x="135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8;p25">
              <a:extLst>
                <a:ext uri="{FF2B5EF4-FFF2-40B4-BE49-F238E27FC236}">
                  <a16:creationId xmlns:a16="http://schemas.microsoft.com/office/drawing/2014/main" id="{AB222348-B0BE-889A-D0E1-EF9635E1E46B}"/>
                </a:ext>
              </a:extLst>
            </p:cNvPr>
            <p:cNvSpPr/>
            <p:nvPr/>
          </p:nvSpPr>
          <p:spPr>
            <a:xfrm>
              <a:off x="7719960" y="1687348"/>
              <a:ext cx="73364" cy="173449"/>
            </a:xfrm>
            <a:custGeom>
              <a:avLst/>
              <a:gdLst/>
              <a:ahLst/>
              <a:cxnLst/>
              <a:rect l="l" t="t" r="r" b="b"/>
              <a:pathLst>
                <a:path w="2298" h="5433" extrusionOk="0">
                  <a:moveTo>
                    <a:pt x="1269" y="1"/>
                  </a:moveTo>
                  <a:cubicBezTo>
                    <a:pt x="744" y="1"/>
                    <a:pt x="203" y="340"/>
                    <a:pt x="173" y="1014"/>
                  </a:cubicBezTo>
                  <a:cubicBezTo>
                    <a:pt x="125" y="2145"/>
                    <a:pt x="77" y="3288"/>
                    <a:pt x="30" y="4419"/>
                  </a:cubicBezTo>
                  <a:cubicBezTo>
                    <a:pt x="0" y="5097"/>
                    <a:pt x="507" y="5433"/>
                    <a:pt x="1029" y="5433"/>
                  </a:cubicBezTo>
                  <a:cubicBezTo>
                    <a:pt x="1554" y="5433"/>
                    <a:pt x="2095" y="5094"/>
                    <a:pt x="2125" y="4419"/>
                  </a:cubicBezTo>
                  <a:cubicBezTo>
                    <a:pt x="2173" y="3288"/>
                    <a:pt x="2221" y="2145"/>
                    <a:pt x="2268" y="1014"/>
                  </a:cubicBezTo>
                  <a:cubicBezTo>
                    <a:pt x="2298" y="337"/>
                    <a:pt x="1791" y="1"/>
                    <a:pt x="12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9;p25">
              <a:extLst>
                <a:ext uri="{FF2B5EF4-FFF2-40B4-BE49-F238E27FC236}">
                  <a16:creationId xmlns:a16="http://schemas.microsoft.com/office/drawing/2014/main" id="{BF7AD215-BB76-6E22-AA36-C2E006A3851C}"/>
                </a:ext>
              </a:extLst>
            </p:cNvPr>
            <p:cNvSpPr/>
            <p:nvPr/>
          </p:nvSpPr>
          <p:spPr>
            <a:xfrm>
              <a:off x="7481071" y="1933419"/>
              <a:ext cx="185931" cy="521112"/>
            </a:xfrm>
            <a:custGeom>
              <a:avLst/>
              <a:gdLst/>
              <a:ahLst/>
              <a:cxnLst/>
              <a:rect l="l" t="t" r="r" b="b"/>
              <a:pathLst>
                <a:path w="5824" h="16323" extrusionOk="0">
                  <a:moveTo>
                    <a:pt x="3567" y="0"/>
                  </a:moveTo>
                  <a:cubicBezTo>
                    <a:pt x="3315" y="0"/>
                    <a:pt x="3046" y="72"/>
                    <a:pt x="2774" y="236"/>
                  </a:cubicBezTo>
                  <a:cubicBezTo>
                    <a:pt x="738" y="1450"/>
                    <a:pt x="750" y="3677"/>
                    <a:pt x="619" y="5808"/>
                  </a:cubicBezTo>
                  <a:cubicBezTo>
                    <a:pt x="429" y="8808"/>
                    <a:pt x="250" y="11809"/>
                    <a:pt x="60" y="14809"/>
                  </a:cubicBezTo>
                  <a:cubicBezTo>
                    <a:pt x="0" y="15819"/>
                    <a:pt x="754" y="16322"/>
                    <a:pt x="1538" y="16322"/>
                  </a:cubicBezTo>
                  <a:cubicBezTo>
                    <a:pt x="2325" y="16322"/>
                    <a:pt x="3143" y="15816"/>
                    <a:pt x="3203" y="14809"/>
                  </a:cubicBezTo>
                  <a:lnTo>
                    <a:pt x="3596" y="8582"/>
                  </a:lnTo>
                  <a:cubicBezTo>
                    <a:pt x="3643" y="7653"/>
                    <a:pt x="3703" y="6736"/>
                    <a:pt x="3762" y="5808"/>
                  </a:cubicBezTo>
                  <a:cubicBezTo>
                    <a:pt x="3810" y="5082"/>
                    <a:pt x="3608" y="3391"/>
                    <a:pt x="4358" y="2950"/>
                  </a:cubicBezTo>
                  <a:cubicBezTo>
                    <a:pt x="5824" y="2077"/>
                    <a:pt x="4927" y="0"/>
                    <a:pt x="356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0;p25">
              <a:extLst>
                <a:ext uri="{FF2B5EF4-FFF2-40B4-BE49-F238E27FC236}">
                  <a16:creationId xmlns:a16="http://schemas.microsoft.com/office/drawing/2014/main" id="{CA82DE34-36C6-8A99-7C04-9875BF5F496B}"/>
                </a:ext>
              </a:extLst>
            </p:cNvPr>
            <p:cNvSpPr/>
            <p:nvPr/>
          </p:nvSpPr>
          <p:spPr>
            <a:xfrm>
              <a:off x="7451031" y="1820344"/>
              <a:ext cx="272161" cy="613024"/>
            </a:xfrm>
            <a:custGeom>
              <a:avLst/>
              <a:gdLst/>
              <a:ahLst/>
              <a:cxnLst/>
              <a:rect l="l" t="t" r="r" b="b"/>
              <a:pathLst>
                <a:path w="8525" h="19202" extrusionOk="0">
                  <a:moveTo>
                    <a:pt x="8033" y="0"/>
                  </a:moveTo>
                  <a:cubicBezTo>
                    <a:pt x="7990" y="0"/>
                    <a:pt x="7944" y="9"/>
                    <a:pt x="7894" y="27"/>
                  </a:cubicBezTo>
                  <a:cubicBezTo>
                    <a:pt x="5049" y="1123"/>
                    <a:pt x="2739" y="3254"/>
                    <a:pt x="1608" y="6111"/>
                  </a:cubicBezTo>
                  <a:cubicBezTo>
                    <a:pt x="0" y="10148"/>
                    <a:pt x="1441" y="14577"/>
                    <a:pt x="369" y="18708"/>
                  </a:cubicBezTo>
                  <a:cubicBezTo>
                    <a:pt x="291" y="19009"/>
                    <a:pt x="535" y="19202"/>
                    <a:pt x="771" y="19202"/>
                  </a:cubicBezTo>
                  <a:cubicBezTo>
                    <a:pt x="927" y="19202"/>
                    <a:pt x="1079" y="19117"/>
                    <a:pt x="1131" y="18922"/>
                  </a:cubicBezTo>
                  <a:cubicBezTo>
                    <a:pt x="2013" y="15517"/>
                    <a:pt x="1227" y="12053"/>
                    <a:pt x="1763" y="8624"/>
                  </a:cubicBezTo>
                  <a:cubicBezTo>
                    <a:pt x="2310" y="5028"/>
                    <a:pt x="4715" y="2087"/>
                    <a:pt x="8109" y="789"/>
                  </a:cubicBezTo>
                  <a:cubicBezTo>
                    <a:pt x="8525" y="629"/>
                    <a:pt x="8405" y="0"/>
                    <a:pt x="803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1;p25">
              <a:extLst>
                <a:ext uri="{FF2B5EF4-FFF2-40B4-BE49-F238E27FC236}">
                  <a16:creationId xmlns:a16="http://schemas.microsoft.com/office/drawing/2014/main" id="{2952BF1E-FCF5-4EDF-6E70-2E5F08813D15}"/>
                </a:ext>
              </a:extLst>
            </p:cNvPr>
            <p:cNvSpPr/>
            <p:nvPr/>
          </p:nvSpPr>
          <p:spPr>
            <a:xfrm>
              <a:off x="8015354" y="1827367"/>
              <a:ext cx="249877" cy="624261"/>
            </a:xfrm>
            <a:custGeom>
              <a:avLst/>
              <a:gdLst/>
              <a:ahLst/>
              <a:cxnLst/>
              <a:rect l="l" t="t" r="r" b="b"/>
              <a:pathLst>
                <a:path w="7827" h="19554" extrusionOk="0">
                  <a:moveTo>
                    <a:pt x="538" y="0"/>
                  </a:moveTo>
                  <a:cubicBezTo>
                    <a:pt x="216" y="0"/>
                    <a:pt x="1" y="510"/>
                    <a:pt x="338" y="748"/>
                  </a:cubicBezTo>
                  <a:cubicBezTo>
                    <a:pt x="6279" y="4927"/>
                    <a:pt x="7041" y="12499"/>
                    <a:pt x="6922" y="19179"/>
                  </a:cubicBezTo>
                  <a:cubicBezTo>
                    <a:pt x="6922" y="19429"/>
                    <a:pt x="7118" y="19554"/>
                    <a:pt x="7315" y="19554"/>
                  </a:cubicBezTo>
                  <a:cubicBezTo>
                    <a:pt x="7511" y="19554"/>
                    <a:pt x="7708" y="19429"/>
                    <a:pt x="7708" y="19179"/>
                  </a:cubicBezTo>
                  <a:cubicBezTo>
                    <a:pt x="7827" y="12190"/>
                    <a:pt x="6910" y="4415"/>
                    <a:pt x="742" y="69"/>
                  </a:cubicBezTo>
                  <a:cubicBezTo>
                    <a:pt x="672" y="21"/>
                    <a:pt x="603" y="0"/>
                    <a:pt x="538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2;p25">
              <a:extLst>
                <a:ext uri="{FF2B5EF4-FFF2-40B4-BE49-F238E27FC236}">
                  <a16:creationId xmlns:a16="http://schemas.microsoft.com/office/drawing/2014/main" id="{FB3784AF-13F5-16EA-BC00-9C95A753293D}"/>
                </a:ext>
              </a:extLst>
            </p:cNvPr>
            <p:cNvSpPr/>
            <p:nvPr/>
          </p:nvSpPr>
          <p:spPr>
            <a:xfrm>
              <a:off x="7627444" y="1866889"/>
              <a:ext cx="278258" cy="561752"/>
            </a:xfrm>
            <a:custGeom>
              <a:avLst/>
              <a:gdLst/>
              <a:ahLst/>
              <a:cxnLst/>
              <a:rect l="l" t="t" r="r" b="b"/>
              <a:pathLst>
                <a:path w="8716" h="17596" extrusionOk="0">
                  <a:moveTo>
                    <a:pt x="479" y="0"/>
                  </a:moveTo>
                  <a:cubicBezTo>
                    <a:pt x="240" y="0"/>
                    <a:pt x="1" y="188"/>
                    <a:pt x="94" y="474"/>
                  </a:cubicBezTo>
                  <a:cubicBezTo>
                    <a:pt x="1975" y="6415"/>
                    <a:pt x="5666" y="11523"/>
                    <a:pt x="7845" y="17333"/>
                  </a:cubicBezTo>
                  <a:cubicBezTo>
                    <a:pt x="7915" y="17516"/>
                    <a:pt x="8076" y="17596"/>
                    <a:pt x="8235" y="17596"/>
                  </a:cubicBezTo>
                  <a:cubicBezTo>
                    <a:pt x="8478" y="17596"/>
                    <a:pt x="8715" y="17408"/>
                    <a:pt x="8607" y="17119"/>
                  </a:cubicBezTo>
                  <a:cubicBezTo>
                    <a:pt x="6428" y="11321"/>
                    <a:pt x="2737" y="6201"/>
                    <a:pt x="856" y="272"/>
                  </a:cubicBezTo>
                  <a:cubicBezTo>
                    <a:pt x="795" y="82"/>
                    <a:pt x="637" y="0"/>
                    <a:pt x="47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3;p25">
              <a:extLst>
                <a:ext uri="{FF2B5EF4-FFF2-40B4-BE49-F238E27FC236}">
                  <a16:creationId xmlns:a16="http://schemas.microsoft.com/office/drawing/2014/main" id="{9A3F87EB-23A2-2C63-77C1-7DA24660BDCE}"/>
                </a:ext>
              </a:extLst>
            </p:cNvPr>
            <p:cNvSpPr/>
            <p:nvPr/>
          </p:nvSpPr>
          <p:spPr>
            <a:xfrm>
              <a:off x="7861288" y="1845436"/>
              <a:ext cx="203809" cy="521686"/>
            </a:xfrm>
            <a:custGeom>
              <a:avLst/>
              <a:gdLst/>
              <a:ahLst/>
              <a:cxnLst/>
              <a:rect l="l" t="t" r="r" b="b"/>
              <a:pathLst>
                <a:path w="6384" h="16341" extrusionOk="0">
                  <a:moveTo>
                    <a:pt x="5994" y="0"/>
                  </a:moveTo>
                  <a:cubicBezTo>
                    <a:pt x="5798" y="0"/>
                    <a:pt x="5598" y="128"/>
                    <a:pt x="5592" y="384"/>
                  </a:cubicBezTo>
                  <a:cubicBezTo>
                    <a:pt x="5509" y="3551"/>
                    <a:pt x="4330" y="5921"/>
                    <a:pt x="2806" y="8623"/>
                  </a:cubicBezTo>
                  <a:cubicBezTo>
                    <a:pt x="1532" y="10897"/>
                    <a:pt x="794" y="13362"/>
                    <a:pt x="80" y="15850"/>
                  </a:cubicBezTo>
                  <a:cubicBezTo>
                    <a:pt x="0" y="16146"/>
                    <a:pt x="244" y="16341"/>
                    <a:pt x="480" y="16341"/>
                  </a:cubicBezTo>
                  <a:cubicBezTo>
                    <a:pt x="634" y="16341"/>
                    <a:pt x="785" y="16258"/>
                    <a:pt x="842" y="16065"/>
                  </a:cubicBezTo>
                  <a:cubicBezTo>
                    <a:pt x="1711" y="13017"/>
                    <a:pt x="2794" y="10302"/>
                    <a:pt x="4354" y="7552"/>
                  </a:cubicBezTo>
                  <a:cubicBezTo>
                    <a:pt x="5628" y="5313"/>
                    <a:pt x="6318" y="2968"/>
                    <a:pt x="6378" y="384"/>
                  </a:cubicBezTo>
                  <a:cubicBezTo>
                    <a:pt x="6384" y="128"/>
                    <a:pt x="6190" y="0"/>
                    <a:pt x="5994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4;p25">
              <a:extLst>
                <a:ext uri="{FF2B5EF4-FFF2-40B4-BE49-F238E27FC236}">
                  <a16:creationId xmlns:a16="http://schemas.microsoft.com/office/drawing/2014/main" id="{CA74C86B-D94C-DCE5-9EC2-1FD150AD37E9}"/>
                </a:ext>
              </a:extLst>
            </p:cNvPr>
            <p:cNvSpPr/>
            <p:nvPr/>
          </p:nvSpPr>
          <p:spPr>
            <a:xfrm>
              <a:off x="7543387" y="1879244"/>
              <a:ext cx="311205" cy="531072"/>
            </a:xfrm>
            <a:custGeom>
              <a:avLst/>
              <a:gdLst/>
              <a:ahLst/>
              <a:cxnLst/>
              <a:rect l="l" t="t" r="r" b="b"/>
              <a:pathLst>
                <a:path w="9748" h="16635" extrusionOk="0">
                  <a:moveTo>
                    <a:pt x="2628" y="1"/>
                  </a:moveTo>
                  <a:cubicBezTo>
                    <a:pt x="2576" y="1"/>
                    <a:pt x="2524" y="27"/>
                    <a:pt x="2501" y="87"/>
                  </a:cubicBezTo>
                  <a:cubicBezTo>
                    <a:pt x="1679" y="2171"/>
                    <a:pt x="846" y="4242"/>
                    <a:pt x="24" y="6326"/>
                  </a:cubicBezTo>
                  <a:cubicBezTo>
                    <a:pt x="1" y="6386"/>
                    <a:pt x="60" y="6481"/>
                    <a:pt x="120" y="6493"/>
                  </a:cubicBezTo>
                  <a:cubicBezTo>
                    <a:pt x="941" y="6659"/>
                    <a:pt x="1941" y="6695"/>
                    <a:pt x="2715" y="6993"/>
                  </a:cubicBezTo>
                  <a:cubicBezTo>
                    <a:pt x="3870" y="7421"/>
                    <a:pt x="3703" y="7564"/>
                    <a:pt x="3227" y="8672"/>
                  </a:cubicBezTo>
                  <a:cubicBezTo>
                    <a:pt x="2989" y="9219"/>
                    <a:pt x="2465" y="9981"/>
                    <a:pt x="2620" y="10636"/>
                  </a:cubicBezTo>
                  <a:cubicBezTo>
                    <a:pt x="2715" y="10981"/>
                    <a:pt x="3299" y="11351"/>
                    <a:pt x="3513" y="11529"/>
                  </a:cubicBezTo>
                  <a:cubicBezTo>
                    <a:pt x="4168" y="12101"/>
                    <a:pt x="4835" y="12660"/>
                    <a:pt x="5489" y="13220"/>
                  </a:cubicBezTo>
                  <a:cubicBezTo>
                    <a:pt x="6811" y="14351"/>
                    <a:pt x="8144" y="15482"/>
                    <a:pt x="9466" y="16601"/>
                  </a:cubicBezTo>
                  <a:cubicBezTo>
                    <a:pt x="9492" y="16624"/>
                    <a:pt x="9521" y="16634"/>
                    <a:pt x="9550" y="16634"/>
                  </a:cubicBezTo>
                  <a:cubicBezTo>
                    <a:pt x="9653" y="16634"/>
                    <a:pt x="9747" y="16506"/>
                    <a:pt x="9645" y="16423"/>
                  </a:cubicBezTo>
                  <a:cubicBezTo>
                    <a:pt x="8156" y="15149"/>
                    <a:pt x="6668" y="13887"/>
                    <a:pt x="5180" y="12613"/>
                  </a:cubicBezTo>
                  <a:cubicBezTo>
                    <a:pt x="4704" y="12208"/>
                    <a:pt x="3430" y="11493"/>
                    <a:pt x="3191" y="10922"/>
                  </a:cubicBezTo>
                  <a:cubicBezTo>
                    <a:pt x="2727" y="9791"/>
                    <a:pt x="3715" y="8195"/>
                    <a:pt x="4168" y="7160"/>
                  </a:cubicBezTo>
                  <a:cubicBezTo>
                    <a:pt x="4192" y="7088"/>
                    <a:pt x="4180" y="6981"/>
                    <a:pt x="4084" y="6969"/>
                  </a:cubicBezTo>
                  <a:cubicBezTo>
                    <a:pt x="3287" y="6826"/>
                    <a:pt x="2227" y="6814"/>
                    <a:pt x="1489" y="6493"/>
                  </a:cubicBezTo>
                  <a:cubicBezTo>
                    <a:pt x="1426" y="6501"/>
                    <a:pt x="1366" y="6505"/>
                    <a:pt x="1308" y="6505"/>
                  </a:cubicBezTo>
                  <a:cubicBezTo>
                    <a:pt x="870" y="6505"/>
                    <a:pt x="609" y="6263"/>
                    <a:pt x="524" y="5778"/>
                  </a:cubicBezTo>
                  <a:cubicBezTo>
                    <a:pt x="655" y="5457"/>
                    <a:pt x="775" y="5147"/>
                    <a:pt x="894" y="4838"/>
                  </a:cubicBezTo>
                  <a:lnTo>
                    <a:pt x="2751" y="159"/>
                  </a:lnTo>
                  <a:cubicBezTo>
                    <a:pt x="2787" y="64"/>
                    <a:pt x="2708" y="1"/>
                    <a:pt x="262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5;p25">
              <a:extLst>
                <a:ext uri="{FF2B5EF4-FFF2-40B4-BE49-F238E27FC236}">
                  <a16:creationId xmlns:a16="http://schemas.microsoft.com/office/drawing/2014/main" id="{B4F57CAC-BB6C-2CC8-CE04-C04110A0D03D}"/>
                </a:ext>
              </a:extLst>
            </p:cNvPr>
            <p:cNvSpPr/>
            <p:nvPr/>
          </p:nvSpPr>
          <p:spPr>
            <a:xfrm>
              <a:off x="7932351" y="1949604"/>
              <a:ext cx="218686" cy="459848"/>
            </a:xfrm>
            <a:custGeom>
              <a:avLst/>
              <a:gdLst/>
              <a:ahLst/>
              <a:cxnLst/>
              <a:rect l="l" t="t" r="r" b="b"/>
              <a:pathLst>
                <a:path w="6850" h="14404" extrusionOk="0">
                  <a:moveTo>
                    <a:pt x="6668" y="0"/>
                  </a:moveTo>
                  <a:cubicBezTo>
                    <a:pt x="6627" y="0"/>
                    <a:pt x="6586" y="18"/>
                    <a:pt x="6557" y="62"/>
                  </a:cubicBezTo>
                  <a:cubicBezTo>
                    <a:pt x="6081" y="800"/>
                    <a:pt x="5605" y="1538"/>
                    <a:pt x="5128" y="2277"/>
                  </a:cubicBezTo>
                  <a:cubicBezTo>
                    <a:pt x="4807" y="2765"/>
                    <a:pt x="3723" y="3920"/>
                    <a:pt x="3688" y="4479"/>
                  </a:cubicBezTo>
                  <a:cubicBezTo>
                    <a:pt x="3652" y="5146"/>
                    <a:pt x="3557" y="4551"/>
                    <a:pt x="3819" y="5098"/>
                  </a:cubicBezTo>
                  <a:cubicBezTo>
                    <a:pt x="4188" y="5348"/>
                    <a:pt x="4557" y="5598"/>
                    <a:pt x="4926" y="5860"/>
                  </a:cubicBezTo>
                  <a:cubicBezTo>
                    <a:pt x="5200" y="6384"/>
                    <a:pt x="5116" y="6837"/>
                    <a:pt x="4676" y="7218"/>
                  </a:cubicBezTo>
                  <a:cubicBezTo>
                    <a:pt x="4331" y="8027"/>
                    <a:pt x="3616" y="8813"/>
                    <a:pt x="3140" y="9551"/>
                  </a:cubicBezTo>
                  <a:cubicBezTo>
                    <a:pt x="2116" y="11099"/>
                    <a:pt x="1092" y="12659"/>
                    <a:pt x="68" y="14207"/>
                  </a:cubicBezTo>
                  <a:cubicBezTo>
                    <a:pt x="1" y="14308"/>
                    <a:pt x="95" y="14403"/>
                    <a:pt x="189" y="14403"/>
                  </a:cubicBezTo>
                  <a:cubicBezTo>
                    <a:pt x="228" y="14403"/>
                    <a:pt x="267" y="14388"/>
                    <a:pt x="294" y="14350"/>
                  </a:cubicBezTo>
                  <a:cubicBezTo>
                    <a:pt x="2080" y="11623"/>
                    <a:pt x="3878" y="8908"/>
                    <a:pt x="5664" y="6182"/>
                  </a:cubicBezTo>
                  <a:cubicBezTo>
                    <a:pt x="5712" y="6122"/>
                    <a:pt x="5676" y="6051"/>
                    <a:pt x="5616" y="6003"/>
                  </a:cubicBezTo>
                  <a:cubicBezTo>
                    <a:pt x="4997" y="5587"/>
                    <a:pt x="4545" y="5444"/>
                    <a:pt x="4390" y="4658"/>
                  </a:cubicBezTo>
                  <a:cubicBezTo>
                    <a:pt x="4235" y="3848"/>
                    <a:pt x="4557" y="3634"/>
                    <a:pt x="4997" y="2955"/>
                  </a:cubicBezTo>
                  <a:cubicBezTo>
                    <a:pt x="5593" y="2038"/>
                    <a:pt x="6188" y="1110"/>
                    <a:pt x="6783" y="193"/>
                  </a:cubicBezTo>
                  <a:cubicBezTo>
                    <a:pt x="6849" y="94"/>
                    <a:pt x="6761" y="0"/>
                    <a:pt x="6668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6;p25">
              <a:extLst>
                <a:ext uri="{FF2B5EF4-FFF2-40B4-BE49-F238E27FC236}">
                  <a16:creationId xmlns:a16="http://schemas.microsoft.com/office/drawing/2014/main" id="{4C74C04D-DF89-74CA-CD48-A65825D9562C}"/>
                </a:ext>
              </a:extLst>
            </p:cNvPr>
            <p:cNvSpPr/>
            <p:nvPr/>
          </p:nvSpPr>
          <p:spPr>
            <a:xfrm>
              <a:off x="7593572" y="2246339"/>
              <a:ext cx="16952" cy="186027"/>
            </a:xfrm>
            <a:custGeom>
              <a:avLst/>
              <a:gdLst/>
              <a:ahLst/>
              <a:cxnLst/>
              <a:rect l="l" t="t" r="r" b="b"/>
              <a:pathLst>
                <a:path w="531" h="5827" extrusionOk="0">
                  <a:moveTo>
                    <a:pt x="402" y="0"/>
                  </a:moveTo>
                  <a:cubicBezTo>
                    <a:pt x="337" y="0"/>
                    <a:pt x="268" y="42"/>
                    <a:pt x="262" y="125"/>
                  </a:cubicBezTo>
                  <a:cubicBezTo>
                    <a:pt x="95" y="1983"/>
                    <a:pt x="12" y="3840"/>
                    <a:pt x="0" y="5697"/>
                  </a:cubicBezTo>
                  <a:cubicBezTo>
                    <a:pt x="0" y="5782"/>
                    <a:pt x="68" y="5827"/>
                    <a:pt x="135" y="5827"/>
                  </a:cubicBezTo>
                  <a:cubicBezTo>
                    <a:pt x="199" y="5827"/>
                    <a:pt x="262" y="5785"/>
                    <a:pt x="262" y="5697"/>
                  </a:cubicBezTo>
                  <a:cubicBezTo>
                    <a:pt x="274" y="3840"/>
                    <a:pt x="357" y="1983"/>
                    <a:pt x="524" y="125"/>
                  </a:cubicBezTo>
                  <a:cubicBezTo>
                    <a:pt x="530" y="42"/>
                    <a:pt x="468" y="0"/>
                    <a:pt x="40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7;p25">
              <a:extLst>
                <a:ext uri="{FF2B5EF4-FFF2-40B4-BE49-F238E27FC236}">
                  <a16:creationId xmlns:a16="http://schemas.microsoft.com/office/drawing/2014/main" id="{1BF89181-A794-7C89-DFAA-19D9F613AB19}"/>
                </a:ext>
              </a:extLst>
            </p:cNvPr>
            <p:cNvSpPr/>
            <p:nvPr/>
          </p:nvSpPr>
          <p:spPr>
            <a:xfrm>
              <a:off x="8106306" y="2260769"/>
              <a:ext cx="8396" cy="168053"/>
            </a:xfrm>
            <a:custGeom>
              <a:avLst/>
              <a:gdLst/>
              <a:ahLst/>
              <a:cxnLst/>
              <a:rect l="l" t="t" r="r" b="b"/>
              <a:pathLst>
                <a:path w="263" h="5264" extrusionOk="0">
                  <a:moveTo>
                    <a:pt x="132" y="1"/>
                  </a:moveTo>
                  <a:cubicBezTo>
                    <a:pt x="66" y="1"/>
                    <a:pt x="1" y="42"/>
                    <a:pt x="1" y="126"/>
                  </a:cubicBezTo>
                  <a:lnTo>
                    <a:pt x="1" y="5138"/>
                  </a:lnTo>
                  <a:cubicBezTo>
                    <a:pt x="1" y="5222"/>
                    <a:pt x="66" y="5263"/>
                    <a:pt x="132" y="5263"/>
                  </a:cubicBezTo>
                  <a:cubicBezTo>
                    <a:pt x="197" y="5263"/>
                    <a:pt x="263" y="5222"/>
                    <a:pt x="263" y="5138"/>
                  </a:cubicBezTo>
                  <a:lnTo>
                    <a:pt x="263" y="126"/>
                  </a:lnTo>
                  <a:cubicBezTo>
                    <a:pt x="263" y="42"/>
                    <a:pt x="197" y="1"/>
                    <a:pt x="13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8;p25">
              <a:extLst>
                <a:ext uri="{FF2B5EF4-FFF2-40B4-BE49-F238E27FC236}">
                  <a16:creationId xmlns:a16="http://schemas.microsoft.com/office/drawing/2014/main" id="{1E57CC1C-49B9-08DE-76DA-484060B31911}"/>
                </a:ext>
              </a:extLst>
            </p:cNvPr>
            <p:cNvSpPr/>
            <p:nvPr/>
          </p:nvSpPr>
          <p:spPr>
            <a:xfrm>
              <a:off x="7707318" y="1824462"/>
              <a:ext cx="325507" cy="114611"/>
            </a:xfrm>
            <a:custGeom>
              <a:avLst/>
              <a:gdLst/>
              <a:ahLst/>
              <a:cxnLst/>
              <a:rect l="l" t="t" r="r" b="b"/>
              <a:pathLst>
                <a:path w="10196" h="3590" extrusionOk="0">
                  <a:moveTo>
                    <a:pt x="9560" y="0"/>
                  </a:moveTo>
                  <a:cubicBezTo>
                    <a:pt x="9056" y="0"/>
                    <a:pt x="8511" y="598"/>
                    <a:pt x="8093" y="922"/>
                  </a:cubicBezTo>
                  <a:cubicBezTo>
                    <a:pt x="7233" y="1608"/>
                    <a:pt x="5805" y="3259"/>
                    <a:pt x="4608" y="3259"/>
                  </a:cubicBezTo>
                  <a:cubicBezTo>
                    <a:pt x="4579" y="3259"/>
                    <a:pt x="4550" y="3258"/>
                    <a:pt x="4522" y="3256"/>
                  </a:cubicBezTo>
                  <a:cubicBezTo>
                    <a:pt x="4069" y="3232"/>
                    <a:pt x="3283" y="2446"/>
                    <a:pt x="2879" y="2160"/>
                  </a:cubicBezTo>
                  <a:cubicBezTo>
                    <a:pt x="1997" y="1541"/>
                    <a:pt x="1128" y="886"/>
                    <a:pt x="283" y="208"/>
                  </a:cubicBezTo>
                  <a:cubicBezTo>
                    <a:pt x="256" y="185"/>
                    <a:pt x="226" y="176"/>
                    <a:pt x="198" y="176"/>
                  </a:cubicBezTo>
                  <a:cubicBezTo>
                    <a:pt x="91" y="176"/>
                    <a:pt x="1" y="311"/>
                    <a:pt x="104" y="386"/>
                  </a:cubicBezTo>
                  <a:cubicBezTo>
                    <a:pt x="962" y="1089"/>
                    <a:pt x="1843" y="1756"/>
                    <a:pt x="2748" y="2387"/>
                  </a:cubicBezTo>
                  <a:cubicBezTo>
                    <a:pt x="3176" y="2684"/>
                    <a:pt x="4093" y="3577"/>
                    <a:pt x="4676" y="3589"/>
                  </a:cubicBezTo>
                  <a:cubicBezTo>
                    <a:pt x="5367" y="3589"/>
                    <a:pt x="8809" y="393"/>
                    <a:pt x="9725" y="393"/>
                  </a:cubicBezTo>
                  <a:cubicBezTo>
                    <a:pt x="9805" y="393"/>
                    <a:pt x="9865" y="417"/>
                    <a:pt x="9903" y="470"/>
                  </a:cubicBezTo>
                  <a:cubicBezTo>
                    <a:pt x="9932" y="513"/>
                    <a:pt x="9974" y="531"/>
                    <a:pt x="10014" y="531"/>
                  </a:cubicBezTo>
                  <a:cubicBezTo>
                    <a:pt x="10107" y="531"/>
                    <a:pt x="10196" y="438"/>
                    <a:pt x="10129" y="339"/>
                  </a:cubicBezTo>
                  <a:cubicBezTo>
                    <a:pt x="9953" y="95"/>
                    <a:pt x="9760" y="0"/>
                    <a:pt x="956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9;p25">
              <a:extLst>
                <a:ext uri="{FF2B5EF4-FFF2-40B4-BE49-F238E27FC236}">
                  <a16:creationId xmlns:a16="http://schemas.microsoft.com/office/drawing/2014/main" id="{7623FDC8-650F-07A3-FF67-EAF1418CE989}"/>
                </a:ext>
              </a:extLst>
            </p:cNvPr>
            <p:cNvSpPr/>
            <p:nvPr/>
          </p:nvSpPr>
          <p:spPr>
            <a:xfrm>
              <a:off x="7686312" y="1830336"/>
              <a:ext cx="169043" cy="215206"/>
            </a:xfrm>
            <a:custGeom>
              <a:avLst/>
              <a:gdLst/>
              <a:ahLst/>
              <a:cxnLst/>
              <a:rect l="l" t="t" r="r" b="b"/>
              <a:pathLst>
                <a:path w="5295" h="6741" extrusionOk="0">
                  <a:moveTo>
                    <a:pt x="519" y="0"/>
                  </a:moveTo>
                  <a:cubicBezTo>
                    <a:pt x="467" y="0"/>
                    <a:pt x="419" y="29"/>
                    <a:pt x="405" y="95"/>
                  </a:cubicBezTo>
                  <a:cubicBezTo>
                    <a:pt x="167" y="1524"/>
                    <a:pt x="119" y="2953"/>
                    <a:pt x="131" y="4393"/>
                  </a:cubicBezTo>
                  <a:cubicBezTo>
                    <a:pt x="131" y="4941"/>
                    <a:pt x="0" y="6382"/>
                    <a:pt x="655" y="6691"/>
                  </a:cubicBezTo>
                  <a:cubicBezTo>
                    <a:pt x="723" y="6725"/>
                    <a:pt x="797" y="6740"/>
                    <a:pt x="877" y="6740"/>
                  </a:cubicBezTo>
                  <a:cubicBezTo>
                    <a:pt x="1444" y="6740"/>
                    <a:pt x="2268" y="5976"/>
                    <a:pt x="2644" y="5715"/>
                  </a:cubicBezTo>
                  <a:cubicBezTo>
                    <a:pt x="3632" y="5024"/>
                    <a:pt x="4489" y="4215"/>
                    <a:pt x="5227" y="3250"/>
                  </a:cubicBezTo>
                  <a:cubicBezTo>
                    <a:pt x="5295" y="3158"/>
                    <a:pt x="5201" y="3065"/>
                    <a:pt x="5107" y="3065"/>
                  </a:cubicBezTo>
                  <a:cubicBezTo>
                    <a:pt x="5068" y="3065"/>
                    <a:pt x="5029" y="3081"/>
                    <a:pt x="5001" y="3119"/>
                  </a:cubicBezTo>
                  <a:cubicBezTo>
                    <a:pt x="4545" y="3715"/>
                    <a:pt x="2328" y="6219"/>
                    <a:pt x="1092" y="6219"/>
                  </a:cubicBezTo>
                  <a:cubicBezTo>
                    <a:pt x="844" y="6219"/>
                    <a:pt x="636" y="6118"/>
                    <a:pt x="489" y="5882"/>
                  </a:cubicBezTo>
                  <a:cubicBezTo>
                    <a:pt x="167" y="5370"/>
                    <a:pt x="381" y="4024"/>
                    <a:pt x="393" y="3441"/>
                  </a:cubicBezTo>
                  <a:cubicBezTo>
                    <a:pt x="405" y="2334"/>
                    <a:pt x="477" y="1250"/>
                    <a:pt x="667" y="167"/>
                  </a:cubicBezTo>
                  <a:cubicBezTo>
                    <a:pt x="681" y="66"/>
                    <a:pt x="596" y="0"/>
                    <a:pt x="51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0;p25">
              <a:extLst>
                <a:ext uri="{FF2B5EF4-FFF2-40B4-BE49-F238E27FC236}">
                  <a16:creationId xmlns:a16="http://schemas.microsoft.com/office/drawing/2014/main" id="{1B615356-FF44-746D-06E1-E75C6B0E1833}"/>
                </a:ext>
              </a:extLst>
            </p:cNvPr>
            <p:cNvSpPr/>
            <p:nvPr/>
          </p:nvSpPr>
          <p:spPr>
            <a:xfrm>
              <a:off x="7864768" y="1923937"/>
              <a:ext cx="132808" cy="129807"/>
            </a:xfrm>
            <a:custGeom>
              <a:avLst/>
              <a:gdLst/>
              <a:ahLst/>
              <a:cxnLst/>
              <a:rect l="l" t="t" r="r" b="b"/>
              <a:pathLst>
                <a:path w="4160" h="4066" extrusionOk="0">
                  <a:moveTo>
                    <a:pt x="206" y="1"/>
                  </a:moveTo>
                  <a:cubicBezTo>
                    <a:pt x="96" y="1"/>
                    <a:pt x="0" y="136"/>
                    <a:pt x="113" y="211"/>
                  </a:cubicBezTo>
                  <a:cubicBezTo>
                    <a:pt x="1518" y="1318"/>
                    <a:pt x="2685" y="2700"/>
                    <a:pt x="3888" y="4021"/>
                  </a:cubicBezTo>
                  <a:cubicBezTo>
                    <a:pt x="3916" y="4052"/>
                    <a:pt x="3948" y="4065"/>
                    <a:pt x="3978" y="4065"/>
                  </a:cubicBezTo>
                  <a:cubicBezTo>
                    <a:pt x="4076" y="4065"/>
                    <a:pt x="4160" y="3933"/>
                    <a:pt x="4078" y="3843"/>
                  </a:cubicBezTo>
                  <a:cubicBezTo>
                    <a:pt x="2876" y="2521"/>
                    <a:pt x="1709" y="1140"/>
                    <a:pt x="292" y="33"/>
                  </a:cubicBezTo>
                  <a:cubicBezTo>
                    <a:pt x="265" y="10"/>
                    <a:pt x="235" y="1"/>
                    <a:pt x="20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41;p25">
              <a:extLst>
                <a:ext uri="{FF2B5EF4-FFF2-40B4-BE49-F238E27FC236}">
                  <a16:creationId xmlns:a16="http://schemas.microsoft.com/office/drawing/2014/main" id="{FF73FBBB-A769-79D2-E7B9-06220E513691}"/>
                </a:ext>
              </a:extLst>
            </p:cNvPr>
            <p:cNvSpPr/>
            <p:nvPr/>
          </p:nvSpPr>
          <p:spPr>
            <a:xfrm>
              <a:off x="7785340" y="2054890"/>
              <a:ext cx="56028" cy="139576"/>
            </a:xfrm>
            <a:custGeom>
              <a:avLst/>
              <a:gdLst/>
              <a:ahLst/>
              <a:cxnLst/>
              <a:rect l="l" t="t" r="r" b="b"/>
              <a:pathLst>
                <a:path w="1755" h="4372" extrusionOk="0">
                  <a:moveTo>
                    <a:pt x="1574" y="0"/>
                  </a:moveTo>
                  <a:cubicBezTo>
                    <a:pt x="1535" y="0"/>
                    <a:pt x="1496" y="18"/>
                    <a:pt x="1470" y="62"/>
                  </a:cubicBezTo>
                  <a:cubicBezTo>
                    <a:pt x="720" y="1348"/>
                    <a:pt x="363" y="2765"/>
                    <a:pt x="30" y="4205"/>
                  </a:cubicBezTo>
                  <a:cubicBezTo>
                    <a:pt x="1" y="4306"/>
                    <a:pt x="85" y="4372"/>
                    <a:pt x="164" y="4372"/>
                  </a:cubicBezTo>
                  <a:cubicBezTo>
                    <a:pt x="216" y="4372"/>
                    <a:pt x="266" y="4343"/>
                    <a:pt x="280" y="4277"/>
                  </a:cubicBezTo>
                  <a:cubicBezTo>
                    <a:pt x="601" y="2860"/>
                    <a:pt x="958" y="1467"/>
                    <a:pt x="1697" y="193"/>
                  </a:cubicBezTo>
                  <a:cubicBezTo>
                    <a:pt x="1754" y="94"/>
                    <a:pt x="1663" y="0"/>
                    <a:pt x="1574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42;p25">
              <a:extLst>
                <a:ext uri="{FF2B5EF4-FFF2-40B4-BE49-F238E27FC236}">
                  <a16:creationId xmlns:a16="http://schemas.microsoft.com/office/drawing/2014/main" id="{645316B8-1D5D-12ED-B82B-681316015A1E}"/>
                </a:ext>
              </a:extLst>
            </p:cNvPr>
            <p:cNvSpPr/>
            <p:nvPr/>
          </p:nvSpPr>
          <p:spPr>
            <a:xfrm>
              <a:off x="7885103" y="2053613"/>
              <a:ext cx="61392" cy="120325"/>
            </a:xfrm>
            <a:custGeom>
              <a:avLst/>
              <a:gdLst/>
              <a:ahLst/>
              <a:cxnLst/>
              <a:rect l="l" t="t" r="r" b="b"/>
              <a:pathLst>
                <a:path w="1923" h="3769" extrusionOk="0">
                  <a:moveTo>
                    <a:pt x="155" y="0"/>
                  </a:moveTo>
                  <a:cubicBezTo>
                    <a:pt x="76" y="0"/>
                    <a:pt x="0" y="62"/>
                    <a:pt x="36" y="162"/>
                  </a:cubicBezTo>
                  <a:cubicBezTo>
                    <a:pt x="441" y="1388"/>
                    <a:pt x="1274" y="2424"/>
                    <a:pt x="1643" y="3674"/>
                  </a:cubicBezTo>
                  <a:cubicBezTo>
                    <a:pt x="1662" y="3740"/>
                    <a:pt x="1713" y="3769"/>
                    <a:pt x="1765" y="3769"/>
                  </a:cubicBezTo>
                  <a:cubicBezTo>
                    <a:pt x="1843" y="3769"/>
                    <a:pt x="1922" y="3703"/>
                    <a:pt x="1893" y="3603"/>
                  </a:cubicBezTo>
                  <a:cubicBezTo>
                    <a:pt x="1524" y="2352"/>
                    <a:pt x="691" y="1328"/>
                    <a:pt x="286" y="90"/>
                  </a:cubicBezTo>
                  <a:cubicBezTo>
                    <a:pt x="262" y="28"/>
                    <a:pt x="208" y="0"/>
                    <a:pt x="15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43;p25">
              <a:extLst>
                <a:ext uri="{FF2B5EF4-FFF2-40B4-BE49-F238E27FC236}">
                  <a16:creationId xmlns:a16="http://schemas.microsoft.com/office/drawing/2014/main" id="{9D08A67C-F32D-5B8D-D8B9-59BFCA9263CC}"/>
                </a:ext>
              </a:extLst>
            </p:cNvPr>
            <p:cNvSpPr/>
            <p:nvPr/>
          </p:nvSpPr>
          <p:spPr>
            <a:xfrm>
              <a:off x="7798046" y="1926747"/>
              <a:ext cx="134213" cy="137629"/>
            </a:xfrm>
            <a:custGeom>
              <a:avLst/>
              <a:gdLst/>
              <a:ahLst/>
              <a:cxnLst/>
              <a:rect l="l" t="t" r="r" b="b"/>
              <a:pathLst>
                <a:path w="4204" h="4311" extrusionOk="0">
                  <a:moveTo>
                    <a:pt x="2787" y="1"/>
                  </a:moveTo>
                  <a:cubicBezTo>
                    <a:pt x="2691" y="1"/>
                    <a:pt x="2597" y="130"/>
                    <a:pt x="2680" y="230"/>
                  </a:cubicBezTo>
                  <a:cubicBezTo>
                    <a:pt x="3227" y="885"/>
                    <a:pt x="3870" y="1671"/>
                    <a:pt x="3537" y="2564"/>
                  </a:cubicBezTo>
                  <a:cubicBezTo>
                    <a:pt x="3430" y="2838"/>
                    <a:pt x="3204" y="3064"/>
                    <a:pt x="3096" y="3350"/>
                  </a:cubicBezTo>
                  <a:cubicBezTo>
                    <a:pt x="2965" y="3659"/>
                    <a:pt x="3025" y="3719"/>
                    <a:pt x="2751" y="3874"/>
                  </a:cubicBezTo>
                  <a:cubicBezTo>
                    <a:pt x="2585" y="3975"/>
                    <a:pt x="2331" y="4001"/>
                    <a:pt x="2088" y="4001"/>
                  </a:cubicBezTo>
                  <a:cubicBezTo>
                    <a:pt x="1931" y="4001"/>
                    <a:pt x="1778" y="3990"/>
                    <a:pt x="1656" y="3981"/>
                  </a:cubicBezTo>
                  <a:cubicBezTo>
                    <a:pt x="1132" y="3957"/>
                    <a:pt x="1144" y="3695"/>
                    <a:pt x="941" y="3266"/>
                  </a:cubicBezTo>
                  <a:cubicBezTo>
                    <a:pt x="703" y="2743"/>
                    <a:pt x="394" y="2302"/>
                    <a:pt x="620" y="1647"/>
                  </a:cubicBezTo>
                  <a:cubicBezTo>
                    <a:pt x="763" y="1254"/>
                    <a:pt x="1132" y="885"/>
                    <a:pt x="1418" y="576"/>
                  </a:cubicBezTo>
                  <a:cubicBezTo>
                    <a:pt x="1500" y="475"/>
                    <a:pt x="1413" y="346"/>
                    <a:pt x="1315" y="346"/>
                  </a:cubicBezTo>
                  <a:cubicBezTo>
                    <a:pt x="1285" y="346"/>
                    <a:pt x="1255" y="358"/>
                    <a:pt x="1227" y="385"/>
                  </a:cubicBezTo>
                  <a:cubicBezTo>
                    <a:pt x="596" y="1088"/>
                    <a:pt x="1" y="1790"/>
                    <a:pt x="406" y="2731"/>
                  </a:cubicBezTo>
                  <a:cubicBezTo>
                    <a:pt x="560" y="3088"/>
                    <a:pt x="810" y="3993"/>
                    <a:pt x="1156" y="4207"/>
                  </a:cubicBezTo>
                  <a:cubicBezTo>
                    <a:pt x="1272" y="4285"/>
                    <a:pt x="1457" y="4311"/>
                    <a:pt x="1664" y="4311"/>
                  </a:cubicBezTo>
                  <a:cubicBezTo>
                    <a:pt x="2027" y="4311"/>
                    <a:pt x="2456" y="4230"/>
                    <a:pt x="2692" y="4207"/>
                  </a:cubicBezTo>
                  <a:cubicBezTo>
                    <a:pt x="2930" y="4195"/>
                    <a:pt x="3049" y="4195"/>
                    <a:pt x="3180" y="3993"/>
                  </a:cubicBezTo>
                  <a:cubicBezTo>
                    <a:pt x="3335" y="3743"/>
                    <a:pt x="3358" y="3362"/>
                    <a:pt x="3513" y="3088"/>
                  </a:cubicBezTo>
                  <a:cubicBezTo>
                    <a:pt x="3620" y="2885"/>
                    <a:pt x="3799" y="2707"/>
                    <a:pt x="3882" y="2481"/>
                  </a:cubicBezTo>
                  <a:cubicBezTo>
                    <a:pt x="4204" y="1611"/>
                    <a:pt x="3382" y="671"/>
                    <a:pt x="2870" y="40"/>
                  </a:cubicBezTo>
                  <a:cubicBezTo>
                    <a:pt x="2845" y="12"/>
                    <a:pt x="2816" y="1"/>
                    <a:pt x="278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44;p25">
              <a:extLst>
                <a:ext uri="{FF2B5EF4-FFF2-40B4-BE49-F238E27FC236}">
                  <a16:creationId xmlns:a16="http://schemas.microsoft.com/office/drawing/2014/main" id="{4C920453-DE3F-6062-1DB8-C004E5DA3032}"/>
                </a:ext>
              </a:extLst>
            </p:cNvPr>
            <p:cNvSpPr/>
            <p:nvPr/>
          </p:nvSpPr>
          <p:spPr>
            <a:xfrm>
              <a:off x="7842261" y="1923554"/>
              <a:ext cx="51910" cy="13281"/>
            </a:xfrm>
            <a:custGeom>
              <a:avLst/>
              <a:gdLst/>
              <a:ahLst/>
              <a:cxnLst/>
              <a:rect l="l" t="t" r="r" b="b"/>
              <a:pathLst>
                <a:path w="1626" h="416" extrusionOk="0">
                  <a:moveTo>
                    <a:pt x="1002" y="1"/>
                  </a:moveTo>
                  <a:cubicBezTo>
                    <a:pt x="709" y="1"/>
                    <a:pt x="387" y="98"/>
                    <a:pt x="140" y="140"/>
                  </a:cubicBezTo>
                  <a:cubicBezTo>
                    <a:pt x="0" y="163"/>
                    <a:pt x="31" y="402"/>
                    <a:pt x="166" y="402"/>
                  </a:cubicBezTo>
                  <a:cubicBezTo>
                    <a:pt x="169" y="402"/>
                    <a:pt x="172" y="402"/>
                    <a:pt x="176" y="402"/>
                  </a:cubicBezTo>
                  <a:cubicBezTo>
                    <a:pt x="187" y="401"/>
                    <a:pt x="199" y="401"/>
                    <a:pt x="211" y="400"/>
                  </a:cubicBezTo>
                  <a:lnTo>
                    <a:pt x="211" y="400"/>
                  </a:lnTo>
                  <a:cubicBezTo>
                    <a:pt x="211" y="401"/>
                    <a:pt x="211" y="401"/>
                    <a:pt x="211" y="402"/>
                  </a:cubicBezTo>
                  <a:cubicBezTo>
                    <a:pt x="214" y="401"/>
                    <a:pt x="218" y="401"/>
                    <a:pt x="221" y="400"/>
                  </a:cubicBezTo>
                  <a:lnTo>
                    <a:pt x="221" y="400"/>
                  </a:lnTo>
                  <a:cubicBezTo>
                    <a:pt x="480" y="389"/>
                    <a:pt x="739" y="377"/>
                    <a:pt x="1009" y="366"/>
                  </a:cubicBezTo>
                  <a:cubicBezTo>
                    <a:pt x="1073" y="362"/>
                    <a:pt x="1112" y="320"/>
                    <a:pt x="1127" y="271"/>
                  </a:cubicBezTo>
                  <a:lnTo>
                    <a:pt x="1127" y="271"/>
                  </a:lnTo>
                  <a:cubicBezTo>
                    <a:pt x="1213" y="287"/>
                    <a:pt x="1287" y="320"/>
                    <a:pt x="1342" y="378"/>
                  </a:cubicBezTo>
                  <a:cubicBezTo>
                    <a:pt x="1369" y="405"/>
                    <a:pt x="1399" y="416"/>
                    <a:pt x="1428" y="416"/>
                  </a:cubicBezTo>
                  <a:cubicBezTo>
                    <a:pt x="1531" y="416"/>
                    <a:pt x="1625" y="280"/>
                    <a:pt x="1533" y="187"/>
                  </a:cubicBezTo>
                  <a:cubicBezTo>
                    <a:pt x="1392" y="47"/>
                    <a:pt x="1204" y="1"/>
                    <a:pt x="100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45;p25">
              <a:extLst>
                <a:ext uri="{FF2B5EF4-FFF2-40B4-BE49-F238E27FC236}">
                  <a16:creationId xmlns:a16="http://schemas.microsoft.com/office/drawing/2014/main" id="{B7F2C097-B07F-425B-62ED-F0373F31AC4F}"/>
                </a:ext>
              </a:extLst>
            </p:cNvPr>
            <p:cNvSpPr/>
            <p:nvPr/>
          </p:nvSpPr>
          <p:spPr>
            <a:xfrm>
              <a:off x="7787032" y="2054954"/>
              <a:ext cx="153208" cy="284164"/>
            </a:xfrm>
            <a:custGeom>
              <a:avLst/>
              <a:gdLst/>
              <a:ahLst/>
              <a:cxnLst/>
              <a:rect l="l" t="t" r="r" b="b"/>
              <a:pathLst>
                <a:path w="4799" h="8901" extrusionOk="0">
                  <a:moveTo>
                    <a:pt x="1998" y="3137"/>
                  </a:moveTo>
                  <a:cubicBezTo>
                    <a:pt x="2009" y="3173"/>
                    <a:pt x="2020" y="3209"/>
                    <a:pt x="2031" y="3245"/>
                  </a:cubicBezTo>
                  <a:lnTo>
                    <a:pt x="2031" y="3245"/>
                  </a:lnTo>
                  <a:cubicBezTo>
                    <a:pt x="2032" y="3416"/>
                    <a:pt x="2033" y="3588"/>
                    <a:pt x="2034" y="3760"/>
                  </a:cubicBezTo>
                  <a:lnTo>
                    <a:pt x="2034" y="3760"/>
                  </a:lnTo>
                  <a:cubicBezTo>
                    <a:pt x="2012" y="3562"/>
                    <a:pt x="1996" y="3346"/>
                    <a:pt x="1998" y="3137"/>
                  </a:cubicBezTo>
                  <a:close/>
                  <a:moveTo>
                    <a:pt x="2513" y="1"/>
                  </a:moveTo>
                  <a:cubicBezTo>
                    <a:pt x="2351" y="1"/>
                    <a:pt x="2200" y="77"/>
                    <a:pt x="2102" y="195"/>
                  </a:cubicBezTo>
                  <a:lnTo>
                    <a:pt x="2102" y="195"/>
                  </a:lnTo>
                  <a:cubicBezTo>
                    <a:pt x="2067" y="186"/>
                    <a:pt x="2030" y="180"/>
                    <a:pt x="1994" y="178"/>
                  </a:cubicBezTo>
                  <a:lnTo>
                    <a:pt x="1994" y="178"/>
                  </a:lnTo>
                  <a:cubicBezTo>
                    <a:pt x="1905" y="123"/>
                    <a:pt x="1798" y="93"/>
                    <a:pt x="1689" y="93"/>
                  </a:cubicBezTo>
                  <a:cubicBezTo>
                    <a:pt x="1479" y="93"/>
                    <a:pt x="1263" y="204"/>
                    <a:pt x="1167" y="453"/>
                  </a:cubicBezTo>
                  <a:cubicBezTo>
                    <a:pt x="763" y="1560"/>
                    <a:pt x="1" y="3227"/>
                    <a:pt x="215" y="4442"/>
                  </a:cubicBezTo>
                  <a:cubicBezTo>
                    <a:pt x="298" y="4930"/>
                    <a:pt x="667" y="5394"/>
                    <a:pt x="893" y="5823"/>
                  </a:cubicBezTo>
                  <a:cubicBezTo>
                    <a:pt x="1346" y="6680"/>
                    <a:pt x="1667" y="7597"/>
                    <a:pt x="1929" y="8525"/>
                  </a:cubicBezTo>
                  <a:cubicBezTo>
                    <a:pt x="2005" y="8781"/>
                    <a:pt x="2208" y="8901"/>
                    <a:pt x="2416" y="8901"/>
                  </a:cubicBezTo>
                  <a:cubicBezTo>
                    <a:pt x="2633" y="8901"/>
                    <a:pt x="2856" y="8769"/>
                    <a:pt x="2941" y="8525"/>
                  </a:cubicBezTo>
                  <a:cubicBezTo>
                    <a:pt x="3346" y="7359"/>
                    <a:pt x="3763" y="6180"/>
                    <a:pt x="4168" y="5013"/>
                  </a:cubicBezTo>
                  <a:cubicBezTo>
                    <a:pt x="4430" y="4239"/>
                    <a:pt x="4799" y="3549"/>
                    <a:pt x="4549" y="2751"/>
                  </a:cubicBezTo>
                  <a:cubicBezTo>
                    <a:pt x="4453" y="2441"/>
                    <a:pt x="4156" y="2179"/>
                    <a:pt x="4001" y="1894"/>
                  </a:cubicBezTo>
                  <a:cubicBezTo>
                    <a:pt x="3763" y="1453"/>
                    <a:pt x="3715" y="810"/>
                    <a:pt x="3418" y="417"/>
                  </a:cubicBezTo>
                  <a:cubicBezTo>
                    <a:pt x="3179" y="96"/>
                    <a:pt x="2894" y="1"/>
                    <a:pt x="251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46;p25">
              <a:extLst>
                <a:ext uri="{FF2B5EF4-FFF2-40B4-BE49-F238E27FC236}">
                  <a16:creationId xmlns:a16="http://schemas.microsoft.com/office/drawing/2014/main" id="{FA106BCF-7950-DDD8-48BF-DBC23106AE95}"/>
                </a:ext>
              </a:extLst>
            </p:cNvPr>
            <p:cNvSpPr/>
            <p:nvPr/>
          </p:nvSpPr>
          <p:spPr>
            <a:xfrm>
              <a:off x="7801462" y="1923842"/>
              <a:ext cx="120198" cy="143088"/>
            </a:xfrm>
            <a:custGeom>
              <a:avLst/>
              <a:gdLst/>
              <a:ahLst/>
              <a:cxnLst/>
              <a:rect l="l" t="t" r="r" b="b"/>
              <a:pathLst>
                <a:path w="3765" h="4482" extrusionOk="0">
                  <a:moveTo>
                    <a:pt x="1617" y="1"/>
                  </a:moveTo>
                  <a:cubicBezTo>
                    <a:pt x="1500" y="1"/>
                    <a:pt x="1380" y="46"/>
                    <a:pt x="1275" y="155"/>
                  </a:cubicBezTo>
                  <a:cubicBezTo>
                    <a:pt x="834" y="607"/>
                    <a:pt x="203" y="1202"/>
                    <a:pt x="108" y="1845"/>
                  </a:cubicBezTo>
                  <a:cubicBezTo>
                    <a:pt x="1" y="2512"/>
                    <a:pt x="322" y="3357"/>
                    <a:pt x="680" y="3905"/>
                  </a:cubicBezTo>
                  <a:cubicBezTo>
                    <a:pt x="850" y="4164"/>
                    <a:pt x="1110" y="4338"/>
                    <a:pt x="1367" y="4338"/>
                  </a:cubicBezTo>
                  <a:cubicBezTo>
                    <a:pt x="1464" y="4338"/>
                    <a:pt x="1561" y="4313"/>
                    <a:pt x="1651" y="4258"/>
                  </a:cubicBezTo>
                  <a:lnTo>
                    <a:pt x="1651" y="4258"/>
                  </a:lnTo>
                  <a:cubicBezTo>
                    <a:pt x="1781" y="4409"/>
                    <a:pt x="1961" y="4482"/>
                    <a:pt x="2150" y="4482"/>
                  </a:cubicBezTo>
                  <a:cubicBezTo>
                    <a:pt x="2348" y="4482"/>
                    <a:pt x="2556" y="4402"/>
                    <a:pt x="2727" y="4250"/>
                  </a:cubicBezTo>
                  <a:cubicBezTo>
                    <a:pt x="3034" y="3978"/>
                    <a:pt x="3211" y="3584"/>
                    <a:pt x="3321" y="3169"/>
                  </a:cubicBezTo>
                  <a:lnTo>
                    <a:pt x="3321" y="3169"/>
                  </a:lnTo>
                  <a:cubicBezTo>
                    <a:pt x="3696" y="2753"/>
                    <a:pt x="3764" y="2212"/>
                    <a:pt x="3525" y="1691"/>
                  </a:cubicBezTo>
                  <a:cubicBezTo>
                    <a:pt x="3498" y="1630"/>
                    <a:pt x="3469" y="1561"/>
                    <a:pt x="3438" y="1486"/>
                  </a:cubicBezTo>
                  <a:lnTo>
                    <a:pt x="3438" y="1486"/>
                  </a:lnTo>
                  <a:cubicBezTo>
                    <a:pt x="3425" y="1451"/>
                    <a:pt x="3411" y="1416"/>
                    <a:pt x="3394" y="1381"/>
                  </a:cubicBezTo>
                  <a:cubicBezTo>
                    <a:pt x="3390" y="1370"/>
                    <a:pt x="3385" y="1360"/>
                    <a:pt x="3380" y="1350"/>
                  </a:cubicBezTo>
                  <a:lnTo>
                    <a:pt x="3380" y="1350"/>
                  </a:lnTo>
                  <a:cubicBezTo>
                    <a:pt x="3153" y="824"/>
                    <a:pt x="2811" y="139"/>
                    <a:pt x="2269" y="139"/>
                  </a:cubicBezTo>
                  <a:cubicBezTo>
                    <a:pt x="2248" y="139"/>
                    <a:pt x="2226" y="141"/>
                    <a:pt x="2204" y="143"/>
                  </a:cubicBezTo>
                  <a:cubicBezTo>
                    <a:pt x="2134" y="150"/>
                    <a:pt x="2070" y="167"/>
                    <a:pt x="2013" y="190"/>
                  </a:cubicBezTo>
                  <a:lnTo>
                    <a:pt x="2013" y="190"/>
                  </a:lnTo>
                  <a:cubicBezTo>
                    <a:pt x="1911" y="76"/>
                    <a:pt x="1766" y="1"/>
                    <a:pt x="161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47;p25">
              <a:extLst>
                <a:ext uri="{FF2B5EF4-FFF2-40B4-BE49-F238E27FC236}">
                  <a16:creationId xmlns:a16="http://schemas.microsoft.com/office/drawing/2014/main" id="{FA37697A-14D4-1D2E-6E4D-F798B11B3B98}"/>
                </a:ext>
              </a:extLst>
            </p:cNvPr>
            <p:cNvSpPr/>
            <p:nvPr/>
          </p:nvSpPr>
          <p:spPr>
            <a:xfrm>
              <a:off x="7695825" y="1675153"/>
              <a:ext cx="32691" cy="176960"/>
            </a:xfrm>
            <a:custGeom>
              <a:avLst/>
              <a:gdLst/>
              <a:ahLst/>
              <a:cxnLst/>
              <a:rect l="l" t="t" r="r" b="b"/>
              <a:pathLst>
                <a:path w="1024" h="5543" extrusionOk="0">
                  <a:moveTo>
                    <a:pt x="637" y="0"/>
                  </a:moveTo>
                  <a:cubicBezTo>
                    <a:pt x="441" y="0"/>
                    <a:pt x="238" y="128"/>
                    <a:pt x="226" y="384"/>
                  </a:cubicBezTo>
                  <a:cubicBezTo>
                    <a:pt x="155" y="1980"/>
                    <a:pt x="83" y="3563"/>
                    <a:pt x="12" y="5159"/>
                  </a:cubicBezTo>
                  <a:cubicBezTo>
                    <a:pt x="0" y="5415"/>
                    <a:pt x="191" y="5543"/>
                    <a:pt x="387" y="5543"/>
                  </a:cubicBezTo>
                  <a:cubicBezTo>
                    <a:pt x="583" y="5543"/>
                    <a:pt x="786" y="5415"/>
                    <a:pt x="798" y="5159"/>
                  </a:cubicBezTo>
                  <a:cubicBezTo>
                    <a:pt x="869" y="3563"/>
                    <a:pt x="941" y="1968"/>
                    <a:pt x="1012" y="384"/>
                  </a:cubicBezTo>
                  <a:cubicBezTo>
                    <a:pt x="1024" y="128"/>
                    <a:pt x="833" y="0"/>
                    <a:pt x="637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48;p25">
              <a:extLst>
                <a:ext uri="{FF2B5EF4-FFF2-40B4-BE49-F238E27FC236}">
                  <a16:creationId xmlns:a16="http://schemas.microsoft.com/office/drawing/2014/main" id="{53BA2570-A610-A778-C37F-77D52FDC723E}"/>
                </a:ext>
              </a:extLst>
            </p:cNvPr>
            <p:cNvSpPr/>
            <p:nvPr/>
          </p:nvSpPr>
          <p:spPr>
            <a:xfrm>
              <a:off x="7993614" y="1664266"/>
              <a:ext cx="34639" cy="181015"/>
            </a:xfrm>
            <a:custGeom>
              <a:avLst/>
              <a:gdLst/>
              <a:ahLst/>
              <a:cxnLst/>
              <a:rect l="l" t="t" r="r" b="b"/>
              <a:pathLst>
                <a:path w="1085" h="5670" extrusionOk="0">
                  <a:moveTo>
                    <a:pt x="381" y="0"/>
                  </a:moveTo>
                  <a:cubicBezTo>
                    <a:pt x="186" y="0"/>
                    <a:pt x="1" y="125"/>
                    <a:pt x="18" y="380"/>
                  </a:cubicBezTo>
                  <a:cubicBezTo>
                    <a:pt x="126" y="2011"/>
                    <a:pt x="221" y="3654"/>
                    <a:pt x="292" y="5285"/>
                  </a:cubicBezTo>
                  <a:cubicBezTo>
                    <a:pt x="298" y="5541"/>
                    <a:pt x="498" y="5669"/>
                    <a:pt x="694" y="5669"/>
                  </a:cubicBezTo>
                  <a:cubicBezTo>
                    <a:pt x="891" y="5669"/>
                    <a:pt x="1084" y="5541"/>
                    <a:pt x="1078" y="5285"/>
                  </a:cubicBezTo>
                  <a:cubicBezTo>
                    <a:pt x="1007" y="3654"/>
                    <a:pt x="911" y="2011"/>
                    <a:pt x="804" y="380"/>
                  </a:cubicBezTo>
                  <a:cubicBezTo>
                    <a:pt x="786" y="128"/>
                    <a:pt x="579" y="0"/>
                    <a:pt x="3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9;p25">
              <a:extLst>
                <a:ext uri="{FF2B5EF4-FFF2-40B4-BE49-F238E27FC236}">
                  <a16:creationId xmlns:a16="http://schemas.microsoft.com/office/drawing/2014/main" id="{FA0D1002-219A-0D41-DBB6-650381C24A3E}"/>
                </a:ext>
              </a:extLst>
            </p:cNvPr>
            <p:cNvSpPr/>
            <p:nvPr/>
          </p:nvSpPr>
          <p:spPr>
            <a:xfrm>
              <a:off x="7646215" y="1391187"/>
              <a:ext cx="413397" cy="345684"/>
            </a:xfrm>
            <a:custGeom>
              <a:avLst/>
              <a:gdLst/>
              <a:ahLst/>
              <a:cxnLst/>
              <a:rect l="l" t="t" r="r" b="b"/>
              <a:pathLst>
                <a:path w="12949" h="10828" extrusionOk="0">
                  <a:moveTo>
                    <a:pt x="11094" y="1"/>
                  </a:moveTo>
                  <a:cubicBezTo>
                    <a:pt x="10809" y="1"/>
                    <a:pt x="10536" y="279"/>
                    <a:pt x="10746" y="564"/>
                  </a:cubicBezTo>
                  <a:cubicBezTo>
                    <a:pt x="11793" y="2028"/>
                    <a:pt x="12055" y="3683"/>
                    <a:pt x="11901" y="5457"/>
                  </a:cubicBezTo>
                  <a:cubicBezTo>
                    <a:pt x="11781" y="6838"/>
                    <a:pt x="11603" y="8315"/>
                    <a:pt x="10317" y="9148"/>
                  </a:cubicBezTo>
                  <a:cubicBezTo>
                    <a:pt x="9531" y="9648"/>
                    <a:pt x="8519" y="9803"/>
                    <a:pt x="7614" y="9910"/>
                  </a:cubicBezTo>
                  <a:cubicBezTo>
                    <a:pt x="7083" y="9980"/>
                    <a:pt x="6551" y="10029"/>
                    <a:pt x="6029" y="10029"/>
                  </a:cubicBezTo>
                  <a:cubicBezTo>
                    <a:pt x="4763" y="10029"/>
                    <a:pt x="3560" y="9739"/>
                    <a:pt x="2590" y="8743"/>
                  </a:cubicBezTo>
                  <a:cubicBezTo>
                    <a:pt x="1221" y="7327"/>
                    <a:pt x="911" y="5338"/>
                    <a:pt x="804" y="3457"/>
                  </a:cubicBezTo>
                  <a:cubicBezTo>
                    <a:pt x="786" y="3207"/>
                    <a:pt x="581" y="3082"/>
                    <a:pt x="384" y="3082"/>
                  </a:cubicBezTo>
                  <a:cubicBezTo>
                    <a:pt x="188" y="3082"/>
                    <a:pt x="0" y="3207"/>
                    <a:pt x="18" y="3457"/>
                  </a:cubicBezTo>
                  <a:cubicBezTo>
                    <a:pt x="149" y="5636"/>
                    <a:pt x="554" y="7922"/>
                    <a:pt x="2221" y="9482"/>
                  </a:cubicBezTo>
                  <a:cubicBezTo>
                    <a:pt x="3304" y="10509"/>
                    <a:pt x="4648" y="10828"/>
                    <a:pt x="6043" y="10828"/>
                  </a:cubicBezTo>
                  <a:cubicBezTo>
                    <a:pt x="6717" y="10828"/>
                    <a:pt x="7404" y="10753"/>
                    <a:pt x="8079" y="10648"/>
                  </a:cubicBezTo>
                  <a:cubicBezTo>
                    <a:pt x="10305" y="10315"/>
                    <a:pt x="11936" y="9458"/>
                    <a:pt x="12436" y="7172"/>
                  </a:cubicBezTo>
                  <a:cubicBezTo>
                    <a:pt x="12948" y="4755"/>
                    <a:pt x="12901" y="2231"/>
                    <a:pt x="11424" y="171"/>
                  </a:cubicBezTo>
                  <a:cubicBezTo>
                    <a:pt x="11336" y="51"/>
                    <a:pt x="11214" y="1"/>
                    <a:pt x="1109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0;p25">
              <a:extLst>
                <a:ext uri="{FF2B5EF4-FFF2-40B4-BE49-F238E27FC236}">
                  <a16:creationId xmlns:a16="http://schemas.microsoft.com/office/drawing/2014/main" id="{26286F2C-FB4F-A232-CDE4-57E6F02E83A1}"/>
                </a:ext>
              </a:extLst>
            </p:cNvPr>
            <p:cNvSpPr/>
            <p:nvPr/>
          </p:nvSpPr>
          <p:spPr>
            <a:xfrm>
              <a:off x="7573428" y="1481820"/>
              <a:ext cx="95743" cy="93476"/>
            </a:xfrm>
            <a:custGeom>
              <a:avLst/>
              <a:gdLst/>
              <a:ahLst/>
              <a:cxnLst/>
              <a:rect l="l" t="t" r="r" b="b"/>
              <a:pathLst>
                <a:path w="2999" h="2928" extrusionOk="0">
                  <a:moveTo>
                    <a:pt x="2298" y="0"/>
                  </a:moveTo>
                  <a:cubicBezTo>
                    <a:pt x="2268" y="0"/>
                    <a:pt x="2236" y="4"/>
                    <a:pt x="2203" y="11"/>
                  </a:cubicBezTo>
                  <a:cubicBezTo>
                    <a:pt x="1679" y="142"/>
                    <a:pt x="941" y="189"/>
                    <a:pt x="488" y="499"/>
                  </a:cubicBezTo>
                  <a:cubicBezTo>
                    <a:pt x="95" y="761"/>
                    <a:pt x="0" y="1285"/>
                    <a:pt x="107" y="1713"/>
                  </a:cubicBezTo>
                  <a:cubicBezTo>
                    <a:pt x="331" y="2598"/>
                    <a:pt x="1166" y="2927"/>
                    <a:pt x="1984" y="2927"/>
                  </a:cubicBezTo>
                  <a:cubicBezTo>
                    <a:pt x="2167" y="2927"/>
                    <a:pt x="2350" y="2911"/>
                    <a:pt x="2524" y="2880"/>
                  </a:cubicBezTo>
                  <a:cubicBezTo>
                    <a:pt x="2998" y="2801"/>
                    <a:pt x="2841" y="2124"/>
                    <a:pt x="2398" y="2124"/>
                  </a:cubicBezTo>
                  <a:cubicBezTo>
                    <a:pt x="2374" y="2124"/>
                    <a:pt x="2348" y="2126"/>
                    <a:pt x="2322" y="2130"/>
                  </a:cubicBezTo>
                  <a:cubicBezTo>
                    <a:pt x="2212" y="2148"/>
                    <a:pt x="2090" y="2158"/>
                    <a:pt x="1964" y="2158"/>
                  </a:cubicBezTo>
                  <a:cubicBezTo>
                    <a:pt x="1492" y="2158"/>
                    <a:pt x="970" y="2007"/>
                    <a:pt x="857" y="1499"/>
                  </a:cubicBezTo>
                  <a:cubicBezTo>
                    <a:pt x="774" y="1094"/>
                    <a:pt x="1167" y="1071"/>
                    <a:pt x="1453" y="999"/>
                  </a:cubicBezTo>
                  <a:lnTo>
                    <a:pt x="2417" y="773"/>
                  </a:lnTo>
                  <a:cubicBezTo>
                    <a:pt x="2873" y="662"/>
                    <a:pt x="2727" y="0"/>
                    <a:pt x="2298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1;p25">
              <a:extLst>
                <a:ext uri="{FF2B5EF4-FFF2-40B4-BE49-F238E27FC236}">
                  <a16:creationId xmlns:a16="http://schemas.microsoft.com/office/drawing/2014/main" id="{B24E8FB0-2D77-560F-43B1-6B2611D33E75}"/>
                </a:ext>
              </a:extLst>
            </p:cNvPr>
            <p:cNvSpPr/>
            <p:nvPr/>
          </p:nvSpPr>
          <p:spPr>
            <a:xfrm>
              <a:off x="7594338" y="1295990"/>
              <a:ext cx="103118" cy="203490"/>
            </a:xfrm>
            <a:custGeom>
              <a:avLst/>
              <a:gdLst/>
              <a:ahLst/>
              <a:cxnLst/>
              <a:rect l="l" t="t" r="r" b="b"/>
              <a:pathLst>
                <a:path w="3230" h="6374" extrusionOk="0">
                  <a:moveTo>
                    <a:pt x="2590" y="0"/>
                  </a:moveTo>
                  <a:cubicBezTo>
                    <a:pt x="2538" y="0"/>
                    <a:pt x="2484" y="10"/>
                    <a:pt x="2429" y="34"/>
                  </a:cubicBezTo>
                  <a:cubicBezTo>
                    <a:pt x="0" y="1081"/>
                    <a:pt x="250" y="3939"/>
                    <a:pt x="655" y="6094"/>
                  </a:cubicBezTo>
                  <a:cubicBezTo>
                    <a:pt x="693" y="6288"/>
                    <a:pt x="837" y="6373"/>
                    <a:pt x="990" y="6373"/>
                  </a:cubicBezTo>
                  <a:cubicBezTo>
                    <a:pt x="1221" y="6373"/>
                    <a:pt x="1474" y="6180"/>
                    <a:pt x="1417" y="5879"/>
                  </a:cubicBezTo>
                  <a:cubicBezTo>
                    <a:pt x="1072" y="4070"/>
                    <a:pt x="750" y="1617"/>
                    <a:pt x="2822" y="712"/>
                  </a:cubicBezTo>
                  <a:cubicBezTo>
                    <a:pt x="3230" y="545"/>
                    <a:pt x="2967" y="0"/>
                    <a:pt x="259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2;p25">
              <a:extLst>
                <a:ext uri="{FF2B5EF4-FFF2-40B4-BE49-F238E27FC236}">
                  <a16:creationId xmlns:a16="http://schemas.microsoft.com/office/drawing/2014/main" id="{A77DD91A-2ECD-3C1C-3E79-224D616740A1}"/>
                </a:ext>
              </a:extLst>
            </p:cNvPr>
            <p:cNvSpPr/>
            <p:nvPr/>
          </p:nvSpPr>
          <p:spPr>
            <a:xfrm>
              <a:off x="7652536" y="1368521"/>
              <a:ext cx="103597" cy="140342"/>
            </a:xfrm>
            <a:custGeom>
              <a:avLst/>
              <a:gdLst/>
              <a:ahLst/>
              <a:cxnLst/>
              <a:rect l="l" t="t" r="r" b="b"/>
              <a:pathLst>
                <a:path w="3245" h="4396" extrusionOk="0">
                  <a:moveTo>
                    <a:pt x="2702" y="0"/>
                  </a:moveTo>
                  <a:cubicBezTo>
                    <a:pt x="2584" y="0"/>
                    <a:pt x="2468" y="56"/>
                    <a:pt x="2392" y="190"/>
                  </a:cubicBezTo>
                  <a:cubicBezTo>
                    <a:pt x="1666" y="1488"/>
                    <a:pt x="356" y="2381"/>
                    <a:pt x="58" y="3905"/>
                  </a:cubicBezTo>
                  <a:cubicBezTo>
                    <a:pt x="1" y="4200"/>
                    <a:pt x="257" y="4396"/>
                    <a:pt x="489" y="4396"/>
                  </a:cubicBezTo>
                  <a:cubicBezTo>
                    <a:pt x="641" y="4396"/>
                    <a:pt x="783" y="4312"/>
                    <a:pt x="820" y="4119"/>
                  </a:cubicBezTo>
                  <a:cubicBezTo>
                    <a:pt x="1094" y="2691"/>
                    <a:pt x="2392" y="1810"/>
                    <a:pt x="3071" y="595"/>
                  </a:cubicBezTo>
                  <a:cubicBezTo>
                    <a:pt x="3244" y="289"/>
                    <a:pt x="2970" y="0"/>
                    <a:pt x="270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3;p25">
              <a:extLst>
                <a:ext uri="{FF2B5EF4-FFF2-40B4-BE49-F238E27FC236}">
                  <a16:creationId xmlns:a16="http://schemas.microsoft.com/office/drawing/2014/main" id="{42F3563C-122B-0470-1985-2A9414918FD9}"/>
                </a:ext>
              </a:extLst>
            </p:cNvPr>
            <p:cNvSpPr/>
            <p:nvPr/>
          </p:nvSpPr>
          <p:spPr>
            <a:xfrm>
              <a:off x="7660836" y="1220106"/>
              <a:ext cx="432584" cy="196179"/>
            </a:xfrm>
            <a:custGeom>
              <a:avLst/>
              <a:gdLst/>
              <a:ahLst/>
              <a:cxnLst/>
              <a:rect l="l" t="t" r="r" b="b"/>
              <a:pathLst>
                <a:path w="13550" h="6145" extrusionOk="0">
                  <a:moveTo>
                    <a:pt x="5286" y="759"/>
                  </a:moveTo>
                  <a:cubicBezTo>
                    <a:pt x="5894" y="759"/>
                    <a:pt x="6501" y="814"/>
                    <a:pt x="7109" y="934"/>
                  </a:cubicBezTo>
                  <a:cubicBezTo>
                    <a:pt x="8014" y="1113"/>
                    <a:pt x="8859" y="1518"/>
                    <a:pt x="9752" y="1660"/>
                  </a:cubicBezTo>
                  <a:cubicBezTo>
                    <a:pt x="10000" y="1707"/>
                    <a:pt x="10240" y="1735"/>
                    <a:pt x="10479" y="1735"/>
                  </a:cubicBezTo>
                  <a:cubicBezTo>
                    <a:pt x="10790" y="1735"/>
                    <a:pt x="11096" y="1687"/>
                    <a:pt x="11407" y="1565"/>
                  </a:cubicBezTo>
                  <a:cubicBezTo>
                    <a:pt x="11750" y="1426"/>
                    <a:pt x="12084" y="1218"/>
                    <a:pt x="12285" y="1218"/>
                  </a:cubicBezTo>
                  <a:cubicBezTo>
                    <a:pt x="12496" y="1218"/>
                    <a:pt x="12561" y="1446"/>
                    <a:pt x="12336" y="2220"/>
                  </a:cubicBezTo>
                  <a:cubicBezTo>
                    <a:pt x="11633" y="4625"/>
                    <a:pt x="8811" y="5161"/>
                    <a:pt x="6668" y="5244"/>
                  </a:cubicBezTo>
                  <a:cubicBezTo>
                    <a:pt x="6426" y="5254"/>
                    <a:pt x="6177" y="5260"/>
                    <a:pt x="5925" y="5260"/>
                  </a:cubicBezTo>
                  <a:cubicBezTo>
                    <a:pt x="4899" y="5260"/>
                    <a:pt x="3816" y="5151"/>
                    <a:pt x="2918" y="4673"/>
                  </a:cubicBezTo>
                  <a:cubicBezTo>
                    <a:pt x="2525" y="4458"/>
                    <a:pt x="2096" y="4173"/>
                    <a:pt x="1787" y="3827"/>
                  </a:cubicBezTo>
                  <a:cubicBezTo>
                    <a:pt x="929" y="3125"/>
                    <a:pt x="929" y="2470"/>
                    <a:pt x="1787" y="1863"/>
                  </a:cubicBezTo>
                  <a:cubicBezTo>
                    <a:pt x="1979" y="1268"/>
                    <a:pt x="2325" y="948"/>
                    <a:pt x="2826" y="896"/>
                  </a:cubicBezTo>
                  <a:lnTo>
                    <a:pt x="2826" y="896"/>
                  </a:lnTo>
                  <a:cubicBezTo>
                    <a:pt x="2892" y="945"/>
                    <a:pt x="2973" y="976"/>
                    <a:pt x="3068" y="976"/>
                  </a:cubicBezTo>
                  <a:cubicBezTo>
                    <a:pt x="3092" y="976"/>
                    <a:pt x="3118" y="974"/>
                    <a:pt x="3144" y="970"/>
                  </a:cubicBezTo>
                  <a:cubicBezTo>
                    <a:pt x="3858" y="835"/>
                    <a:pt x="4572" y="759"/>
                    <a:pt x="5286" y="759"/>
                  </a:cubicBezTo>
                  <a:close/>
                  <a:moveTo>
                    <a:pt x="5166" y="1"/>
                  </a:moveTo>
                  <a:cubicBezTo>
                    <a:pt x="4573" y="1"/>
                    <a:pt x="3976" y="46"/>
                    <a:pt x="3369" y="136"/>
                  </a:cubicBezTo>
                  <a:lnTo>
                    <a:pt x="3369" y="136"/>
                  </a:lnTo>
                  <a:cubicBezTo>
                    <a:pt x="3365" y="135"/>
                    <a:pt x="3360" y="135"/>
                    <a:pt x="3355" y="135"/>
                  </a:cubicBezTo>
                  <a:cubicBezTo>
                    <a:pt x="3345" y="135"/>
                    <a:pt x="3334" y="136"/>
                    <a:pt x="3322" y="136"/>
                  </a:cubicBezTo>
                  <a:cubicBezTo>
                    <a:pt x="2215" y="220"/>
                    <a:pt x="810" y="398"/>
                    <a:pt x="382" y="1637"/>
                  </a:cubicBezTo>
                  <a:cubicBezTo>
                    <a:pt x="1" y="2768"/>
                    <a:pt x="775" y="4018"/>
                    <a:pt x="1596" y="4732"/>
                  </a:cubicBezTo>
                  <a:cubicBezTo>
                    <a:pt x="2743" y="5734"/>
                    <a:pt x="4461" y="6145"/>
                    <a:pt x="6189" y="6145"/>
                  </a:cubicBezTo>
                  <a:cubicBezTo>
                    <a:pt x="7706" y="6145"/>
                    <a:pt x="9230" y="5828"/>
                    <a:pt x="10383" y="5316"/>
                  </a:cubicBezTo>
                  <a:cubicBezTo>
                    <a:pt x="11562" y="4792"/>
                    <a:pt x="12562" y="3887"/>
                    <a:pt x="13002" y="2661"/>
                  </a:cubicBezTo>
                  <a:cubicBezTo>
                    <a:pt x="13228" y="2041"/>
                    <a:pt x="13550" y="637"/>
                    <a:pt x="12776" y="220"/>
                  </a:cubicBezTo>
                  <a:cubicBezTo>
                    <a:pt x="12704" y="182"/>
                    <a:pt x="12629" y="168"/>
                    <a:pt x="12552" y="168"/>
                  </a:cubicBezTo>
                  <a:cubicBezTo>
                    <a:pt x="12415" y="168"/>
                    <a:pt x="12275" y="213"/>
                    <a:pt x="12145" y="244"/>
                  </a:cubicBezTo>
                  <a:cubicBezTo>
                    <a:pt x="11419" y="398"/>
                    <a:pt x="11466" y="637"/>
                    <a:pt x="10561" y="744"/>
                  </a:cubicBezTo>
                  <a:cubicBezTo>
                    <a:pt x="10357" y="769"/>
                    <a:pt x="10178" y="780"/>
                    <a:pt x="10014" y="780"/>
                  </a:cubicBezTo>
                  <a:cubicBezTo>
                    <a:pt x="9472" y="780"/>
                    <a:pt x="9093" y="655"/>
                    <a:pt x="8490" y="482"/>
                  </a:cubicBezTo>
                  <a:cubicBezTo>
                    <a:pt x="7372" y="159"/>
                    <a:pt x="6276" y="1"/>
                    <a:pt x="516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4;p25">
              <a:extLst>
                <a:ext uri="{FF2B5EF4-FFF2-40B4-BE49-F238E27FC236}">
                  <a16:creationId xmlns:a16="http://schemas.microsoft.com/office/drawing/2014/main" id="{4B959C39-676B-C849-41E9-5CAC0590B82A}"/>
                </a:ext>
              </a:extLst>
            </p:cNvPr>
            <p:cNvSpPr/>
            <p:nvPr/>
          </p:nvSpPr>
          <p:spPr>
            <a:xfrm>
              <a:off x="8021994" y="1467582"/>
              <a:ext cx="87698" cy="101138"/>
            </a:xfrm>
            <a:custGeom>
              <a:avLst/>
              <a:gdLst/>
              <a:ahLst/>
              <a:cxnLst/>
              <a:rect l="l" t="t" r="r" b="b"/>
              <a:pathLst>
                <a:path w="2747" h="3168" extrusionOk="0">
                  <a:moveTo>
                    <a:pt x="969" y="0"/>
                  </a:moveTo>
                  <a:cubicBezTo>
                    <a:pt x="805" y="0"/>
                    <a:pt x="646" y="11"/>
                    <a:pt x="499" y="28"/>
                  </a:cubicBezTo>
                  <a:cubicBezTo>
                    <a:pt x="28" y="86"/>
                    <a:pt x="0" y="817"/>
                    <a:pt x="446" y="817"/>
                  </a:cubicBezTo>
                  <a:cubicBezTo>
                    <a:pt x="463" y="817"/>
                    <a:pt x="480" y="816"/>
                    <a:pt x="499" y="814"/>
                  </a:cubicBezTo>
                  <a:cubicBezTo>
                    <a:pt x="629" y="796"/>
                    <a:pt x="836" y="773"/>
                    <a:pt x="1054" y="773"/>
                  </a:cubicBezTo>
                  <a:cubicBezTo>
                    <a:pt x="1549" y="773"/>
                    <a:pt x="2098" y="891"/>
                    <a:pt x="1915" y="1445"/>
                  </a:cubicBezTo>
                  <a:cubicBezTo>
                    <a:pt x="1737" y="1969"/>
                    <a:pt x="1023" y="2314"/>
                    <a:pt x="511" y="2409"/>
                  </a:cubicBezTo>
                  <a:cubicBezTo>
                    <a:pt x="40" y="2488"/>
                    <a:pt x="202" y="3168"/>
                    <a:pt x="640" y="3168"/>
                  </a:cubicBezTo>
                  <a:cubicBezTo>
                    <a:pt x="667" y="3168"/>
                    <a:pt x="696" y="3165"/>
                    <a:pt x="725" y="3160"/>
                  </a:cubicBezTo>
                  <a:cubicBezTo>
                    <a:pt x="1594" y="3017"/>
                    <a:pt x="2737" y="2255"/>
                    <a:pt x="2737" y="1266"/>
                  </a:cubicBezTo>
                  <a:cubicBezTo>
                    <a:pt x="2747" y="272"/>
                    <a:pt x="1801" y="0"/>
                    <a:pt x="96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5;p25">
              <a:extLst>
                <a:ext uri="{FF2B5EF4-FFF2-40B4-BE49-F238E27FC236}">
                  <a16:creationId xmlns:a16="http://schemas.microsoft.com/office/drawing/2014/main" id="{FDF6B3F7-7A1E-5D3E-ED49-A2EEBE764F55}"/>
                </a:ext>
              </a:extLst>
            </p:cNvPr>
            <p:cNvSpPr/>
            <p:nvPr/>
          </p:nvSpPr>
          <p:spPr>
            <a:xfrm>
              <a:off x="8042362" y="1345248"/>
              <a:ext cx="40800" cy="139033"/>
            </a:xfrm>
            <a:custGeom>
              <a:avLst/>
              <a:gdLst/>
              <a:ahLst/>
              <a:cxnLst/>
              <a:rect l="l" t="t" r="r" b="b"/>
              <a:pathLst>
                <a:path w="1278" h="4355" extrusionOk="0">
                  <a:moveTo>
                    <a:pt x="481" y="0"/>
                  </a:moveTo>
                  <a:cubicBezTo>
                    <a:pt x="245" y="0"/>
                    <a:pt x="0" y="195"/>
                    <a:pt x="87" y="491"/>
                  </a:cubicBezTo>
                  <a:cubicBezTo>
                    <a:pt x="396" y="1646"/>
                    <a:pt x="480" y="2789"/>
                    <a:pt x="349" y="3979"/>
                  </a:cubicBezTo>
                  <a:cubicBezTo>
                    <a:pt x="319" y="4229"/>
                    <a:pt x="504" y="4354"/>
                    <a:pt x="702" y="4354"/>
                  </a:cubicBezTo>
                  <a:cubicBezTo>
                    <a:pt x="899" y="4354"/>
                    <a:pt x="1111" y="4229"/>
                    <a:pt x="1135" y="3979"/>
                  </a:cubicBezTo>
                  <a:cubicBezTo>
                    <a:pt x="1277" y="2729"/>
                    <a:pt x="1170" y="1491"/>
                    <a:pt x="837" y="276"/>
                  </a:cubicBezTo>
                  <a:cubicBezTo>
                    <a:pt x="785" y="84"/>
                    <a:pt x="635" y="0"/>
                    <a:pt x="4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6;p25">
              <a:extLst>
                <a:ext uri="{FF2B5EF4-FFF2-40B4-BE49-F238E27FC236}">
                  <a16:creationId xmlns:a16="http://schemas.microsoft.com/office/drawing/2014/main" id="{77045B80-3ECE-37D2-6F66-8A1AEB9C8917}"/>
                </a:ext>
              </a:extLst>
            </p:cNvPr>
            <p:cNvSpPr/>
            <p:nvPr/>
          </p:nvSpPr>
          <p:spPr>
            <a:xfrm>
              <a:off x="7754310" y="1595406"/>
              <a:ext cx="203043" cy="81920"/>
            </a:xfrm>
            <a:custGeom>
              <a:avLst/>
              <a:gdLst/>
              <a:ahLst/>
              <a:cxnLst/>
              <a:rect l="l" t="t" r="r" b="b"/>
              <a:pathLst>
                <a:path w="6360" h="2566" extrusionOk="0">
                  <a:moveTo>
                    <a:pt x="332" y="263"/>
                  </a:moveTo>
                  <a:lnTo>
                    <a:pt x="332" y="263"/>
                  </a:lnTo>
                  <a:cubicBezTo>
                    <a:pt x="1305" y="275"/>
                    <a:pt x="2279" y="275"/>
                    <a:pt x="3252" y="287"/>
                  </a:cubicBezTo>
                  <a:cubicBezTo>
                    <a:pt x="3776" y="299"/>
                    <a:pt x="4312" y="299"/>
                    <a:pt x="4847" y="310"/>
                  </a:cubicBezTo>
                  <a:cubicBezTo>
                    <a:pt x="5027" y="310"/>
                    <a:pt x="5246" y="269"/>
                    <a:pt x="5434" y="269"/>
                  </a:cubicBezTo>
                  <a:cubicBezTo>
                    <a:pt x="5707" y="269"/>
                    <a:pt x="5913" y="357"/>
                    <a:pt x="5836" y="787"/>
                  </a:cubicBezTo>
                  <a:cubicBezTo>
                    <a:pt x="5664" y="1758"/>
                    <a:pt x="3913" y="2302"/>
                    <a:pt x="3089" y="2302"/>
                  </a:cubicBezTo>
                  <a:cubicBezTo>
                    <a:pt x="3054" y="2302"/>
                    <a:pt x="3021" y="2301"/>
                    <a:pt x="2990" y="2299"/>
                  </a:cubicBezTo>
                  <a:cubicBezTo>
                    <a:pt x="1739" y="2218"/>
                    <a:pt x="853" y="1330"/>
                    <a:pt x="332" y="263"/>
                  </a:cubicBezTo>
                  <a:close/>
                  <a:moveTo>
                    <a:pt x="287" y="1"/>
                  </a:moveTo>
                  <a:cubicBezTo>
                    <a:pt x="229" y="1"/>
                    <a:pt x="191" y="33"/>
                    <a:pt x="174" y="74"/>
                  </a:cubicBezTo>
                  <a:lnTo>
                    <a:pt x="174" y="74"/>
                  </a:lnTo>
                  <a:cubicBezTo>
                    <a:pt x="89" y="76"/>
                    <a:pt x="1" y="170"/>
                    <a:pt x="49" y="275"/>
                  </a:cubicBezTo>
                  <a:cubicBezTo>
                    <a:pt x="634" y="1547"/>
                    <a:pt x="1726" y="2565"/>
                    <a:pt x="3177" y="2565"/>
                  </a:cubicBezTo>
                  <a:cubicBezTo>
                    <a:pt x="3233" y="2565"/>
                    <a:pt x="3290" y="2564"/>
                    <a:pt x="3347" y="2561"/>
                  </a:cubicBezTo>
                  <a:cubicBezTo>
                    <a:pt x="4740" y="2489"/>
                    <a:pt x="5931" y="1537"/>
                    <a:pt x="6336" y="227"/>
                  </a:cubicBezTo>
                  <a:cubicBezTo>
                    <a:pt x="6360" y="144"/>
                    <a:pt x="6288" y="60"/>
                    <a:pt x="6205" y="60"/>
                  </a:cubicBezTo>
                  <a:cubicBezTo>
                    <a:pt x="4240" y="37"/>
                    <a:pt x="2264" y="13"/>
                    <a:pt x="28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7;p25">
              <a:extLst>
                <a:ext uri="{FF2B5EF4-FFF2-40B4-BE49-F238E27FC236}">
                  <a16:creationId xmlns:a16="http://schemas.microsoft.com/office/drawing/2014/main" id="{7B7D835F-13EA-5460-8FDE-1B2211CA782E}"/>
                </a:ext>
              </a:extLst>
            </p:cNvPr>
            <p:cNvSpPr/>
            <p:nvPr/>
          </p:nvSpPr>
          <p:spPr>
            <a:xfrm>
              <a:off x="7753033" y="1473232"/>
              <a:ext cx="35948" cy="36586"/>
            </a:xfrm>
            <a:custGeom>
              <a:avLst/>
              <a:gdLst/>
              <a:ahLst/>
              <a:cxnLst/>
              <a:rect l="l" t="t" r="r" b="b"/>
              <a:pathLst>
                <a:path w="1126" h="1146" extrusionOk="0">
                  <a:moveTo>
                    <a:pt x="544" y="268"/>
                  </a:moveTo>
                  <a:cubicBezTo>
                    <a:pt x="559" y="268"/>
                    <a:pt x="574" y="272"/>
                    <a:pt x="589" y="280"/>
                  </a:cubicBezTo>
                  <a:cubicBezTo>
                    <a:pt x="610" y="289"/>
                    <a:pt x="630" y="294"/>
                    <a:pt x="649" y="294"/>
                  </a:cubicBezTo>
                  <a:cubicBezTo>
                    <a:pt x="676" y="294"/>
                    <a:pt x="700" y="286"/>
                    <a:pt x="721" y="272"/>
                  </a:cubicBezTo>
                  <a:lnTo>
                    <a:pt x="721" y="272"/>
                  </a:lnTo>
                  <a:cubicBezTo>
                    <a:pt x="758" y="375"/>
                    <a:pt x="792" y="485"/>
                    <a:pt x="792" y="601"/>
                  </a:cubicBezTo>
                  <a:cubicBezTo>
                    <a:pt x="780" y="717"/>
                    <a:pt x="702" y="888"/>
                    <a:pt x="567" y="888"/>
                  </a:cubicBezTo>
                  <a:cubicBezTo>
                    <a:pt x="563" y="888"/>
                    <a:pt x="558" y="887"/>
                    <a:pt x="554" y="887"/>
                  </a:cubicBezTo>
                  <a:cubicBezTo>
                    <a:pt x="300" y="854"/>
                    <a:pt x="363" y="268"/>
                    <a:pt x="544" y="268"/>
                  </a:cubicBezTo>
                  <a:close/>
                  <a:moveTo>
                    <a:pt x="520" y="1"/>
                  </a:moveTo>
                  <a:cubicBezTo>
                    <a:pt x="109" y="1"/>
                    <a:pt x="1" y="761"/>
                    <a:pt x="292" y="1042"/>
                  </a:cubicBezTo>
                  <a:cubicBezTo>
                    <a:pt x="369" y="1114"/>
                    <a:pt x="459" y="1145"/>
                    <a:pt x="550" y="1145"/>
                  </a:cubicBezTo>
                  <a:cubicBezTo>
                    <a:pt x="684" y="1145"/>
                    <a:pt x="818" y="1077"/>
                    <a:pt x="911" y="970"/>
                  </a:cubicBezTo>
                  <a:cubicBezTo>
                    <a:pt x="1125" y="720"/>
                    <a:pt x="1042" y="375"/>
                    <a:pt x="946" y="101"/>
                  </a:cubicBezTo>
                  <a:cubicBezTo>
                    <a:pt x="923" y="39"/>
                    <a:pt x="868" y="12"/>
                    <a:pt x="814" y="12"/>
                  </a:cubicBezTo>
                  <a:cubicBezTo>
                    <a:pt x="776" y="12"/>
                    <a:pt x="739" y="25"/>
                    <a:pt x="713" y="50"/>
                  </a:cubicBezTo>
                  <a:lnTo>
                    <a:pt x="713" y="50"/>
                  </a:lnTo>
                  <a:cubicBezTo>
                    <a:pt x="643" y="16"/>
                    <a:pt x="579" y="1"/>
                    <a:pt x="5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8;p25">
              <a:extLst>
                <a:ext uri="{FF2B5EF4-FFF2-40B4-BE49-F238E27FC236}">
                  <a16:creationId xmlns:a16="http://schemas.microsoft.com/office/drawing/2014/main" id="{648AB336-F631-A7A9-FC1F-867FFC6981B6}"/>
                </a:ext>
              </a:extLst>
            </p:cNvPr>
            <p:cNvSpPr/>
            <p:nvPr/>
          </p:nvSpPr>
          <p:spPr>
            <a:xfrm>
              <a:off x="7912686" y="1473232"/>
              <a:ext cx="35916" cy="36586"/>
            </a:xfrm>
            <a:custGeom>
              <a:avLst/>
              <a:gdLst/>
              <a:ahLst/>
              <a:cxnLst/>
              <a:rect l="l" t="t" r="r" b="b"/>
              <a:pathLst>
                <a:path w="1125" h="1146" extrusionOk="0">
                  <a:moveTo>
                    <a:pt x="544" y="268"/>
                  </a:moveTo>
                  <a:cubicBezTo>
                    <a:pt x="558" y="268"/>
                    <a:pt x="573" y="272"/>
                    <a:pt x="589" y="280"/>
                  </a:cubicBezTo>
                  <a:cubicBezTo>
                    <a:pt x="608" y="289"/>
                    <a:pt x="627" y="294"/>
                    <a:pt x="645" y="294"/>
                  </a:cubicBezTo>
                  <a:cubicBezTo>
                    <a:pt x="672" y="294"/>
                    <a:pt x="698" y="285"/>
                    <a:pt x="720" y="270"/>
                  </a:cubicBezTo>
                  <a:lnTo>
                    <a:pt x="720" y="270"/>
                  </a:lnTo>
                  <a:cubicBezTo>
                    <a:pt x="756" y="373"/>
                    <a:pt x="788" y="484"/>
                    <a:pt x="779" y="601"/>
                  </a:cubicBezTo>
                  <a:cubicBezTo>
                    <a:pt x="779" y="717"/>
                    <a:pt x="701" y="888"/>
                    <a:pt x="556" y="888"/>
                  </a:cubicBezTo>
                  <a:cubicBezTo>
                    <a:pt x="551" y="888"/>
                    <a:pt x="546" y="887"/>
                    <a:pt x="541" y="887"/>
                  </a:cubicBezTo>
                  <a:cubicBezTo>
                    <a:pt x="287" y="854"/>
                    <a:pt x="361" y="268"/>
                    <a:pt x="544" y="268"/>
                  </a:cubicBezTo>
                  <a:close/>
                  <a:moveTo>
                    <a:pt x="520" y="1"/>
                  </a:moveTo>
                  <a:cubicBezTo>
                    <a:pt x="108" y="1"/>
                    <a:pt x="0" y="761"/>
                    <a:pt x="291" y="1042"/>
                  </a:cubicBezTo>
                  <a:cubicBezTo>
                    <a:pt x="368" y="1114"/>
                    <a:pt x="459" y="1145"/>
                    <a:pt x="549" y="1145"/>
                  </a:cubicBezTo>
                  <a:cubicBezTo>
                    <a:pt x="683" y="1145"/>
                    <a:pt x="818" y="1077"/>
                    <a:pt x="910" y="970"/>
                  </a:cubicBezTo>
                  <a:cubicBezTo>
                    <a:pt x="1125" y="720"/>
                    <a:pt x="1041" y="375"/>
                    <a:pt x="934" y="101"/>
                  </a:cubicBezTo>
                  <a:cubicBezTo>
                    <a:pt x="915" y="39"/>
                    <a:pt x="861" y="12"/>
                    <a:pt x="808" y="12"/>
                  </a:cubicBezTo>
                  <a:cubicBezTo>
                    <a:pt x="771" y="12"/>
                    <a:pt x="734" y="25"/>
                    <a:pt x="709" y="48"/>
                  </a:cubicBezTo>
                  <a:lnTo>
                    <a:pt x="709" y="48"/>
                  </a:lnTo>
                  <a:cubicBezTo>
                    <a:pt x="640" y="16"/>
                    <a:pt x="577" y="1"/>
                    <a:pt x="5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9;p25">
              <a:extLst>
                <a:ext uri="{FF2B5EF4-FFF2-40B4-BE49-F238E27FC236}">
                  <a16:creationId xmlns:a16="http://schemas.microsoft.com/office/drawing/2014/main" id="{FC178342-91CC-4EAB-8131-8B4598A5FF25}"/>
                </a:ext>
              </a:extLst>
            </p:cNvPr>
            <p:cNvSpPr/>
            <p:nvPr/>
          </p:nvSpPr>
          <p:spPr>
            <a:xfrm>
              <a:off x="7735092" y="1442968"/>
              <a:ext cx="64904" cy="25732"/>
            </a:xfrm>
            <a:custGeom>
              <a:avLst/>
              <a:gdLst/>
              <a:ahLst/>
              <a:cxnLst/>
              <a:rect l="l" t="t" r="r" b="b"/>
              <a:pathLst>
                <a:path w="2033" h="806" extrusionOk="0">
                  <a:moveTo>
                    <a:pt x="1730" y="0"/>
                  </a:moveTo>
                  <a:cubicBezTo>
                    <a:pt x="1112" y="0"/>
                    <a:pt x="456" y="88"/>
                    <a:pt x="68" y="621"/>
                  </a:cubicBezTo>
                  <a:cubicBezTo>
                    <a:pt x="0" y="713"/>
                    <a:pt x="94" y="806"/>
                    <a:pt x="188" y="806"/>
                  </a:cubicBezTo>
                  <a:cubicBezTo>
                    <a:pt x="227" y="806"/>
                    <a:pt x="266" y="790"/>
                    <a:pt x="294" y="752"/>
                  </a:cubicBezTo>
                  <a:cubicBezTo>
                    <a:pt x="609" y="321"/>
                    <a:pt x="1165" y="261"/>
                    <a:pt x="1668" y="261"/>
                  </a:cubicBezTo>
                  <a:cubicBezTo>
                    <a:pt x="1735" y="261"/>
                    <a:pt x="1801" y="262"/>
                    <a:pt x="1866" y="263"/>
                  </a:cubicBezTo>
                  <a:cubicBezTo>
                    <a:pt x="2032" y="263"/>
                    <a:pt x="2032" y="2"/>
                    <a:pt x="1866" y="2"/>
                  </a:cubicBezTo>
                  <a:cubicBezTo>
                    <a:pt x="1821" y="1"/>
                    <a:pt x="1775" y="0"/>
                    <a:pt x="173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60;p25">
              <a:extLst>
                <a:ext uri="{FF2B5EF4-FFF2-40B4-BE49-F238E27FC236}">
                  <a16:creationId xmlns:a16="http://schemas.microsoft.com/office/drawing/2014/main" id="{FD92B883-86C8-2719-E954-8119C39E84D1}"/>
                </a:ext>
              </a:extLst>
            </p:cNvPr>
            <p:cNvSpPr/>
            <p:nvPr/>
          </p:nvSpPr>
          <p:spPr>
            <a:xfrm>
              <a:off x="7910611" y="1440382"/>
              <a:ext cx="64265" cy="34128"/>
            </a:xfrm>
            <a:custGeom>
              <a:avLst/>
              <a:gdLst/>
              <a:ahLst/>
              <a:cxnLst/>
              <a:rect l="l" t="t" r="r" b="b"/>
              <a:pathLst>
                <a:path w="2013" h="1069" extrusionOk="0">
                  <a:moveTo>
                    <a:pt x="576" y="0"/>
                  </a:moveTo>
                  <a:cubicBezTo>
                    <a:pt x="436" y="0"/>
                    <a:pt x="294" y="19"/>
                    <a:pt x="154" y="59"/>
                  </a:cubicBezTo>
                  <a:cubicBezTo>
                    <a:pt x="1" y="91"/>
                    <a:pt x="48" y="315"/>
                    <a:pt x="177" y="315"/>
                  </a:cubicBezTo>
                  <a:cubicBezTo>
                    <a:pt x="188" y="315"/>
                    <a:pt x="201" y="313"/>
                    <a:pt x="213" y="309"/>
                  </a:cubicBezTo>
                  <a:cubicBezTo>
                    <a:pt x="334" y="274"/>
                    <a:pt x="456" y="257"/>
                    <a:pt x="575" y="257"/>
                  </a:cubicBezTo>
                  <a:cubicBezTo>
                    <a:pt x="1066" y="257"/>
                    <a:pt x="1517" y="540"/>
                    <a:pt x="1737" y="999"/>
                  </a:cubicBezTo>
                  <a:cubicBezTo>
                    <a:pt x="1760" y="1048"/>
                    <a:pt x="1798" y="1069"/>
                    <a:pt x="1837" y="1069"/>
                  </a:cubicBezTo>
                  <a:cubicBezTo>
                    <a:pt x="1922" y="1069"/>
                    <a:pt x="2012" y="974"/>
                    <a:pt x="1964" y="868"/>
                  </a:cubicBezTo>
                  <a:cubicBezTo>
                    <a:pt x="1705" y="322"/>
                    <a:pt x="1154" y="0"/>
                    <a:pt x="576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1;p25">
              <a:extLst>
                <a:ext uri="{FF2B5EF4-FFF2-40B4-BE49-F238E27FC236}">
                  <a16:creationId xmlns:a16="http://schemas.microsoft.com/office/drawing/2014/main" id="{4DA7BC5C-C93C-5F60-357D-A7E3F46DDF95}"/>
                </a:ext>
              </a:extLst>
            </p:cNvPr>
            <p:cNvSpPr/>
            <p:nvPr/>
          </p:nvSpPr>
          <p:spPr>
            <a:xfrm>
              <a:off x="7831120" y="1490312"/>
              <a:ext cx="52102" cy="85463"/>
            </a:xfrm>
            <a:custGeom>
              <a:avLst/>
              <a:gdLst/>
              <a:ahLst/>
              <a:cxnLst/>
              <a:rect l="l" t="t" r="r" b="b"/>
              <a:pathLst>
                <a:path w="1632" h="2677" extrusionOk="0">
                  <a:moveTo>
                    <a:pt x="426" y="1"/>
                  </a:moveTo>
                  <a:cubicBezTo>
                    <a:pt x="361" y="1"/>
                    <a:pt x="292" y="43"/>
                    <a:pt x="286" y="126"/>
                  </a:cubicBezTo>
                  <a:cubicBezTo>
                    <a:pt x="239" y="554"/>
                    <a:pt x="203" y="983"/>
                    <a:pt x="155" y="1412"/>
                  </a:cubicBezTo>
                  <a:cubicBezTo>
                    <a:pt x="132" y="1697"/>
                    <a:pt x="1" y="2090"/>
                    <a:pt x="108" y="2364"/>
                  </a:cubicBezTo>
                  <a:cubicBezTo>
                    <a:pt x="193" y="2619"/>
                    <a:pt x="490" y="2677"/>
                    <a:pt x="797" y="2677"/>
                  </a:cubicBezTo>
                  <a:cubicBezTo>
                    <a:pt x="1050" y="2677"/>
                    <a:pt x="1309" y="2638"/>
                    <a:pt x="1465" y="2638"/>
                  </a:cubicBezTo>
                  <a:cubicBezTo>
                    <a:pt x="1632" y="2638"/>
                    <a:pt x="1632" y="2376"/>
                    <a:pt x="1465" y="2376"/>
                  </a:cubicBezTo>
                  <a:cubicBezTo>
                    <a:pt x="1314" y="2376"/>
                    <a:pt x="1153" y="2392"/>
                    <a:pt x="995" y="2392"/>
                  </a:cubicBezTo>
                  <a:cubicBezTo>
                    <a:pt x="916" y="2392"/>
                    <a:pt x="838" y="2388"/>
                    <a:pt x="763" y="2376"/>
                  </a:cubicBezTo>
                  <a:cubicBezTo>
                    <a:pt x="608" y="2352"/>
                    <a:pt x="417" y="2329"/>
                    <a:pt x="346" y="2138"/>
                  </a:cubicBezTo>
                  <a:cubicBezTo>
                    <a:pt x="310" y="2031"/>
                    <a:pt x="382" y="1793"/>
                    <a:pt x="394" y="1686"/>
                  </a:cubicBezTo>
                  <a:cubicBezTo>
                    <a:pt x="441" y="1162"/>
                    <a:pt x="501" y="638"/>
                    <a:pt x="548" y="126"/>
                  </a:cubicBezTo>
                  <a:cubicBezTo>
                    <a:pt x="554" y="43"/>
                    <a:pt x="492" y="1"/>
                    <a:pt x="42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62;p25">
              <a:extLst>
                <a:ext uri="{FF2B5EF4-FFF2-40B4-BE49-F238E27FC236}">
                  <a16:creationId xmlns:a16="http://schemas.microsoft.com/office/drawing/2014/main" id="{4E3CFB65-F18C-88B8-C54F-DE1CC41B2F07}"/>
                </a:ext>
              </a:extLst>
            </p:cNvPr>
            <p:cNvSpPr/>
            <p:nvPr/>
          </p:nvSpPr>
          <p:spPr>
            <a:xfrm>
              <a:off x="7705945" y="1531558"/>
              <a:ext cx="57720" cy="34256"/>
            </a:xfrm>
            <a:custGeom>
              <a:avLst/>
              <a:gdLst/>
              <a:ahLst/>
              <a:cxnLst/>
              <a:rect l="l" t="t" r="r" b="b"/>
              <a:pathLst>
                <a:path w="1808" h="1073" extrusionOk="0">
                  <a:moveTo>
                    <a:pt x="1028" y="263"/>
                  </a:moveTo>
                  <a:cubicBezTo>
                    <a:pt x="1064" y="263"/>
                    <a:pt x="1362" y="298"/>
                    <a:pt x="1398" y="346"/>
                  </a:cubicBezTo>
                  <a:cubicBezTo>
                    <a:pt x="1517" y="465"/>
                    <a:pt x="1469" y="596"/>
                    <a:pt x="1338" y="667"/>
                  </a:cubicBezTo>
                  <a:cubicBezTo>
                    <a:pt x="1243" y="727"/>
                    <a:pt x="1136" y="763"/>
                    <a:pt x="1028" y="786"/>
                  </a:cubicBezTo>
                  <a:cubicBezTo>
                    <a:pt x="958" y="799"/>
                    <a:pt x="811" y="823"/>
                    <a:pt x="674" y="823"/>
                  </a:cubicBezTo>
                  <a:cubicBezTo>
                    <a:pt x="557" y="823"/>
                    <a:pt x="447" y="806"/>
                    <a:pt x="397" y="751"/>
                  </a:cubicBezTo>
                  <a:lnTo>
                    <a:pt x="409" y="417"/>
                  </a:lnTo>
                  <a:cubicBezTo>
                    <a:pt x="481" y="382"/>
                    <a:pt x="564" y="358"/>
                    <a:pt x="647" y="334"/>
                  </a:cubicBezTo>
                  <a:cubicBezTo>
                    <a:pt x="766" y="298"/>
                    <a:pt x="886" y="275"/>
                    <a:pt x="1005" y="263"/>
                  </a:cubicBezTo>
                  <a:lnTo>
                    <a:pt x="1005" y="263"/>
                  </a:lnTo>
                  <a:cubicBezTo>
                    <a:pt x="1012" y="263"/>
                    <a:pt x="1020" y="263"/>
                    <a:pt x="1028" y="263"/>
                  </a:cubicBezTo>
                  <a:close/>
                  <a:moveTo>
                    <a:pt x="1015" y="0"/>
                  </a:moveTo>
                  <a:cubicBezTo>
                    <a:pt x="1012" y="0"/>
                    <a:pt x="1008" y="0"/>
                    <a:pt x="1005" y="1"/>
                  </a:cubicBezTo>
                  <a:cubicBezTo>
                    <a:pt x="993" y="2"/>
                    <a:pt x="980" y="3"/>
                    <a:pt x="967" y="5"/>
                  </a:cubicBezTo>
                  <a:lnTo>
                    <a:pt x="967" y="5"/>
                  </a:lnTo>
                  <a:cubicBezTo>
                    <a:pt x="954" y="5"/>
                    <a:pt x="941" y="5"/>
                    <a:pt x="928" y="5"/>
                  </a:cubicBezTo>
                  <a:cubicBezTo>
                    <a:pt x="848" y="5"/>
                    <a:pt x="775" y="8"/>
                    <a:pt x="719" y="13"/>
                  </a:cubicBezTo>
                  <a:cubicBezTo>
                    <a:pt x="676" y="16"/>
                    <a:pt x="645" y="35"/>
                    <a:pt x="624" y="62"/>
                  </a:cubicBezTo>
                  <a:lnTo>
                    <a:pt x="624" y="62"/>
                  </a:lnTo>
                  <a:cubicBezTo>
                    <a:pt x="318" y="132"/>
                    <a:pt x="0" y="274"/>
                    <a:pt x="16" y="584"/>
                  </a:cubicBezTo>
                  <a:cubicBezTo>
                    <a:pt x="26" y="960"/>
                    <a:pt x="406" y="1073"/>
                    <a:pt x="733" y="1073"/>
                  </a:cubicBezTo>
                  <a:cubicBezTo>
                    <a:pt x="799" y="1073"/>
                    <a:pt x="863" y="1068"/>
                    <a:pt x="921" y="1060"/>
                  </a:cubicBezTo>
                  <a:cubicBezTo>
                    <a:pt x="1243" y="1025"/>
                    <a:pt x="1779" y="870"/>
                    <a:pt x="1790" y="465"/>
                  </a:cubicBezTo>
                  <a:cubicBezTo>
                    <a:pt x="1808" y="121"/>
                    <a:pt x="1402" y="25"/>
                    <a:pt x="1059" y="8"/>
                  </a:cubicBezTo>
                  <a:lnTo>
                    <a:pt x="1059" y="8"/>
                  </a:lnTo>
                  <a:cubicBezTo>
                    <a:pt x="1046" y="3"/>
                    <a:pt x="1032" y="0"/>
                    <a:pt x="101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63;p25">
              <a:extLst>
                <a:ext uri="{FF2B5EF4-FFF2-40B4-BE49-F238E27FC236}">
                  <a16:creationId xmlns:a16="http://schemas.microsoft.com/office/drawing/2014/main" id="{227DEC12-62A3-CD7E-8E3E-915D4DC63473}"/>
                </a:ext>
              </a:extLst>
            </p:cNvPr>
            <p:cNvSpPr/>
            <p:nvPr/>
          </p:nvSpPr>
          <p:spPr>
            <a:xfrm>
              <a:off x="7929191" y="1535325"/>
              <a:ext cx="68064" cy="38949"/>
            </a:xfrm>
            <a:custGeom>
              <a:avLst/>
              <a:gdLst/>
              <a:ahLst/>
              <a:cxnLst/>
              <a:rect l="l" t="t" r="r" b="b"/>
              <a:pathLst>
                <a:path w="2132" h="1220" extrusionOk="0">
                  <a:moveTo>
                    <a:pt x="1164" y="315"/>
                  </a:moveTo>
                  <a:cubicBezTo>
                    <a:pt x="1266" y="315"/>
                    <a:pt x="1366" y="318"/>
                    <a:pt x="1465" y="323"/>
                  </a:cubicBezTo>
                  <a:cubicBezTo>
                    <a:pt x="1482" y="323"/>
                    <a:pt x="1498" y="321"/>
                    <a:pt x="1512" y="316"/>
                  </a:cubicBezTo>
                  <a:lnTo>
                    <a:pt x="1512" y="316"/>
                  </a:lnTo>
                  <a:cubicBezTo>
                    <a:pt x="1552" y="330"/>
                    <a:pt x="1590" y="348"/>
                    <a:pt x="1620" y="371"/>
                  </a:cubicBezTo>
                  <a:cubicBezTo>
                    <a:pt x="1822" y="526"/>
                    <a:pt x="1703" y="752"/>
                    <a:pt x="1524" y="859"/>
                  </a:cubicBezTo>
                  <a:cubicBezTo>
                    <a:pt x="1410" y="933"/>
                    <a:pt x="1266" y="961"/>
                    <a:pt x="1118" y="961"/>
                  </a:cubicBezTo>
                  <a:cubicBezTo>
                    <a:pt x="1005" y="961"/>
                    <a:pt x="890" y="944"/>
                    <a:pt x="786" y="919"/>
                  </a:cubicBezTo>
                  <a:cubicBezTo>
                    <a:pt x="417" y="823"/>
                    <a:pt x="155" y="395"/>
                    <a:pt x="727" y="335"/>
                  </a:cubicBezTo>
                  <a:cubicBezTo>
                    <a:pt x="873" y="321"/>
                    <a:pt x="1020" y="315"/>
                    <a:pt x="1164" y="315"/>
                  </a:cubicBezTo>
                  <a:close/>
                  <a:moveTo>
                    <a:pt x="1219" y="0"/>
                  </a:moveTo>
                  <a:cubicBezTo>
                    <a:pt x="1179" y="0"/>
                    <a:pt x="1151" y="19"/>
                    <a:pt x="1134" y="46"/>
                  </a:cubicBezTo>
                  <a:lnTo>
                    <a:pt x="1134" y="46"/>
                  </a:lnTo>
                  <a:cubicBezTo>
                    <a:pt x="1087" y="44"/>
                    <a:pt x="1039" y="43"/>
                    <a:pt x="990" y="43"/>
                  </a:cubicBezTo>
                  <a:cubicBezTo>
                    <a:pt x="619" y="43"/>
                    <a:pt x="211" y="103"/>
                    <a:pt x="131" y="430"/>
                  </a:cubicBezTo>
                  <a:cubicBezTo>
                    <a:pt x="0" y="907"/>
                    <a:pt x="501" y="1157"/>
                    <a:pt x="882" y="1204"/>
                  </a:cubicBezTo>
                  <a:cubicBezTo>
                    <a:pt x="948" y="1214"/>
                    <a:pt x="1019" y="1219"/>
                    <a:pt x="1090" y="1219"/>
                  </a:cubicBezTo>
                  <a:cubicBezTo>
                    <a:pt x="1453" y="1219"/>
                    <a:pt x="1848" y="1084"/>
                    <a:pt x="1977" y="716"/>
                  </a:cubicBezTo>
                  <a:cubicBezTo>
                    <a:pt x="2132" y="228"/>
                    <a:pt x="1620" y="49"/>
                    <a:pt x="1239" y="2"/>
                  </a:cubicBezTo>
                  <a:cubicBezTo>
                    <a:pt x="1232" y="1"/>
                    <a:pt x="1225" y="0"/>
                    <a:pt x="121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4;p25">
              <a:extLst>
                <a:ext uri="{FF2B5EF4-FFF2-40B4-BE49-F238E27FC236}">
                  <a16:creationId xmlns:a16="http://schemas.microsoft.com/office/drawing/2014/main" id="{12AEC019-813D-1E0B-FB68-A1CEABB19C2D}"/>
                </a:ext>
              </a:extLst>
            </p:cNvPr>
            <p:cNvSpPr/>
            <p:nvPr/>
          </p:nvSpPr>
          <p:spPr>
            <a:xfrm>
              <a:off x="7371125" y="1595853"/>
              <a:ext cx="184111" cy="72629"/>
            </a:xfrm>
            <a:custGeom>
              <a:avLst/>
              <a:gdLst/>
              <a:ahLst/>
              <a:cxnLst/>
              <a:rect l="l" t="t" r="r" b="b"/>
              <a:pathLst>
                <a:path w="5767" h="2275" extrusionOk="0">
                  <a:moveTo>
                    <a:pt x="578" y="0"/>
                  </a:moveTo>
                  <a:cubicBezTo>
                    <a:pt x="157" y="0"/>
                    <a:pt x="0" y="673"/>
                    <a:pt x="467" y="773"/>
                  </a:cubicBezTo>
                  <a:cubicBezTo>
                    <a:pt x="2015" y="1118"/>
                    <a:pt x="3515" y="1606"/>
                    <a:pt x="4968" y="2237"/>
                  </a:cubicBezTo>
                  <a:cubicBezTo>
                    <a:pt x="5026" y="2263"/>
                    <a:pt x="5082" y="2274"/>
                    <a:pt x="5137" y="2274"/>
                  </a:cubicBezTo>
                  <a:cubicBezTo>
                    <a:pt x="5509" y="2274"/>
                    <a:pt x="5766" y="1735"/>
                    <a:pt x="5361" y="1559"/>
                  </a:cubicBezTo>
                  <a:cubicBezTo>
                    <a:pt x="3849" y="892"/>
                    <a:pt x="2289" y="368"/>
                    <a:pt x="670" y="11"/>
                  </a:cubicBezTo>
                  <a:cubicBezTo>
                    <a:pt x="638" y="4"/>
                    <a:pt x="607" y="0"/>
                    <a:pt x="578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65;p25">
              <a:extLst>
                <a:ext uri="{FF2B5EF4-FFF2-40B4-BE49-F238E27FC236}">
                  <a16:creationId xmlns:a16="http://schemas.microsoft.com/office/drawing/2014/main" id="{E14EB76F-91D9-EFAA-732F-4557CE1F8EB6}"/>
                </a:ext>
              </a:extLst>
            </p:cNvPr>
            <p:cNvSpPr/>
            <p:nvPr/>
          </p:nvSpPr>
          <p:spPr>
            <a:xfrm>
              <a:off x="7385171" y="1647985"/>
              <a:ext cx="168277" cy="68990"/>
            </a:xfrm>
            <a:custGeom>
              <a:avLst/>
              <a:gdLst/>
              <a:ahLst/>
              <a:cxnLst/>
              <a:rect l="l" t="t" r="r" b="b"/>
              <a:pathLst>
                <a:path w="5271" h="2161" extrusionOk="0">
                  <a:moveTo>
                    <a:pt x="4750" y="0"/>
                  </a:moveTo>
                  <a:cubicBezTo>
                    <a:pt x="4710" y="0"/>
                    <a:pt x="4668" y="7"/>
                    <a:pt x="4623" y="21"/>
                  </a:cubicBezTo>
                  <a:cubicBezTo>
                    <a:pt x="3230" y="473"/>
                    <a:pt x="1837" y="938"/>
                    <a:pt x="432" y="1390"/>
                  </a:cubicBezTo>
                  <a:cubicBezTo>
                    <a:pt x="0" y="1530"/>
                    <a:pt x="127" y="2161"/>
                    <a:pt x="519" y="2161"/>
                  </a:cubicBezTo>
                  <a:cubicBezTo>
                    <a:pt x="559" y="2161"/>
                    <a:pt x="601" y="2154"/>
                    <a:pt x="647" y="2140"/>
                  </a:cubicBezTo>
                  <a:cubicBezTo>
                    <a:pt x="2040" y="1688"/>
                    <a:pt x="3433" y="1235"/>
                    <a:pt x="4838" y="783"/>
                  </a:cubicBezTo>
                  <a:cubicBezTo>
                    <a:pt x="5270" y="642"/>
                    <a:pt x="5143" y="0"/>
                    <a:pt x="475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66;p25">
              <a:extLst>
                <a:ext uri="{FF2B5EF4-FFF2-40B4-BE49-F238E27FC236}">
                  <a16:creationId xmlns:a16="http://schemas.microsoft.com/office/drawing/2014/main" id="{DC083216-6DEB-CE3D-60A5-15F401154B67}"/>
                </a:ext>
              </a:extLst>
            </p:cNvPr>
            <p:cNvSpPr/>
            <p:nvPr/>
          </p:nvSpPr>
          <p:spPr>
            <a:xfrm>
              <a:off x="7061046" y="1479426"/>
              <a:ext cx="363402" cy="809810"/>
            </a:xfrm>
            <a:custGeom>
              <a:avLst/>
              <a:gdLst/>
              <a:ahLst/>
              <a:cxnLst/>
              <a:rect l="l" t="t" r="r" b="b"/>
              <a:pathLst>
                <a:path w="11383" h="25366" extrusionOk="0">
                  <a:moveTo>
                    <a:pt x="5496" y="0"/>
                  </a:moveTo>
                  <a:cubicBezTo>
                    <a:pt x="3950" y="0"/>
                    <a:pt x="2463" y="561"/>
                    <a:pt x="1691" y="1788"/>
                  </a:cubicBezTo>
                  <a:cubicBezTo>
                    <a:pt x="346" y="3932"/>
                    <a:pt x="429" y="7087"/>
                    <a:pt x="286" y="9492"/>
                  </a:cubicBezTo>
                  <a:cubicBezTo>
                    <a:pt x="96" y="12683"/>
                    <a:pt x="1" y="15981"/>
                    <a:pt x="405" y="19160"/>
                  </a:cubicBezTo>
                  <a:cubicBezTo>
                    <a:pt x="655" y="21077"/>
                    <a:pt x="1227" y="23196"/>
                    <a:pt x="2870" y="24398"/>
                  </a:cubicBezTo>
                  <a:cubicBezTo>
                    <a:pt x="3740" y="25034"/>
                    <a:pt x="4900" y="25365"/>
                    <a:pt x="6054" y="25365"/>
                  </a:cubicBezTo>
                  <a:cubicBezTo>
                    <a:pt x="7127" y="25365"/>
                    <a:pt x="8193" y="25078"/>
                    <a:pt x="9014" y="24482"/>
                  </a:cubicBezTo>
                  <a:cubicBezTo>
                    <a:pt x="11050" y="23017"/>
                    <a:pt x="10954" y="19362"/>
                    <a:pt x="11133" y="17124"/>
                  </a:cubicBezTo>
                  <a:cubicBezTo>
                    <a:pt x="11383" y="13766"/>
                    <a:pt x="11300" y="10397"/>
                    <a:pt x="11085" y="7039"/>
                  </a:cubicBezTo>
                  <a:cubicBezTo>
                    <a:pt x="11073" y="6789"/>
                    <a:pt x="10871" y="6664"/>
                    <a:pt x="10675" y="6664"/>
                  </a:cubicBezTo>
                  <a:cubicBezTo>
                    <a:pt x="10478" y="6664"/>
                    <a:pt x="10288" y="6789"/>
                    <a:pt x="10299" y="7039"/>
                  </a:cubicBezTo>
                  <a:cubicBezTo>
                    <a:pt x="10573" y="11385"/>
                    <a:pt x="10669" y="15790"/>
                    <a:pt x="10014" y="20112"/>
                  </a:cubicBezTo>
                  <a:cubicBezTo>
                    <a:pt x="9859" y="21124"/>
                    <a:pt x="9728" y="22089"/>
                    <a:pt x="9204" y="22993"/>
                  </a:cubicBezTo>
                  <a:cubicBezTo>
                    <a:pt x="8564" y="24120"/>
                    <a:pt x="7327" y="24543"/>
                    <a:pt x="6088" y="24543"/>
                  </a:cubicBezTo>
                  <a:cubicBezTo>
                    <a:pt x="5782" y="24543"/>
                    <a:pt x="5477" y="24517"/>
                    <a:pt x="5180" y="24470"/>
                  </a:cubicBezTo>
                  <a:cubicBezTo>
                    <a:pt x="2549" y="24041"/>
                    <a:pt x="1584" y="21731"/>
                    <a:pt x="1227" y="19350"/>
                  </a:cubicBezTo>
                  <a:cubicBezTo>
                    <a:pt x="620" y="15290"/>
                    <a:pt x="894" y="10944"/>
                    <a:pt x="1275" y="6872"/>
                  </a:cubicBezTo>
                  <a:cubicBezTo>
                    <a:pt x="1465" y="4884"/>
                    <a:pt x="1584" y="1765"/>
                    <a:pt x="3882" y="991"/>
                  </a:cubicBezTo>
                  <a:cubicBezTo>
                    <a:pt x="4301" y="853"/>
                    <a:pt x="4793" y="784"/>
                    <a:pt x="5313" y="784"/>
                  </a:cubicBezTo>
                  <a:cubicBezTo>
                    <a:pt x="7397" y="784"/>
                    <a:pt x="9923" y="1885"/>
                    <a:pt x="9895" y="4039"/>
                  </a:cubicBezTo>
                  <a:cubicBezTo>
                    <a:pt x="9889" y="4289"/>
                    <a:pt x="10082" y="4414"/>
                    <a:pt x="10279" y="4414"/>
                  </a:cubicBezTo>
                  <a:cubicBezTo>
                    <a:pt x="10475" y="4414"/>
                    <a:pt x="10675" y="4289"/>
                    <a:pt x="10680" y="4039"/>
                  </a:cubicBezTo>
                  <a:cubicBezTo>
                    <a:pt x="10717" y="1503"/>
                    <a:pt x="8028" y="0"/>
                    <a:pt x="5496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7;p25">
              <a:extLst>
                <a:ext uri="{FF2B5EF4-FFF2-40B4-BE49-F238E27FC236}">
                  <a16:creationId xmlns:a16="http://schemas.microsoft.com/office/drawing/2014/main" id="{7D9214FD-4C68-8987-DBA2-460D9FCBCC06}"/>
                </a:ext>
              </a:extLst>
            </p:cNvPr>
            <p:cNvSpPr/>
            <p:nvPr/>
          </p:nvSpPr>
          <p:spPr>
            <a:xfrm>
              <a:off x="7203204" y="1546722"/>
              <a:ext cx="74545" cy="77035"/>
            </a:xfrm>
            <a:custGeom>
              <a:avLst/>
              <a:gdLst/>
              <a:ahLst/>
              <a:cxnLst/>
              <a:rect l="l" t="t" r="r" b="b"/>
              <a:pathLst>
                <a:path w="2335" h="2413" extrusionOk="0">
                  <a:moveTo>
                    <a:pt x="1306" y="422"/>
                  </a:moveTo>
                  <a:cubicBezTo>
                    <a:pt x="1371" y="422"/>
                    <a:pt x="1436" y="425"/>
                    <a:pt x="1501" y="431"/>
                  </a:cubicBezTo>
                  <a:cubicBezTo>
                    <a:pt x="1504" y="431"/>
                    <a:pt x="1508" y="431"/>
                    <a:pt x="1512" y="431"/>
                  </a:cubicBezTo>
                  <a:cubicBezTo>
                    <a:pt x="1526" y="431"/>
                    <a:pt x="1539" y="429"/>
                    <a:pt x="1551" y="425"/>
                  </a:cubicBezTo>
                  <a:lnTo>
                    <a:pt x="1551" y="425"/>
                  </a:lnTo>
                  <a:cubicBezTo>
                    <a:pt x="1807" y="587"/>
                    <a:pt x="1990" y="849"/>
                    <a:pt x="2013" y="1181"/>
                  </a:cubicBezTo>
                  <a:cubicBezTo>
                    <a:pt x="2036" y="1692"/>
                    <a:pt x="1697" y="2146"/>
                    <a:pt x="1183" y="2146"/>
                  </a:cubicBezTo>
                  <a:cubicBezTo>
                    <a:pt x="1170" y="2146"/>
                    <a:pt x="1157" y="2146"/>
                    <a:pt x="1144" y="2145"/>
                  </a:cubicBezTo>
                  <a:cubicBezTo>
                    <a:pt x="548" y="2133"/>
                    <a:pt x="286" y="1752"/>
                    <a:pt x="310" y="1204"/>
                  </a:cubicBezTo>
                  <a:cubicBezTo>
                    <a:pt x="331" y="603"/>
                    <a:pt x="802" y="422"/>
                    <a:pt x="1306" y="422"/>
                  </a:cubicBezTo>
                  <a:close/>
                  <a:moveTo>
                    <a:pt x="1123" y="0"/>
                  </a:moveTo>
                  <a:cubicBezTo>
                    <a:pt x="1026" y="0"/>
                    <a:pt x="968" y="110"/>
                    <a:pt x="995" y="185"/>
                  </a:cubicBezTo>
                  <a:lnTo>
                    <a:pt x="995" y="185"/>
                  </a:lnTo>
                  <a:cubicBezTo>
                    <a:pt x="506" y="259"/>
                    <a:pt x="84" y="516"/>
                    <a:pt x="48" y="1085"/>
                  </a:cubicBezTo>
                  <a:cubicBezTo>
                    <a:pt x="1" y="1776"/>
                    <a:pt x="262" y="2324"/>
                    <a:pt x="1013" y="2407"/>
                  </a:cubicBezTo>
                  <a:cubicBezTo>
                    <a:pt x="1054" y="2411"/>
                    <a:pt x="1095" y="2412"/>
                    <a:pt x="1135" y="2412"/>
                  </a:cubicBezTo>
                  <a:cubicBezTo>
                    <a:pt x="1742" y="2412"/>
                    <a:pt x="2207" y="1997"/>
                    <a:pt x="2263" y="1371"/>
                  </a:cubicBezTo>
                  <a:cubicBezTo>
                    <a:pt x="2334" y="669"/>
                    <a:pt x="1822" y="97"/>
                    <a:pt x="1144" y="2"/>
                  </a:cubicBezTo>
                  <a:cubicBezTo>
                    <a:pt x="1136" y="1"/>
                    <a:pt x="1130" y="0"/>
                    <a:pt x="112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8;p25">
              <a:extLst>
                <a:ext uri="{FF2B5EF4-FFF2-40B4-BE49-F238E27FC236}">
                  <a16:creationId xmlns:a16="http://schemas.microsoft.com/office/drawing/2014/main" id="{7A910032-6A73-EC2D-0CCA-69B2B115DBAC}"/>
                </a:ext>
              </a:extLst>
            </p:cNvPr>
            <p:cNvSpPr/>
            <p:nvPr/>
          </p:nvSpPr>
          <p:spPr>
            <a:xfrm>
              <a:off x="7186922" y="1635918"/>
              <a:ext cx="101841" cy="80228"/>
            </a:xfrm>
            <a:custGeom>
              <a:avLst/>
              <a:gdLst/>
              <a:ahLst/>
              <a:cxnLst/>
              <a:rect l="l" t="t" r="r" b="b"/>
              <a:pathLst>
                <a:path w="3190" h="2513" extrusionOk="0">
                  <a:moveTo>
                    <a:pt x="1714" y="0"/>
                  </a:moveTo>
                  <a:cubicBezTo>
                    <a:pt x="732" y="0"/>
                    <a:pt x="172" y="1427"/>
                    <a:pt x="22" y="2209"/>
                  </a:cubicBezTo>
                  <a:cubicBezTo>
                    <a:pt x="1" y="2309"/>
                    <a:pt x="83" y="2375"/>
                    <a:pt x="160" y="2375"/>
                  </a:cubicBezTo>
                  <a:cubicBezTo>
                    <a:pt x="210" y="2375"/>
                    <a:pt x="258" y="2346"/>
                    <a:pt x="272" y="2280"/>
                  </a:cubicBezTo>
                  <a:cubicBezTo>
                    <a:pt x="403" y="1637"/>
                    <a:pt x="796" y="482"/>
                    <a:pt x="1523" y="280"/>
                  </a:cubicBezTo>
                  <a:cubicBezTo>
                    <a:pt x="1601" y="260"/>
                    <a:pt x="1675" y="250"/>
                    <a:pt x="1746" y="250"/>
                  </a:cubicBezTo>
                  <a:cubicBezTo>
                    <a:pt x="2631" y="250"/>
                    <a:pt x="2927" y="1748"/>
                    <a:pt x="2916" y="2387"/>
                  </a:cubicBezTo>
                  <a:cubicBezTo>
                    <a:pt x="2916" y="2470"/>
                    <a:pt x="2981" y="2512"/>
                    <a:pt x="3047" y="2512"/>
                  </a:cubicBezTo>
                  <a:cubicBezTo>
                    <a:pt x="3112" y="2512"/>
                    <a:pt x="3178" y="2470"/>
                    <a:pt x="3178" y="2387"/>
                  </a:cubicBezTo>
                  <a:cubicBezTo>
                    <a:pt x="3189" y="1530"/>
                    <a:pt x="2868" y="113"/>
                    <a:pt x="1820" y="6"/>
                  </a:cubicBezTo>
                  <a:cubicBezTo>
                    <a:pt x="1784" y="2"/>
                    <a:pt x="1749" y="0"/>
                    <a:pt x="1714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69;p25">
              <a:extLst>
                <a:ext uri="{FF2B5EF4-FFF2-40B4-BE49-F238E27FC236}">
                  <a16:creationId xmlns:a16="http://schemas.microsoft.com/office/drawing/2014/main" id="{911F703A-C5DD-6C09-898E-FB2954FF6F5B}"/>
                </a:ext>
              </a:extLst>
            </p:cNvPr>
            <p:cNvSpPr/>
            <p:nvPr/>
          </p:nvSpPr>
          <p:spPr>
            <a:xfrm>
              <a:off x="7219230" y="1638344"/>
              <a:ext cx="47026" cy="41566"/>
            </a:xfrm>
            <a:custGeom>
              <a:avLst/>
              <a:gdLst/>
              <a:ahLst/>
              <a:cxnLst/>
              <a:rect l="l" t="t" r="r" b="b"/>
              <a:pathLst>
                <a:path w="1473" h="1302" extrusionOk="0">
                  <a:moveTo>
                    <a:pt x="1316" y="1"/>
                  </a:moveTo>
                  <a:cubicBezTo>
                    <a:pt x="1265" y="1"/>
                    <a:pt x="1215" y="29"/>
                    <a:pt x="1201" y="97"/>
                  </a:cubicBezTo>
                  <a:cubicBezTo>
                    <a:pt x="1130" y="424"/>
                    <a:pt x="988" y="716"/>
                    <a:pt x="760" y="965"/>
                  </a:cubicBezTo>
                  <a:lnTo>
                    <a:pt x="760" y="965"/>
                  </a:lnTo>
                  <a:cubicBezTo>
                    <a:pt x="602" y="727"/>
                    <a:pt x="443" y="489"/>
                    <a:pt x="284" y="251"/>
                  </a:cubicBezTo>
                  <a:cubicBezTo>
                    <a:pt x="259" y="208"/>
                    <a:pt x="220" y="190"/>
                    <a:pt x="181" y="190"/>
                  </a:cubicBezTo>
                  <a:cubicBezTo>
                    <a:pt x="92" y="190"/>
                    <a:pt x="0" y="283"/>
                    <a:pt x="58" y="382"/>
                  </a:cubicBezTo>
                  <a:cubicBezTo>
                    <a:pt x="249" y="668"/>
                    <a:pt x="439" y="954"/>
                    <a:pt x="630" y="1240"/>
                  </a:cubicBezTo>
                  <a:cubicBezTo>
                    <a:pt x="657" y="1280"/>
                    <a:pt x="695" y="1302"/>
                    <a:pt x="737" y="1302"/>
                  </a:cubicBezTo>
                  <a:cubicBezTo>
                    <a:pt x="768" y="1302"/>
                    <a:pt x="801" y="1289"/>
                    <a:pt x="832" y="1263"/>
                  </a:cubicBezTo>
                  <a:cubicBezTo>
                    <a:pt x="1153" y="966"/>
                    <a:pt x="1368" y="585"/>
                    <a:pt x="1451" y="156"/>
                  </a:cubicBezTo>
                  <a:cubicBezTo>
                    <a:pt x="1472" y="64"/>
                    <a:pt x="1392" y="1"/>
                    <a:pt x="131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70;p25">
              <a:extLst>
                <a:ext uri="{FF2B5EF4-FFF2-40B4-BE49-F238E27FC236}">
                  <a16:creationId xmlns:a16="http://schemas.microsoft.com/office/drawing/2014/main" id="{81432EEA-5176-F6FD-74AA-7B194F557AC5}"/>
                </a:ext>
              </a:extLst>
            </p:cNvPr>
            <p:cNvSpPr/>
            <p:nvPr/>
          </p:nvSpPr>
          <p:spPr>
            <a:xfrm>
              <a:off x="7210259" y="1650826"/>
              <a:ext cx="64967" cy="52485"/>
            </a:xfrm>
            <a:custGeom>
              <a:avLst/>
              <a:gdLst/>
              <a:ahLst/>
              <a:cxnLst/>
              <a:rect l="l" t="t" r="r" b="b"/>
              <a:pathLst>
                <a:path w="2035" h="1644" extrusionOk="0">
                  <a:moveTo>
                    <a:pt x="161" y="0"/>
                  </a:moveTo>
                  <a:cubicBezTo>
                    <a:pt x="82" y="0"/>
                    <a:pt x="0" y="64"/>
                    <a:pt x="30" y="158"/>
                  </a:cubicBezTo>
                  <a:cubicBezTo>
                    <a:pt x="208" y="730"/>
                    <a:pt x="518" y="1218"/>
                    <a:pt x="970" y="1611"/>
                  </a:cubicBezTo>
                  <a:cubicBezTo>
                    <a:pt x="997" y="1632"/>
                    <a:pt x="1033" y="1644"/>
                    <a:pt x="1068" y="1644"/>
                  </a:cubicBezTo>
                  <a:cubicBezTo>
                    <a:pt x="1112" y="1644"/>
                    <a:pt x="1153" y="1626"/>
                    <a:pt x="1173" y="1587"/>
                  </a:cubicBezTo>
                  <a:cubicBezTo>
                    <a:pt x="1399" y="1122"/>
                    <a:pt x="1661" y="694"/>
                    <a:pt x="1958" y="277"/>
                  </a:cubicBezTo>
                  <a:cubicBezTo>
                    <a:pt x="2034" y="184"/>
                    <a:pt x="1937" y="92"/>
                    <a:pt x="1840" y="92"/>
                  </a:cubicBezTo>
                  <a:cubicBezTo>
                    <a:pt x="1800" y="92"/>
                    <a:pt x="1760" y="108"/>
                    <a:pt x="1732" y="146"/>
                  </a:cubicBezTo>
                  <a:cubicBezTo>
                    <a:pt x="1466" y="519"/>
                    <a:pt x="1228" y="901"/>
                    <a:pt x="1019" y="1302"/>
                  </a:cubicBezTo>
                  <a:lnTo>
                    <a:pt x="1019" y="1302"/>
                  </a:lnTo>
                  <a:cubicBezTo>
                    <a:pt x="672" y="967"/>
                    <a:pt x="428" y="565"/>
                    <a:pt x="280" y="87"/>
                  </a:cubicBezTo>
                  <a:cubicBezTo>
                    <a:pt x="261" y="26"/>
                    <a:pt x="212" y="0"/>
                    <a:pt x="1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71;p25">
              <a:extLst>
                <a:ext uri="{FF2B5EF4-FFF2-40B4-BE49-F238E27FC236}">
                  <a16:creationId xmlns:a16="http://schemas.microsoft.com/office/drawing/2014/main" id="{EDF40476-E917-BADF-3370-4D9C32DBFA65}"/>
                </a:ext>
              </a:extLst>
            </p:cNvPr>
            <p:cNvSpPr/>
            <p:nvPr/>
          </p:nvSpPr>
          <p:spPr>
            <a:xfrm>
              <a:off x="7185294" y="1703788"/>
              <a:ext cx="107811" cy="15771"/>
            </a:xfrm>
            <a:custGeom>
              <a:avLst/>
              <a:gdLst/>
              <a:ahLst/>
              <a:cxnLst/>
              <a:rect l="l" t="t" r="r" b="b"/>
              <a:pathLst>
                <a:path w="3377" h="494" extrusionOk="0">
                  <a:moveTo>
                    <a:pt x="175" y="0"/>
                  </a:moveTo>
                  <a:cubicBezTo>
                    <a:pt x="72" y="0"/>
                    <a:pt x="0" y="170"/>
                    <a:pt x="109" y="249"/>
                  </a:cubicBezTo>
                  <a:cubicBezTo>
                    <a:pt x="426" y="458"/>
                    <a:pt x="772" y="494"/>
                    <a:pt x="1128" y="494"/>
                  </a:cubicBezTo>
                  <a:cubicBezTo>
                    <a:pt x="1240" y="494"/>
                    <a:pt x="1353" y="490"/>
                    <a:pt x="1466" y="487"/>
                  </a:cubicBezTo>
                  <a:cubicBezTo>
                    <a:pt x="2050" y="475"/>
                    <a:pt x="2633" y="416"/>
                    <a:pt x="3217" y="333"/>
                  </a:cubicBezTo>
                  <a:cubicBezTo>
                    <a:pt x="3376" y="321"/>
                    <a:pt x="3318" y="81"/>
                    <a:pt x="3166" y="81"/>
                  </a:cubicBezTo>
                  <a:cubicBezTo>
                    <a:pt x="3159" y="81"/>
                    <a:pt x="3152" y="82"/>
                    <a:pt x="3145" y="83"/>
                  </a:cubicBezTo>
                  <a:cubicBezTo>
                    <a:pt x="2674" y="146"/>
                    <a:pt x="1995" y="276"/>
                    <a:pt x="1372" y="276"/>
                  </a:cubicBezTo>
                  <a:cubicBezTo>
                    <a:pt x="939" y="276"/>
                    <a:pt x="533" y="213"/>
                    <a:pt x="240" y="23"/>
                  </a:cubicBezTo>
                  <a:cubicBezTo>
                    <a:pt x="218" y="7"/>
                    <a:pt x="196" y="0"/>
                    <a:pt x="17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72;p25">
              <a:extLst>
                <a:ext uri="{FF2B5EF4-FFF2-40B4-BE49-F238E27FC236}">
                  <a16:creationId xmlns:a16="http://schemas.microsoft.com/office/drawing/2014/main" id="{BD09E7B8-920B-9DCF-01D3-97476D902D5A}"/>
                </a:ext>
              </a:extLst>
            </p:cNvPr>
            <p:cNvSpPr/>
            <p:nvPr/>
          </p:nvSpPr>
          <p:spPr>
            <a:xfrm>
              <a:off x="7203204" y="1785419"/>
              <a:ext cx="74545" cy="76716"/>
            </a:xfrm>
            <a:custGeom>
              <a:avLst/>
              <a:gdLst/>
              <a:ahLst/>
              <a:cxnLst/>
              <a:rect l="l" t="t" r="r" b="b"/>
              <a:pathLst>
                <a:path w="2335" h="2403" extrusionOk="0">
                  <a:moveTo>
                    <a:pt x="1306" y="422"/>
                  </a:moveTo>
                  <a:cubicBezTo>
                    <a:pt x="1370" y="422"/>
                    <a:pt x="1436" y="425"/>
                    <a:pt x="1501" y="431"/>
                  </a:cubicBezTo>
                  <a:cubicBezTo>
                    <a:pt x="1504" y="431"/>
                    <a:pt x="1508" y="431"/>
                    <a:pt x="1512" y="431"/>
                  </a:cubicBezTo>
                  <a:cubicBezTo>
                    <a:pt x="1526" y="431"/>
                    <a:pt x="1539" y="429"/>
                    <a:pt x="1551" y="425"/>
                  </a:cubicBezTo>
                  <a:lnTo>
                    <a:pt x="1551" y="425"/>
                  </a:lnTo>
                  <a:cubicBezTo>
                    <a:pt x="1807" y="587"/>
                    <a:pt x="1990" y="849"/>
                    <a:pt x="2013" y="1181"/>
                  </a:cubicBezTo>
                  <a:cubicBezTo>
                    <a:pt x="2036" y="1698"/>
                    <a:pt x="1688" y="2145"/>
                    <a:pt x="1164" y="2145"/>
                  </a:cubicBezTo>
                  <a:cubicBezTo>
                    <a:pt x="1157" y="2145"/>
                    <a:pt x="1150" y="2145"/>
                    <a:pt x="1144" y="2145"/>
                  </a:cubicBezTo>
                  <a:cubicBezTo>
                    <a:pt x="548" y="2133"/>
                    <a:pt x="286" y="1752"/>
                    <a:pt x="310" y="1193"/>
                  </a:cubicBezTo>
                  <a:cubicBezTo>
                    <a:pt x="331" y="602"/>
                    <a:pt x="801" y="422"/>
                    <a:pt x="1306" y="422"/>
                  </a:cubicBezTo>
                  <a:close/>
                  <a:moveTo>
                    <a:pt x="1123" y="0"/>
                  </a:moveTo>
                  <a:cubicBezTo>
                    <a:pt x="1029" y="0"/>
                    <a:pt x="972" y="104"/>
                    <a:pt x="993" y="179"/>
                  </a:cubicBezTo>
                  <a:lnTo>
                    <a:pt x="993" y="179"/>
                  </a:lnTo>
                  <a:cubicBezTo>
                    <a:pt x="504" y="248"/>
                    <a:pt x="84" y="505"/>
                    <a:pt x="48" y="1074"/>
                  </a:cubicBezTo>
                  <a:cubicBezTo>
                    <a:pt x="1" y="1776"/>
                    <a:pt x="262" y="2324"/>
                    <a:pt x="1013" y="2395"/>
                  </a:cubicBezTo>
                  <a:cubicBezTo>
                    <a:pt x="1060" y="2400"/>
                    <a:pt x="1107" y="2403"/>
                    <a:pt x="1153" y="2403"/>
                  </a:cubicBezTo>
                  <a:cubicBezTo>
                    <a:pt x="1752" y="2403"/>
                    <a:pt x="2207" y="1979"/>
                    <a:pt x="2263" y="1359"/>
                  </a:cubicBezTo>
                  <a:cubicBezTo>
                    <a:pt x="2334" y="669"/>
                    <a:pt x="1822" y="97"/>
                    <a:pt x="1144" y="2"/>
                  </a:cubicBezTo>
                  <a:cubicBezTo>
                    <a:pt x="1136" y="1"/>
                    <a:pt x="1130" y="0"/>
                    <a:pt x="112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73;p25">
              <a:extLst>
                <a:ext uri="{FF2B5EF4-FFF2-40B4-BE49-F238E27FC236}">
                  <a16:creationId xmlns:a16="http://schemas.microsoft.com/office/drawing/2014/main" id="{B4B66975-8ED5-9A3B-A459-529C855931A9}"/>
                </a:ext>
              </a:extLst>
            </p:cNvPr>
            <p:cNvSpPr/>
            <p:nvPr/>
          </p:nvSpPr>
          <p:spPr>
            <a:xfrm>
              <a:off x="7186922" y="1874615"/>
              <a:ext cx="101841" cy="80228"/>
            </a:xfrm>
            <a:custGeom>
              <a:avLst/>
              <a:gdLst/>
              <a:ahLst/>
              <a:cxnLst/>
              <a:rect l="l" t="t" r="r" b="b"/>
              <a:pathLst>
                <a:path w="3190" h="2513" extrusionOk="0">
                  <a:moveTo>
                    <a:pt x="1714" y="1"/>
                  </a:moveTo>
                  <a:cubicBezTo>
                    <a:pt x="732" y="1"/>
                    <a:pt x="172" y="1427"/>
                    <a:pt x="22" y="2209"/>
                  </a:cubicBezTo>
                  <a:cubicBezTo>
                    <a:pt x="1" y="2309"/>
                    <a:pt x="83" y="2375"/>
                    <a:pt x="160" y="2375"/>
                  </a:cubicBezTo>
                  <a:cubicBezTo>
                    <a:pt x="210" y="2375"/>
                    <a:pt x="258" y="2346"/>
                    <a:pt x="272" y="2280"/>
                  </a:cubicBezTo>
                  <a:cubicBezTo>
                    <a:pt x="403" y="1637"/>
                    <a:pt x="796" y="482"/>
                    <a:pt x="1523" y="280"/>
                  </a:cubicBezTo>
                  <a:cubicBezTo>
                    <a:pt x="1601" y="260"/>
                    <a:pt x="1676" y="250"/>
                    <a:pt x="1747" y="250"/>
                  </a:cubicBezTo>
                  <a:cubicBezTo>
                    <a:pt x="2632" y="250"/>
                    <a:pt x="2927" y="1737"/>
                    <a:pt x="2916" y="2387"/>
                  </a:cubicBezTo>
                  <a:cubicBezTo>
                    <a:pt x="2916" y="2471"/>
                    <a:pt x="2981" y="2512"/>
                    <a:pt x="3047" y="2512"/>
                  </a:cubicBezTo>
                  <a:cubicBezTo>
                    <a:pt x="3112" y="2512"/>
                    <a:pt x="3178" y="2471"/>
                    <a:pt x="3178" y="2387"/>
                  </a:cubicBezTo>
                  <a:cubicBezTo>
                    <a:pt x="3189" y="1530"/>
                    <a:pt x="2868" y="113"/>
                    <a:pt x="1820" y="6"/>
                  </a:cubicBezTo>
                  <a:cubicBezTo>
                    <a:pt x="1784" y="2"/>
                    <a:pt x="1749" y="1"/>
                    <a:pt x="171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74;p25">
              <a:extLst>
                <a:ext uri="{FF2B5EF4-FFF2-40B4-BE49-F238E27FC236}">
                  <a16:creationId xmlns:a16="http://schemas.microsoft.com/office/drawing/2014/main" id="{A8C0B1AE-883E-0AB2-A86D-E3DE1ACC7F02}"/>
                </a:ext>
              </a:extLst>
            </p:cNvPr>
            <p:cNvSpPr/>
            <p:nvPr/>
          </p:nvSpPr>
          <p:spPr>
            <a:xfrm>
              <a:off x="7219230" y="1876881"/>
              <a:ext cx="47026" cy="41726"/>
            </a:xfrm>
            <a:custGeom>
              <a:avLst/>
              <a:gdLst/>
              <a:ahLst/>
              <a:cxnLst/>
              <a:rect l="l" t="t" r="r" b="b"/>
              <a:pathLst>
                <a:path w="1473" h="1307" extrusionOk="0">
                  <a:moveTo>
                    <a:pt x="1315" y="0"/>
                  </a:moveTo>
                  <a:cubicBezTo>
                    <a:pt x="1264" y="0"/>
                    <a:pt x="1215" y="28"/>
                    <a:pt x="1201" y="90"/>
                  </a:cubicBezTo>
                  <a:cubicBezTo>
                    <a:pt x="1129" y="429"/>
                    <a:pt x="986" y="723"/>
                    <a:pt x="757" y="966"/>
                  </a:cubicBezTo>
                  <a:lnTo>
                    <a:pt x="757" y="966"/>
                  </a:lnTo>
                  <a:cubicBezTo>
                    <a:pt x="600" y="730"/>
                    <a:pt x="442" y="493"/>
                    <a:pt x="284" y="256"/>
                  </a:cubicBezTo>
                  <a:cubicBezTo>
                    <a:pt x="259" y="213"/>
                    <a:pt x="220" y="195"/>
                    <a:pt x="181" y="195"/>
                  </a:cubicBezTo>
                  <a:cubicBezTo>
                    <a:pt x="92" y="195"/>
                    <a:pt x="0" y="288"/>
                    <a:pt x="58" y="387"/>
                  </a:cubicBezTo>
                  <a:cubicBezTo>
                    <a:pt x="249" y="673"/>
                    <a:pt x="439" y="959"/>
                    <a:pt x="630" y="1245"/>
                  </a:cubicBezTo>
                  <a:cubicBezTo>
                    <a:pt x="657" y="1285"/>
                    <a:pt x="695" y="1307"/>
                    <a:pt x="737" y="1307"/>
                  </a:cubicBezTo>
                  <a:cubicBezTo>
                    <a:pt x="768" y="1307"/>
                    <a:pt x="801" y="1294"/>
                    <a:pt x="832" y="1268"/>
                  </a:cubicBezTo>
                  <a:cubicBezTo>
                    <a:pt x="1153" y="971"/>
                    <a:pt x="1368" y="590"/>
                    <a:pt x="1451" y="161"/>
                  </a:cubicBezTo>
                  <a:cubicBezTo>
                    <a:pt x="1473" y="61"/>
                    <a:pt x="1392" y="0"/>
                    <a:pt x="131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75;p25">
              <a:extLst>
                <a:ext uri="{FF2B5EF4-FFF2-40B4-BE49-F238E27FC236}">
                  <a16:creationId xmlns:a16="http://schemas.microsoft.com/office/drawing/2014/main" id="{4D2722E4-C727-5A0A-1882-ACDAD83CCCD8}"/>
                </a:ext>
              </a:extLst>
            </p:cNvPr>
            <p:cNvSpPr/>
            <p:nvPr/>
          </p:nvSpPr>
          <p:spPr>
            <a:xfrm>
              <a:off x="7210291" y="1889395"/>
              <a:ext cx="64935" cy="52580"/>
            </a:xfrm>
            <a:custGeom>
              <a:avLst/>
              <a:gdLst/>
              <a:ahLst/>
              <a:cxnLst/>
              <a:rect l="l" t="t" r="r" b="b"/>
              <a:pathLst>
                <a:path w="2034" h="1647" extrusionOk="0">
                  <a:moveTo>
                    <a:pt x="156" y="1"/>
                  </a:moveTo>
                  <a:cubicBezTo>
                    <a:pt x="78" y="1"/>
                    <a:pt x="0" y="62"/>
                    <a:pt x="29" y="162"/>
                  </a:cubicBezTo>
                  <a:cubicBezTo>
                    <a:pt x="207" y="734"/>
                    <a:pt x="517" y="1222"/>
                    <a:pt x="969" y="1615"/>
                  </a:cubicBezTo>
                  <a:cubicBezTo>
                    <a:pt x="995" y="1635"/>
                    <a:pt x="1029" y="1647"/>
                    <a:pt x="1063" y="1647"/>
                  </a:cubicBezTo>
                  <a:cubicBezTo>
                    <a:pt x="1108" y="1647"/>
                    <a:pt x="1151" y="1626"/>
                    <a:pt x="1172" y="1579"/>
                  </a:cubicBezTo>
                  <a:cubicBezTo>
                    <a:pt x="1398" y="1127"/>
                    <a:pt x="1660" y="698"/>
                    <a:pt x="1957" y="281"/>
                  </a:cubicBezTo>
                  <a:cubicBezTo>
                    <a:pt x="2033" y="189"/>
                    <a:pt x="1936" y="96"/>
                    <a:pt x="1839" y="96"/>
                  </a:cubicBezTo>
                  <a:cubicBezTo>
                    <a:pt x="1799" y="96"/>
                    <a:pt x="1759" y="112"/>
                    <a:pt x="1731" y="150"/>
                  </a:cubicBezTo>
                  <a:cubicBezTo>
                    <a:pt x="1465" y="523"/>
                    <a:pt x="1227" y="905"/>
                    <a:pt x="1018" y="1306"/>
                  </a:cubicBezTo>
                  <a:lnTo>
                    <a:pt x="1018" y="1306"/>
                  </a:lnTo>
                  <a:cubicBezTo>
                    <a:pt x="671" y="969"/>
                    <a:pt x="427" y="558"/>
                    <a:pt x="279" y="91"/>
                  </a:cubicBezTo>
                  <a:cubicBezTo>
                    <a:pt x="259" y="29"/>
                    <a:pt x="208" y="1"/>
                    <a:pt x="15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76;p25">
              <a:extLst>
                <a:ext uri="{FF2B5EF4-FFF2-40B4-BE49-F238E27FC236}">
                  <a16:creationId xmlns:a16="http://schemas.microsoft.com/office/drawing/2014/main" id="{CE1489BE-2D57-E44F-8A59-0A19A856D798}"/>
                </a:ext>
              </a:extLst>
            </p:cNvPr>
            <p:cNvSpPr/>
            <p:nvPr/>
          </p:nvSpPr>
          <p:spPr>
            <a:xfrm>
              <a:off x="7185262" y="1942134"/>
              <a:ext cx="107811" cy="15963"/>
            </a:xfrm>
            <a:custGeom>
              <a:avLst/>
              <a:gdLst/>
              <a:ahLst/>
              <a:cxnLst/>
              <a:rect l="l" t="t" r="r" b="b"/>
              <a:pathLst>
                <a:path w="3377" h="500" extrusionOk="0">
                  <a:moveTo>
                    <a:pt x="178" y="0"/>
                  </a:moveTo>
                  <a:cubicBezTo>
                    <a:pt x="74" y="0"/>
                    <a:pt x="0" y="179"/>
                    <a:pt x="110" y="248"/>
                  </a:cubicBezTo>
                  <a:cubicBezTo>
                    <a:pt x="443" y="477"/>
                    <a:pt x="807" y="500"/>
                    <a:pt x="1183" y="500"/>
                  </a:cubicBezTo>
                  <a:cubicBezTo>
                    <a:pt x="1277" y="500"/>
                    <a:pt x="1372" y="498"/>
                    <a:pt x="1467" y="498"/>
                  </a:cubicBezTo>
                  <a:cubicBezTo>
                    <a:pt x="2051" y="475"/>
                    <a:pt x="2634" y="427"/>
                    <a:pt x="3218" y="344"/>
                  </a:cubicBezTo>
                  <a:cubicBezTo>
                    <a:pt x="3377" y="321"/>
                    <a:pt x="3319" y="92"/>
                    <a:pt x="3168" y="92"/>
                  </a:cubicBezTo>
                  <a:cubicBezTo>
                    <a:pt x="3161" y="92"/>
                    <a:pt x="3154" y="93"/>
                    <a:pt x="3146" y="94"/>
                  </a:cubicBezTo>
                  <a:cubicBezTo>
                    <a:pt x="2680" y="156"/>
                    <a:pt x="2009" y="284"/>
                    <a:pt x="1390" y="284"/>
                  </a:cubicBezTo>
                  <a:cubicBezTo>
                    <a:pt x="951" y="284"/>
                    <a:pt x="538" y="220"/>
                    <a:pt x="241" y="22"/>
                  </a:cubicBezTo>
                  <a:cubicBezTo>
                    <a:pt x="220" y="7"/>
                    <a:pt x="199" y="0"/>
                    <a:pt x="178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77;p25">
              <a:extLst>
                <a:ext uri="{FF2B5EF4-FFF2-40B4-BE49-F238E27FC236}">
                  <a16:creationId xmlns:a16="http://schemas.microsoft.com/office/drawing/2014/main" id="{B52BE894-AFB8-C628-5B88-E88C986F824E}"/>
                </a:ext>
              </a:extLst>
            </p:cNvPr>
            <p:cNvSpPr/>
            <p:nvPr/>
          </p:nvSpPr>
          <p:spPr>
            <a:xfrm>
              <a:off x="7203204" y="2013102"/>
              <a:ext cx="74545" cy="77099"/>
            </a:xfrm>
            <a:custGeom>
              <a:avLst/>
              <a:gdLst/>
              <a:ahLst/>
              <a:cxnLst/>
              <a:rect l="l" t="t" r="r" b="b"/>
              <a:pathLst>
                <a:path w="2335" h="2415" extrusionOk="0">
                  <a:moveTo>
                    <a:pt x="1306" y="422"/>
                  </a:moveTo>
                  <a:cubicBezTo>
                    <a:pt x="1371" y="422"/>
                    <a:pt x="1436" y="425"/>
                    <a:pt x="1501" y="430"/>
                  </a:cubicBezTo>
                  <a:cubicBezTo>
                    <a:pt x="1504" y="431"/>
                    <a:pt x="1508" y="431"/>
                    <a:pt x="1512" y="431"/>
                  </a:cubicBezTo>
                  <a:cubicBezTo>
                    <a:pt x="1526" y="431"/>
                    <a:pt x="1539" y="429"/>
                    <a:pt x="1551" y="425"/>
                  </a:cubicBezTo>
                  <a:lnTo>
                    <a:pt x="1551" y="425"/>
                  </a:lnTo>
                  <a:cubicBezTo>
                    <a:pt x="1807" y="587"/>
                    <a:pt x="1990" y="849"/>
                    <a:pt x="2013" y="1181"/>
                  </a:cubicBezTo>
                  <a:cubicBezTo>
                    <a:pt x="2036" y="1692"/>
                    <a:pt x="1697" y="2146"/>
                    <a:pt x="1183" y="2146"/>
                  </a:cubicBezTo>
                  <a:cubicBezTo>
                    <a:pt x="1170" y="2146"/>
                    <a:pt x="1157" y="2146"/>
                    <a:pt x="1144" y="2145"/>
                  </a:cubicBezTo>
                  <a:cubicBezTo>
                    <a:pt x="548" y="2133"/>
                    <a:pt x="286" y="1752"/>
                    <a:pt x="310" y="1204"/>
                  </a:cubicBezTo>
                  <a:cubicBezTo>
                    <a:pt x="331" y="603"/>
                    <a:pt x="802" y="422"/>
                    <a:pt x="1306" y="422"/>
                  </a:cubicBezTo>
                  <a:close/>
                  <a:moveTo>
                    <a:pt x="1123" y="0"/>
                  </a:moveTo>
                  <a:cubicBezTo>
                    <a:pt x="1026" y="0"/>
                    <a:pt x="968" y="110"/>
                    <a:pt x="995" y="185"/>
                  </a:cubicBezTo>
                  <a:lnTo>
                    <a:pt x="995" y="185"/>
                  </a:lnTo>
                  <a:cubicBezTo>
                    <a:pt x="506" y="259"/>
                    <a:pt x="84" y="515"/>
                    <a:pt x="48" y="1085"/>
                  </a:cubicBezTo>
                  <a:cubicBezTo>
                    <a:pt x="1" y="1776"/>
                    <a:pt x="262" y="2324"/>
                    <a:pt x="1013" y="2407"/>
                  </a:cubicBezTo>
                  <a:cubicBezTo>
                    <a:pt x="1060" y="2412"/>
                    <a:pt x="1107" y="2414"/>
                    <a:pt x="1153" y="2414"/>
                  </a:cubicBezTo>
                  <a:cubicBezTo>
                    <a:pt x="1752" y="2414"/>
                    <a:pt x="2207" y="1990"/>
                    <a:pt x="2263" y="1371"/>
                  </a:cubicBezTo>
                  <a:cubicBezTo>
                    <a:pt x="2334" y="669"/>
                    <a:pt x="1822" y="97"/>
                    <a:pt x="1144" y="2"/>
                  </a:cubicBezTo>
                  <a:cubicBezTo>
                    <a:pt x="1136" y="1"/>
                    <a:pt x="1130" y="0"/>
                    <a:pt x="112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78;p25">
              <a:extLst>
                <a:ext uri="{FF2B5EF4-FFF2-40B4-BE49-F238E27FC236}">
                  <a16:creationId xmlns:a16="http://schemas.microsoft.com/office/drawing/2014/main" id="{8DAE5E3C-7F55-19D3-0FE0-7D634B70049B}"/>
                </a:ext>
              </a:extLst>
            </p:cNvPr>
            <p:cNvSpPr/>
            <p:nvPr/>
          </p:nvSpPr>
          <p:spPr>
            <a:xfrm>
              <a:off x="7186922" y="2102298"/>
              <a:ext cx="101841" cy="80228"/>
            </a:xfrm>
            <a:custGeom>
              <a:avLst/>
              <a:gdLst/>
              <a:ahLst/>
              <a:cxnLst/>
              <a:rect l="l" t="t" r="r" b="b"/>
              <a:pathLst>
                <a:path w="3190" h="2513" extrusionOk="0">
                  <a:moveTo>
                    <a:pt x="1714" y="0"/>
                  </a:moveTo>
                  <a:cubicBezTo>
                    <a:pt x="732" y="0"/>
                    <a:pt x="172" y="1427"/>
                    <a:pt x="22" y="2208"/>
                  </a:cubicBezTo>
                  <a:cubicBezTo>
                    <a:pt x="1" y="2309"/>
                    <a:pt x="83" y="2375"/>
                    <a:pt x="160" y="2375"/>
                  </a:cubicBezTo>
                  <a:cubicBezTo>
                    <a:pt x="210" y="2375"/>
                    <a:pt x="258" y="2346"/>
                    <a:pt x="272" y="2280"/>
                  </a:cubicBezTo>
                  <a:cubicBezTo>
                    <a:pt x="403" y="1637"/>
                    <a:pt x="796" y="482"/>
                    <a:pt x="1523" y="292"/>
                  </a:cubicBezTo>
                  <a:cubicBezTo>
                    <a:pt x="1604" y="270"/>
                    <a:pt x="1681" y="259"/>
                    <a:pt x="1754" y="259"/>
                  </a:cubicBezTo>
                  <a:cubicBezTo>
                    <a:pt x="2633" y="259"/>
                    <a:pt x="2927" y="1749"/>
                    <a:pt x="2916" y="2387"/>
                  </a:cubicBezTo>
                  <a:cubicBezTo>
                    <a:pt x="2916" y="2470"/>
                    <a:pt x="2981" y="2512"/>
                    <a:pt x="3047" y="2512"/>
                  </a:cubicBezTo>
                  <a:cubicBezTo>
                    <a:pt x="3112" y="2512"/>
                    <a:pt x="3178" y="2470"/>
                    <a:pt x="3178" y="2387"/>
                  </a:cubicBezTo>
                  <a:cubicBezTo>
                    <a:pt x="3189" y="1530"/>
                    <a:pt x="2868" y="113"/>
                    <a:pt x="1820" y="6"/>
                  </a:cubicBezTo>
                  <a:cubicBezTo>
                    <a:pt x="1784" y="2"/>
                    <a:pt x="1749" y="0"/>
                    <a:pt x="1714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79;p25">
              <a:extLst>
                <a:ext uri="{FF2B5EF4-FFF2-40B4-BE49-F238E27FC236}">
                  <a16:creationId xmlns:a16="http://schemas.microsoft.com/office/drawing/2014/main" id="{23CC6FBC-CBCA-3155-857E-208293CCF201}"/>
                </a:ext>
              </a:extLst>
            </p:cNvPr>
            <p:cNvSpPr/>
            <p:nvPr/>
          </p:nvSpPr>
          <p:spPr>
            <a:xfrm>
              <a:off x="7219230" y="2104724"/>
              <a:ext cx="47026" cy="41566"/>
            </a:xfrm>
            <a:custGeom>
              <a:avLst/>
              <a:gdLst/>
              <a:ahLst/>
              <a:cxnLst/>
              <a:rect l="l" t="t" r="r" b="b"/>
              <a:pathLst>
                <a:path w="1473" h="1302" extrusionOk="0">
                  <a:moveTo>
                    <a:pt x="1316" y="1"/>
                  </a:moveTo>
                  <a:cubicBezTo>
                    <a:pt x="1265" y="1"/>
                    <a:pt x="1215" y="29"/>
                    <a:pt x="1201" y="97"/>
                  </a:cubicBezTo>
                  <a:cubicBezTo>
                    <a:pt x="1130" y="424"/>
                    <a:pt x="988" y="716"/>
                    <a:pt x="760" y="965"/>
                  </a:cubicBezTo>
                  <a:lnTo>
                    <a:pt x="760" y="965"/>
                  </a:lnTo>
                  <a:cubicBezTo>
                    <a:pt x="602" y="727"/>
                    <a:pt x="443" y="489"/>
                    <a:pt x="284" y="251"/>
                  </a:cubicBezTo>
                  <a:cubicBezTo>
                    <a:pt x="259" y="208"/>
                    <a:pt x="220" y="190"/>
                    <a:pt x="181" y="190"/>
                  </a:cubicBezTo>
                  <a:cubicBezTo>
                    <a:pt x="92" y="190"/>
                    <a:pt x="0" y="283"/>
                    <a:pt x="58" y="382"/>
                  </a:cubicBezTo>
                  <a:cubicBezTo>
                    <a:pt x="249" y="668"/>
                    <a:pt x="439" y="954"/>
                    <a:pt x="630" y="1240"/>
                  </a:cubicBezTo>
                  <a:cubicBezTo>
                    <a:pt x="657" y="1280"/>
                    <a:pt x="695" y="1301"/>
                    <a:pt x="737" y="1301"/>
                  </a:cubicBezTo>
                  <a:cubicBezTo>
                    <a:pt x="768" y="1301"/>
                    <a:pt x="801" y="1289"/>
                    <a:pt x="832" y="1263"/>
                  </a:cubicBezTo>
                  <a:cubicBezTo>
                    <a:pt x="1153" y="966"/>
                    <a:pt x="1368" y="585"/>
                    <a:pt x="1451" y="156"/>
                  </a:cubicBezTo>
                  <a:cubicBezTo>
                    <a:pt x="1472" y="64"/>
                    <a:pt x="1392" y="1"/>
                    <a:pt x="131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80;p25">
              <a:extLst>
                <a:ext uri="{FF2B5EF4-FFF2-40B4-BE49-F238E27FC236}">
                  <a16:creationId xmlns:a16="http://schemas.microsoft.com/office/drawing/2014/main" id="{AF100B86-5545-E57A-B370-EB30A9AB2A72}"/>
                </a:ext>
              </a:extLst>
            </p:cNvPr>
            <p:cNvSpPr/>
            <p:nvPr/>
          </p:nvSpPr>
          <p:spPr>
            <a:xfrm>
              <a:off x="7210259" y="2117206"/>
              <a:ext cx="64967" cy="52485"/>
            </a:xfrm>
            <a:custGeom>
              <a:avLst/>
              <a:gdLst/>
              <a:ahLst/>
              <a:cxnLst/>
              <a:rect l="l" t="t" r="r" b="b"/>
              <a:pathLst>
                <a:path w="2035" h="1644" extrusionOk="0">
                  <a:moveTo>
                    <a:pt x="161" y="0"/>
                  </a:moveTo>
                  <a:cubicBezTo>
                    <a:pt x="82" y="0"/>
                    <a:pt x="0" y="64"/>
                    <a:pt x="30" y="158"/>
                  </a:cubicBezTo>
                  <a:cubicBezTo>
                    <a:pt x="208" y="729"/>
                    <a:pt x="518" y="1218"/>
                    <a:pt x="970" y="1611"/>
                  </a:cubicBezTo>
                  <a:cubicBezTo>
                    <a:pt x="997" y="1632"/>
                    <a:pt x="1033" y="1644"/>
                    <a:pt x="1068" y="1644"/>
                  </a:cubicBezTo>
                  <a:cubicBezTo>
                    <a:pt x="1112" y="1644"/>
                    <a:pt x="1153" y="1626"/>
                    <a:pt x="1173" y="1587"/>
                  </a:cubicBezTo>
                  <a:cubicBezTo>
                    <a:pt x="1399" y="1122"/>
                    <a:pt x="1661" y="694"/>
                    <a:pt x="1958" y="277"/>
                  </a:cubicBezTo>
                  <a:cubicBezTo>
                    <a:pt x="2034" y="184"/>
                    <a:pt x="1937" y="92"/>
                    <a:pt x="1840" y="92"/>
                  </a:cubicBezTo>
                  <a:cubicBezTo>
                    <a:pt x="1800" y="92"/>
                    <a:pt x="1760" y="108"/>
                    <a:pt x="1732" y="146"/>
                  </a:cubicBezTo>
                  <a:cubicBezTo>
                    <a:pt x="1467" y="517"/>
                    <a:pt x="1230" y="898"/>
                    <a:pt x="1022" y="1305"/>
                  </a:cubicBezTo>
                  <a:lnTo>
                    <a:pt x="1022" y="1305"/>
                  </a:lnTo>
                  <a:cubicBezTo>
                    <a:pt x="673" y="969"/>
                    <a:pt x="429" y="566"/>
                    <a:pt x="280" y="87"/>
                  </a:cubicBezTo>
                  <a:cubicBezTo>
                    <a:pt x="261" y="26"/>
                    <a:pt x="212" y="0"/>
                    <a:pt x="1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81;p25">
              <a:extLst>
                <a:ext uri="{FF2B5EF4-FFF2-40B4-BE49-F238E27FC236}">
                  <a16:creationId xmlns:a16="http://schemas.microsoft.com/office/drawing/2014/main" id="{87075C0D-B978-ACED-0906-EDAB74938B9A}"/>
                </a:ext>
              </a:extLst>
            </p:cNvPr>
            <p:cNvSpPr/>
            <p:nvPr/>
          </p:nvSpPr>
          <p:spPr>
            <a:xfrm>
              <a:off x="7185294" y="2170168"/>
              <a:ext cx="107811" cy="15771"/>
            </a:xfrm>
            <a:custGeom>
              <a:avLst/>
              <a:gdLst/>
              <a:ahLst/>
              <a:cxnLst/>
              <a:rect l="l" t="t" r="r" b="b"/>
              <a:pathLst>
                <a:path w="3377" h="494" extrusionOk="0">
                  <a:moveTo>
                    <a:pt x="175" y="0"/>
                  </a:moveTo>
                  <a:cubicBezTo>
                    <a:pt x="72" y="0"/>
                    <a:pt x="0" y="170"/>
                    <a:pt x="109" y="249"/>
                  </a:cubicBezTo>
                  <a:cubicBezTo>
                    <a:pt x="426" y="458"/>
                    <a:pt x="772" y="494"/>
                    <a:pt x="1128" y="494"/>
                  </a:cubicBezTo>
                  <a:cubicBezTo>
                    <a:pt x="1240" y="494"/>
                    <a:pt x="1353" y="490"/>
                    <a:pt x="1466" y="487"/>
                  </a:cubicBezTo>
                  <a:cubicBezTo>
                    <a:pt x="2050" y="475"/>
                    <a:pt x="2633" y="416"/>
                    <a:pt x="3217" y="344"/>
                  </a:cubicBezTo>
                  <a:cubicBezTo>
                    <a:pt x="3376" y="322"/>
                    <a:pt x="3318" y="81"/>
                    <a:pt x="3166" y="81"/>
                  </a:cubicBezTo>
                  <a:cubicBezTo>
                    <a:pt x="3159" y="81"/>
                    <a:pt x="3152" y="81"/>
                    <a:pt x="3145" y="82"/>
                  </a:cubicBezTo>
                  <a:cubicBezTo>
                    <a:pt x="2672" y="146"/>
                    <a:pt x="1991" y="281"/>
                    <a:pt x="1365" y="281"/>
                  </a:cubicBezTo>
                  <a:cubicBezTo>
                    <a:pt x="935" y="281"/>
                    <a:pt x="531" y="217"/>
                    <a:pt x="240" y="23"/>
                  </a:cubicBezTo>
                  <a:cubicBezTo>
                    <a:pt x="218" y="7"/>
                    <a:pt x="196" y="0"/>
                    <a:pt x="17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82;p25">
              <a:extLst>
                <a:ext uri="{FF2B5EF4-FFF2-40B4-BE49-F238E27FC236}">
                  <a16:creationId xmlns:a16="http://schemas.microsoft.com/office/drawing/2014/main" id="{F90F7697-7EAF-9634-36E1-E20D6D0192E4}"/>
                </a:ext>
              </a:extLst>
            </p:cNvPr>
            <p:cNvSpPr/>
            <p:nvPr/>
          </p:nvSpPr>
          <p:spPr>
            <a:xfrm>
              <a:off x="7632552" y="1359519"/>
              <a:ext cx="87506" cy="127604"/>
            </a:xfrm>
            <a:custGeom>
              <a:avLst/>
              <a:gdLst/>
              <a:ahLst/>
              <a:cxnLst/>
              <a:rect l="l" t="t" r="r" b="b"/>
              <a:pathLst>
                <a:path w="2741" h="3997" extrusionOk="0">
                  <a:moveTo>
                    <a:pt x="2532" y="0"/>
                  </a:moveTo>
                  <a:cubicBezTo>
                    <a:pt x="2503" y="0"/>
                    <a:pt x="2474" y="10"/>
                    <a:pt x="2446" y="32"/>
                  </a:cubicBezTo>
                  <a:cubicBezTo>
                    <a:pt x="1839" y="568"/>
                    <a:pt x="1208" y="1139"/>
                    <a:pt x="732" y="1818"/>
                  </a:cubicBezTo>
                  <a:cubicBezTo>
                    <a:pt x="303" y="2413"/>
                    <a:pt x="184" y="3127"/>
                    <a:pt x="29" y="3830"/>
                  </a:cubicBezTo>
                  <a:cubicBezTo>
                    <a:pt x="1" y="3930"/>
                    <a:pt x="84" y="3996"/>
                    <a:pt x="163" y="3996"/>
                  </a:cubicBezTo>
                  <a:cubicBezTo>
                    <a:pt x="215" y="3996"/>
                    <a:pt x="265" y="3968"/>
                    <a:pt x="279" y="3901"/>
                  </a:cubicBezTo>
                  <a:cubicBezTo>
                    <a:pt x="446" y="3175"/>
                    <a:pt x="565" y="2473"/>
                    <a:pt x="1030" y="1865"/>
                  </a:cubicBezTo>
                  <a:cubicBezTo>
                    <a:pt x="1482" y="1258"/>
                    <a:pt x="2053" y="722"/>
                    <a:pt x="2637" y="222"/>
                  </a:cubicBezTo>
                  <a:cubicBezTo>
                    <a:pt x="2741" y="137"/>
                    <a:pt x="2643" y="0"/>
                    <a:pt x="253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83;p25">
              <a:extLst>
                <a:ext uri="{FF2B5EF4-FFF2-40B4-BE49-F238E27FC236}">
                  <a16:creationId xmlns:a16="http://schemas.microsoft.com/office/drawing/2014/main" id="{7B779056-2D8D-5B8F-60AE-36EB5DD17FDB}"/>
                </a:ext>
              </a:extLst>
            </p:cNvPr>
            <p:cNvSpPr/>
            <p:nvPr/>
          </p:nvSpPr>
          <p:spPr>
            <a:xfrm>
              <a:off x="7619782" y="1331138"/>
              <a:ext cx="74513" cy="107045"/>
            </a:xfrm>
            <a:custGeom>
              <a:avLst/>
              <a:gdLst/>
              <a:ahLst/>
              <a:cxnLst/>
              <a:rect l="l" t="t" r="r" b="b"/>
              <a:pathLst>
                <a:path w="2334" h="3353" extrusionOk="0">
                  <a:moveTo>
                    <a:pt x="2148" y="1"/>
                  </a:moveTo>
                  <a:cubicBezTo>
                    <a:pt x="2119" y="1"/>
                    <a:pt x="2088" y="12"/>
                    <a:pt x="2061" y="40"/>
                  </a:cubicBezTo>
                  <a:cubicBezTo>
                    <a:pt x="1215" y="980"/>
                    <a:pt x="429" y="1969"/>
                    <a:pt x="36" y="3195"/>
                  </a:cubicBezTo>
                  <a:cubicBezTo>
                    <a:pt x="0" y="3289"/>
                    <a:pt x="79" y="3353"/>
                    <a:pt x="160" y="3353"/>
                  </a:cubicBezTo>
                  <a:cubicBezTo>
                    <a:pt x="211" y="3353"/>
                    <a:pt x="263" y="3327"/>
                    <a:pt x="287" y="3266"/>
                  </a:cubicBezTo>
                  <a:cubicBezTo>
                    <a:pt x="668" y="2088"/>
                    <a:pt x="1430" y="1135"/>
                    <a:pt x="2251" y="230"/>
                  </a:cubicBezTo>
                  <a:cubicBezTo>
                    <a:pt x="2333" y="130"/>
                    <a:pt x="2247" y="1"/>
                    <a:pt x="214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84;p25">
              <a:extLst>
                <a:ext uri="{FF2B5EF4-FFF2-40B4-BE49-F238E27FC236}">
                  <a16:creationId xmlns:a16="http://schemas.microsoft.com/office/drawing/2014/main" id="{7FDD8686-864F-03FA-58AC-43AB87082003}"/>
                </a:ext>
              </a:extLst>
            </p:cNvPr>
            <p:cNvSpPr/>
            <p:nvPr/>
          </p:nvSpPr>
          <p:spPr>
            <a:xfrm>
              <a:off x="7692090" y="1286348"/>
              <a:ext cx="367744" cy="77386"/>
            </a:xfrm>
            <a:custGeom>
              <a:avLst/>
              <a:gdLst/>
              <a:ahLst/>
              <a:cxnLst/>
              <a:rect l="l" t="t" r="r" b="b"/>
              <a:pathLst>
                <a:path w="11519" h="2424" extrusionOk="0">
                  <a:moveTo>
                    <a:pt x="197" y="0"/>
                  </a:moveTo>
                  <a:cubicBezTo>
                    <a:pt x="95" y="0"/>
                    <a:pt x="1" y="133"/>
                    <a:pt x="93" y="216"/>
                  </a:cubicBezTo>
                  <a:cubicBezTo>
                    <a:pt x="1690" y="1643"/>
                    <a:pt x="3495" y="2424"/>
                    <a:pt x="5633" y="2424"/>
                  </a:cubicBezTo>
                  <a:cubicBezTo>
                    <a:pt x="5727" y="2424"/>
                    <a:pt x="5821" y="2422"/>
                    <a:pt x="5915" y="2419"/>
                  </a:cubicBezTo>
                  <a:cubicBezTo>
                    <a:pt x="7701" y="2360"/>
                    <a:pt x="10190" y="2157"/>
                    <a:pt x="11428" y="728"/>
                  </a:cubicBezTo>
                  <a:cubicBezTo>
                    <a:pt x="11519" y="638"/>
                    <a:pt x="11430" y="506"/>
                    <a:pt x="11335" y="506"/>
                  </a:cubicBezTo>
                  <a:cubicBezTo>
                    <a:pt x="11305" y="506"/>
                    <a:pt x="11275" y="519"/>
                    <a:pt x="11249" y="550"/>
                  </a:cubicBezTo>
                  <a:cubicBezTo>
                    <a:pt x="10094" y="1871"/>
                    <a:pt x="7535" y="2121"/>
                    <a:pt x="5915" y="2157"/>
                  </a:cubicBezTo>
                  <a:cubicBezTo>
                    <a:pt x="5831" y="2159"/>
                    <a:pt x="5746" y="2161"/>
                    <a:pt x="5663" y="2161"/>
                  </a:cubicBezTo>
                  <a:cubicBezTo>
                    <a:pt x="3575" y="2161"/>
                    <a:pt x="1852" y="1446"/>
                    <a:pt x="284" y="38"/>
                  </a:cubicBezTo>
                  <a:cubicBezTo>
                    <a:pt x="257" y="11"/>
                    <a:pt x="227" y="0"/>
                    <a:pt x="197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85;p25">
              <a:extLst>
                <a:ext uri="{FF2B5EF4-FFF2-40B4-BE49-F238E27FC236}">
                  <a16:creationId xmlns:a16="http://schemas.microsoft.com/office/drawing/2014/main" id="{04567590-EDFB-FED3-D077-B054514EB715}"/>
                </a:ext>
              </a:extLst>
            </p:cNvPr>
            <p:cNvSpPr/>
            <p:nvPr/>
          </p:nvSpPr>
          <p:spPr>
            <a:xfrm>
              <a:off x="7697613" y="1255542"/>
              <a:ext cx="365414" cy="63722"/>
            </a:xfrm>
            <a:custGeom>
              <a:avLst/>
              <a:gdLst/>
              <a:ahLst/>
              <a:cxnLst/>
              <a:rect l="l" t="t" r="r" b="b"/>
              <a:pathLst>
                <a:path w="11446" h="1996" extrusionOk="0">
                  <a:moveTo>
                    <a:pt x="205" y="1"/>
                  </a:moveTo>
                  <a:cubicBezTo>
                    <a:pt x="81" y="1"/>
                    <a:pt x="0" y="179"/>
                    <a:pt x="135" y="241"/>
                  </a:cubicBezTo>
                  <a:cubicBezTo>
                    <a:pt x="1932" y="1098"/>
                    <a:pt x="3825" y="1682"/>
                    <a:pt x="5814" y="1872"/>
                  </a:cubicBezTo>
                  <a:cubicBezTo>
                    <a:pt x="6457" y="1935"/>
                    <a:pt x="7182" y="1996"/>
                    <a:pt x="7915" y="1996"/>
                  </a:cubicBezTo>
                  <a:cubicBezTo>
                    <a:pt x="9136" y="1996"/>
                    <a:pt x="10382" y="1827"/>
                    <a:pt x="11326" y="1217"/>
                  </a:cubicBezTo>
                  <a:cubicBezTo>
                    <a:pt x="11445" y="1138"/>
                    <a:pt x="11375" y="968"/>
                    <a:pt x="11265" y="968"/>
                  </a:cubicBezTo>
                  <a:cubicBezTo>
                    <a:pt x="11243" y="968"/>
                    <a:pt x="11219" y="975"/>
                    <a:pt x="11195" y="991"/>
                  </a:cubicBezTo>
                  <a:cubicBezTo>
                    <a:pt x="10294" y="1569"/>
                    <a:pt x="9080" y="1738"/>
                    <a:pt x="7881" y="1738"/>
                  </a:cubicBezTo>
                  <a:cubicBezTo>
                    <a:pt x="7054" y="1738"/>
                    <a:pt x="6233" y="1657"/>
                    <a:pt x="5528" y="1574"/>
                  </a:cubicBezTo>
                  <a:cubicBezTo>
                    <a:pt x="3683" y="1348"/>
                    <a:pt x="1944" y="812"/>
                    <a:pt x="265" y="15"/>
                  </a:cubicBezTo>
                  <a:cubicBezTo>
                    <a:pt x="245" y="5"/>
                    <a:pt x="225" y="1"/>
                    <a:pt x="20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86;p25">
              <a:extLst>
                <a:ext uri="{FF2B5EF4-FFF2-40B4-BE49-F238E27FC236}">
                  <a16:creationId xmlns:a16="http://schemas.microsoft.com/office/drawing/2014/main" id="{D0AC5353-0C78-B148-5428-80CA2FEC09E1}"/>
                </a:ext>
              </a:extLst>
            </p:cNvPr>
            <p:cNvSpPr/>
            <p:nvPr/>
          </p:nvSpPr>
          <p:spPr>
            <a:xfrm>
              <a:off x="7778956" y="1238845"/>
              <a:ext cx="195349" cy="43897"/>
            </a:xfrm>
            <a:custGeom>
              <a:avLst/>
              <a:gdLst/>
              <a:ahLst/>
              <a:cxnLst/>
              <a:rect l="l" t="t" r="r" b="b"/>
              <a:pathLst>
                <a:path w="6119" h="1375" extrusionOk="0">
                  <a:moveTo>
                    <a:pt x="205" y="0"/>
                  </a:moveTo>
                  <a:cubicBezTo>
                    <a:pt x="81" y="0"/>
                    <a:pt x="0" y="178"/>
                    <a:pt x="134" y="240"/>
                  </a:cubicBezTo>
                  <a:cubicBezTo>
                    <a:pt x="1472" y="866"/>
                    <a:pt x="2859" y="1374"/>
                    <a:pt x="4286" y="1374"/>
                  </a:cubicBezTo>
                  <a:cubicBezTo>
                    <a:pt x="4841" y="1374"/>
                    <a:pt x="5402" y="1298"/>
                    <a:pt x="5969" y="1121"/>
                  </a:cubicBezTo>
                  <a:cubicBezTo>
                    <a:pt x="6118" y="1078"/>
                    <a:pt x="6076" y="862"/>
                    <a:pt x="5945" y="862"/>
                  </a:cubicBezTo>
                  <a:cubicBezTo>
                    <a:pt x="5930" y="862"/>
                    <a:pt x="5914" y="865"/>
                    <a:pt x="5897" y="871"/>
                  </a:cubicBezTo>
                  <a:cubicBezTo>
                    <a:pt x="5348" y="1041"/>
                    <a:pt x="4807" y="1115"/>
                    <a:pt x="4272" y="1115"/>
                  </a:cubicBezTo>
                  <a:cubicBezTo>
                    <a:pt x="2894" y="1115"/>
                    <a:pt x="1561" y="623"/>
                    <a:pt x="265" y="14"/>
                  </a:cubicBezTo>
                  <a:cubicBezTo>
                    <a:pt x="245" y="4"/>
                    <a:pt x="224" y="0"/>
                    <a:pt x="20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87;p25">
              <a:extLst>
                <a:ext uri="{FF2B5EF4-FFF2-40B4-BE49-F238E27FC236}">
                  <a16:creationId xmlns:a16="http://schemas.microsoft.com/office/drawing/2014/main" id="{EF9AD923-F4EC-F82F-7157-EAB41FC3108B}"/>
                </a:ext>
              </a:extLst>
            </p:cNvPr>
            <p:cNvSpPr/>
            <p:nvPr/>
          </p:nvSpPr>
          <p:spPr>
            <a:xfrm>
              <a:off x="8017589" y="1365137"/>
              <a:ext cx="36299" cy="108481"/>
            </a:xfrm>
            <a:custGeom>
              <a:avLst/>
              <a:gdLst/>
              <a:ahLst/>
              <a:cxnLst/>
              <a:rect l="l" t="t" r="r" b="b"/>
              <a:pathLst>
                <a:path w="1137" h="3398" extrusionOk="0">
                  <a:moveTo>
                    <a:pt x="170" y="1"/>
                  </a:moveTo>
                  <a:cubicBezTo>
                    <a:pt x="88" y="1"/>
                    <a:pt x="1" y="95"/>
                    <a:pt x="41" y="201"/>
                  </a:cubicBezTo>
                  <a:cubicBezTo>
                    <a:pt x="470" y="1189"/>
                    <a:pt x="863" y="2178"/>
                    <a:pt x="756" y="3273"/>
                  </a:cubicBezTo>
                  <a:cubicBezTo>
                    <a:pt x="744" y="3356"/>
                    <a:pt x="803" y="3398"/>
                    <a:pt x="869" y="3398"/>
                  </a:cubicBezTo>
                  <a:cubicBezTo>
                    <a:pt x="934" y="3398"/>
                    <a:pt x="1006" y="3356"/>
                    <a:pt x="1018" y="3273"/>
                  </a:cubicBezTo>
                  <a:cubicBezTo>
                    <a:pt x="1137" y="2130"/>
                    <a:pt x="720" y="1094"/>
                    <a:pt x="268" y="70"/>
                  </a:cubicBezTo>
                  <a:cubicBezTo>
                    <a:pt x="245" y="21"/>
                    <a:pt x="208" y="1"/>
                    <a:pt x="1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22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me Credit Group">
            <a:extLst>
              <a:ext uri="{FF2B5EF4-FFF2-40B4-BE49-F238E27FC236}">
                <a16:creationId xmlns:a16="http://schemas.microsoft.com/office/drawing/2014/main" id="{BBF9D667-424E-C9EF-395C-E2D0D8C3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30" y="1313059"/>
            <a:ext cx="4250110" cy="28900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Credit - Wikipedia">
            <a:extLst>
              <a:ext uri="{FF2B5EF4-FFF2-40B4-BE49-F238E27FC236}">
                <a16:creationId xmlns:a16="http://schemas.microsoft.com/office/drawing/2014/main" id="{8160FDDB-4F56-265A-7D88-2528035F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36" y="103371"/>
            <a:ext cx="1379313" cy="8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915;p25">
            <a:extLst>
              <a:ext uri="{FF2B5EF4-FFF2-40B4-BE49-F238E27FC236}">
                <a16:creationId xmlns:a16="http://schemas.microsoft.com/office/drawing/2014/main" id="{1D5455AD-EA16-1183-F885-906E4562430E}"/>
              </a:ext>
            </a:extLst>
          </p:cNvPr>
          <p:cNvGrpSpPr/>
          <p:nvPr/>
        </p:nvGrpSpPr>
        <p:grpSpPr>
          <a:xfrm>
            <a:off x="3724946" y="1686556"/>
            <a:ext cx="5118110" cy="2143080"/>
            <a:chOff x="3471716" y="1220106"/>
            <a:chExt cx="5118110" cy="2143080"/>
          </a:xfrm>
        </p:grpSpPr>
        <p:grpSp>
          <p:nvGrpSpPr>
            <p:cNvPr id="6" name="Google Shape;919;p25">
              <a:extLst>
                <a:ext uri="{FF2B5EF4-FFF2-40B4-BE49-F238E27FC236}">
                  <a16:creationId xmlns:a16="http://schemas.microsoft.com/office/drawing/2014/main" id="{624CBD27-FDEF-9855-5D7D-59DE3842B47B}"/>
                </a:ext>
              </a:extLst>
            </p:cNvPr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8" name="Google Shape;920;p25">
                <a:extLst>
                  <a:ext uri="{FF2B5EF4-FFF2-40B4-BE49-F238E27FC236}">
                    <a16:creationId xmlns:a16="http://schemas.microsoft.com/office/drawing/2014/main" id="{E04C38FC-9D23-6100-A3F0-253121545374}"/>
                  </a:ext>
                </a:extLst>
              </p:cNvPr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801" extrusionOk="0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1;p25">
                <a:extLst>
                  <a:ext uri="{FF2B5EF4-FFF2-40B4-BE49-F238E27FC236}">
                    <a16:creationId xmlns:a16="http://schemas.microsoft.com/office/drawing/2014/main" id="{5A36303A-685D-352E-7F02-9B50983A3E89}"/>
                  </a:ext>
                </a:extLst>
              </p:cNvPr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129" extrusionOk="0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2;p25">
                <a:extLst>
                  <a:ext uri="{FF2B5EF4-FFF2-40B4-BE49-F238E27FC236}">
                    <a16:creationId xmlns:a16="http://schemas.microsoft.com/office/drawing/2014/main" id="{55F70A4C-2669-15ED-9B3B-208BF0091A6E}"/>
                  </a:ext>
                </a:extLst>
              </p:cNvPr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2403" extrusionOk="0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3;p25">
                <a:extLst>
                  <a:ext uri="{FF2B5EF4-FFF2-40B4-BE49-F238E27FC236}">
                    <a16:creationId xmlns:a16="http://schemas.microsoft.com/office/drawing/2014/main" id="{94367377-90E0-BE7F-DDD6-5A15252DCCC3}"/>
                  </a:ext>
                </a:extLst>
              </p:cNvPr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24" extrusionOk="0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4;p25">
                <a:extLst>
                  <a:ext uri="{FF2B5EF4-FFF2-40B4-BE49-F238E27FC236}">
                    <a16:creationId xmlns:a16="http://schemas.microsoft.com/office/drawing/2014/main" id="{7CB52202-72FB-AE03-D091-9D6ECBD25920}"/>
                  </a:ext>
                </a:extLst>
              </p:cNvPr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293" extrusionOk="0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5;p25">
                <a:extLst>
                  <a:ext uri="{FF2B5EF4-FFF2-40B4-BE49-F238E27FC236}">
                    <a16:creationId xmlns:a16="http://schemas.microsoft.com/office/drawing/2014/main" id="{4C63CFDA-F2BE-E082-C53D-FDCCF4C93225}"/>
                  </a:ext>
                </a:extLst>
              </p:cNvPr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818" extrusionOk="0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6;p25">
                <a:extLst>
                  <a:ext uri="{FF2B5EF4-FFF2-40B4-BE49-F238E27FC236}">
                    <a16:creationId xmlns:a16="http://schemas.microsoft.com/office/drawing/2014/main" id="{921552E2-A7F6-8C74-813B-C6178D9D0F02}"/>
                  </a:ext>
                </a:extLst>
              </p:cNvPr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277" extrusionOk="0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7;p25">
                <a:extLst>
                  <a:ext uri="{FF2B5EF4-FFF2-40B4-BE49-F238E27FC236}">
                    <a16:creationId xmlns:a16="http://schemas.microsoft.com/office/drawing/2014/main" id="{A8C5C39E-8F67-9829-30A9-7D829CF7AB93}"/>
                  </a:ext>
                </a:extLst>
              </p:cNvPr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487" extrusionOk="0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28;p25">
                <a:extLst>
                  <a:ext uri="{FF2B5EF4-FFF2-40B4-BE49-F238E27FC236}">
                    <a16:creationId xmlns:a16="http://schemas.microsoft.com/office/drawing/2014/main" id="{80029CCA-C47E-1844-227F-8BC90EF354AA}"/>
                  </a:ext>
                </a:extLst>
              </p:cNvPr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5433" extrusionOk="0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9;p25">
                <a:extLst>
                  <a:ext uri="{FF2B5EF4-FFF2-40B4-BE49-F238E27FC236}">
                    <a16:creationId xmlns:a16="http://schemas.microsoft.com/office/drawing/2014/main" id="{13A3C0F6-763F-4E7C-5640-3D2F93EB0F66}"/>
                  </a:ext>
                </a:extLst>
              </p:cNvPr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6323" extrusionOk="0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30;p25">
                <a:extLst>
                  <a:ext uri="{FF2B5EF4-FFF2-40B4-BE49-F238E27FC236}">
                    <a16:creationId xmlns:a16="http://schemas.microsoft.com/office/drawing/2014/main" id="{ED75B923-DDD7-1EDC-D8CA-1BD49377B006}"/>
                  </a:ext>
                </a:extLst>
              </p:cNvPr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9202" extrusionOk="0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31;p25">
                <a:extLst>
                  <a:ext uri="{FF2B5EF4-FFF2-40B4-BE49-F238E27FC236}">
                    <a16:creationId xmlns:a16="http://schemas.microsoft.com/office/drawing/2014/main" id="{30ADE6DD-9898-99CE-FF5B-54B7CF71D211}"/>
                  </a:ext>
                </a:extLst>
              </p:cNvPr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19554" extrusionOk="0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32;p25">
                <a:extLst>
                  <a:ext uri="{FF2B5EF4-FFF2-40B4-BE49-F238E27FC236}">
                    <a16:creationId xmlns:a16="http://schemas.microsoft.com/office/drawing/2014/main" id="{A2067142-042C-90DF-900A-1DD93125C87F}"/>
                  </a:ext>
                </a:extLst>
              </p:cNvPr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avLst/>
                <a:gdLst/>
                <a:ahLst/>
                <a:cxnLst/>
                <a:rect l="l" t="t" r="r" b="b"/>
                <a:pathLst>
                  <a:path w="8716" h="17596" extrusionOk="0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33;p25">
                <a:extLst>
                  <a:ext uri="{FF2B5EF4-FFF2-40B4-BE49-F238E27FC236}">
                    <a16:creationId xmlns:a16="http://schemas.microsoft.com/office/drawing/2014/main" id="{AE0E8007-AD28-205C-AEAE-67107C4C8220}"/>
                  </a:ext>
                </a:extLst>
              </p:cNvPr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6341" extrusionOk="0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34;p25">
                <a:extLst>
                  <a:ext uri="{FF2B5EF4-FFF2-40B4-BE49-F238E27FC236}">
                    <a16:creationId xmlns:a16="http://schemas.microsoft.com/office/drawing/2014/main" id="{07A06FB6-B8F6-54D0-0CEF-3E671139926D}"/>
                  </a:ext>
                </a:extLst>
              </p:cNvPr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avLst/>
                <a:gdLst/>
                <a:ahLst/>
                <a:cxnLst/>
                <a:rect l="l" t="t" r="r" b="b"/>
                <a:pathLst>
                  <a:path w="9748" h="16635" extrusionOk="0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35;p25">
                <a:extLst>
                  <a:ext uri="{FF2B5EF4-FFF2-40B4-BE49-F238E27FC236}">
                    <a16:creationId xmlns:a16="http://schemas.microsoft.com/office/drawing/2014/main" id="{3273193E-2AEF-9C68-94BF-48B06B0630B1}"/>
                  </a:ext>
                </a:extLst>
              </p:cNvPr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14404" extrusionOk="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36;p25">
                <a:extLst>
                  <a:ext uri="{FF2B5EF4-FFF2-40B4-BE49-F238E27FC236}">
                    <a16:creationId xmlns:a16="http://schemas.microsoft.com/office/drawing/2014/main" id="{A237990E-5FAD-BA14-C015-3AE643CA0270}"/>
                  </a:ext>
                </a:extLst>
              </p:cNvPr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827" extrusionOk="0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37;p25">
                <a:extLst>
                  <a:ext uri="{FF2B5EF4-FFF2-40B4-BE49-F238E27FC236}">
                    <a16:creationId xmlns:a16="http://schemas.microsoft.com/office/drawing/2014/main" id="{A1F88E74-CCD2-7A89-EA56-7AD6C5DF7D3A}"/>
                  </a:ext>
                </a:extLst>
              </p:cNvPr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5264" extrusionOk="0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38;p25">
                <a:extLst>
                  <a:ext uri="{FF2B5EF4-FFF2-40B4-BE49-F238E27FC236}">
                    <a16:creationId xmlns:a16="http://schemas.microsoft.com/office/drawing/2014/main" id="{3EF82953-ACCA-E722-CE09-DEC632AACDDB}"/>
                  </a:ext>
                </a:extLst>
              </p:cNvPr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avLst/>
                <a:gdLst/>
                <a:ahLst/>
                <a:cxnLst/>
                <a:rect l="l" t="t" r="r" b="b"/>
                <a:pathLst>
                  <a:path w="10196" h="3590" extrusionOk="0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39;p25">
                <a:extLst>
                  <a:ext uri="{FF2B5EF4-FFF2-40B4-BE49-F238E27FC236}">
                    <a16:creationId xmlns:a16="http://schemas.microsoft.com/office/drawing/2014/main" id="{84CB9A96-3A08-BC29-397B-0D57C6439EE5}"/>
                  </a:ext>
                </a:extLst>
              </p:cNvPr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6741" extrusionOk="0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40;p25">
                <a:extLst>
                  <a:ext uri="{FF2B5EF4-FFF2-40B4-BE49-F238E27FC236}">
                    <a16:creationId xmlns:a16="http://schemas.microsoft.com/office/drawing/2014/main" id="{3AD81B3D-1200-5F2E-CB9F-C8ED7AF77C20}"/>
                  </a:ext>
                </a:extLst>
              </p:cNvPr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066" extrusionOk="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41;p25">
                <a:extLst>
                  <a:ext uri="{FF2B5EF4-FFF2-40B4-BE49-F238E27FC236}">
                    <a16:creationId xmlns:a16="http://schemas.microsoft.com/office/drawing/2014/main" id="{AD31B98E-36A3-0C06-1C94-CB93AACFB934}"/>
                  </a:ext>
                </a:extLst>
              </p:cNvPr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4372" extrusionOk="0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42;p25">
                <a:extLst>
                  <a:ext uri="{FF2B5EF4-FFF2-40B4-BE49-F238E27FC236}">
                    <a16:creationId xmlns:a16="http://schemas.microsoft.com/office/drawing/2014/main" id="{09617A31-B8A8-82BA-91E9-9B8557962184}"/>
                  </a:ext>
                </a:extLst>
              </p:cNvPr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3769" extrusionOk="0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43;p25">
                <a:extLst>
                  <a:ext uri="{FF2B5EF4-FFF2-40B4-BE49-F238E27FC236}">
                    <a16:creationId xmlns:a16="http://schemas.microsoft.com/office/drawing/2014/main" id="{46060D0A-25B8-6437-FE13-58E3A100D8FA}"/>
                  </a:ext>
                </a:extLst>
              </p:cNvPr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11" extrusionOk="0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44;p25">
                <a:extLst>
                  <a:ext uri="{FF2B5EF4-FFF2-40B4-BE49-F238E27FC236}">
                    <a16:creationId xmlns:a16="http://schemas.microsoft.com/office/drawing/2014/main" id="{0BB933BD-3C1F-624B-100B-23826A65679B}"/>
                  </a:ext>
                </a:extLst>
              </p:cNvPr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16" extrusionOk="0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45;p25">
                <a:extLst>
                  <a:ext uri="{FF2B5EF4-FFF2-40B4-BE49-F238E27FC236}">
                    <a16:creationId xmlns:a16="http://schemas.microsoft.com/office/drawing/2014/main" id="{5F6BE908-A7D3-0860-2E39-96C76396B648}"/>
                  </a:ext>
                </a:extLst>
              </p:cNvPr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8901" extrusionOk="0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46;p25">
                <a:extLst>
                  <a:ext uri="{FF2B5EF4-FFF2-40B4-BE49-F238E27FC236}">
                    <a16:creationId xmlns:a16="http://schemas.microsoft.com/office/drawing/2014/main" id="{E61617A5-5D5F-74FB-D326-C3143D7F8559}"/>
                  </a:ext>
                </a:extLst>
              </p:cNvPr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482" extrusionOk="0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47;p25">
                <a:extLst>
                  <a:ext uri="{FF2B5EF4-FFF2-40B4-BE49-F238E27FC236}">
                    <a16:creationId xmlns:a16="http://schemas.microsoft.com/office/drawing/2014/main" id="{12EB9220-19B0-A44C-3336-79A27C051392}"/>
                  </a:ext>
                </a:extLst>
              </p:cNvPr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5543" extrusionOk="0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48;p25">
                <a:extLst>
                  <a:ext uri="{FF2B5EF4-FFF2-40B4-BE49-F238E27FC236}">
                    <a16:creationId xmlns:a16="http://schemas.microsoft.com/office/drawing/2014/main" id="{786BE249-5C82-EAF8-F222-260A760269FB}"/>
                  </a:ext>
                </a:extLst>
              </p:cNvPr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5670" extrusionOk="0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49;p25">
                <a:extLst>
                  <a:ext uri="{FF2B5EF4-FFF2-40B4-BE49-F238E27FC236}">
                    <a16:creationId xmlns:a16="http://schemas.microsoft.com/office/drawing/2014/main" id="{20A24D5F-91D3-FF6E-7156-A8B843682C8D}"/>
                  </a:ext>
                </a:extLst>
              </p:cNvPr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0828" extrusionOk="0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50;p25">
                <a:extLst>
                  <a:ext uri="{FF2B5EF4-FFF2-40B4-BE49-F238E27FC236}">
                    <a16:creationId xmlns:a16="http://schemas.microsoft.com/office/drawing/2014/main" id="{8CC7D4D7-0ACD-CA9D-822B-623D8901E170}"/>
                  </a:ext>
                </a:extLst>
              </p:cNvPr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2928" extrusionOk="0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51;p25">
                <a:extLst>
                  <a:ext uri="{FF2B5EF4-FFF2-40B4-BE49-F238E27FC236}">
                    <a16:creationId xmlns:a16="http://schemas.microsoft.com/office/drawing/2014/main" id="{D782FFB7-9430-7708-33A2-670E3877C265}"/>
                  </a:ext>
                </a:extLst>
              </p:cNvPr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6374" extrusionOk="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52;p25">
                <a:extLst>
                  <a:ext uri="{FF2B5EF4-FFF2-40B4-BE49-F238E27FC236}">
                    <a16:creationId xmlns:a16="http://schemas.microsoft.com/office/drawing/2014/main" id="{D9C60CBE-75AB-5C10-0861-3997CD13D1EB}"/>
                  </a:ext>
                </a:extLst>
              </p:cNvPr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4396" extrusionOk="0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53;p25">
                <a:extLst>
                  <a:ext uri="{FF2B5EF4-FFF2-40B4-BE49-F238E27FC236}">
                    <a16:creationId xmlns:a16="http://schemas.microsoft.com/office/drawing/2014/main" id="{FCB4664A-739E-3641-22C6-0708A76DBAF3}"/>
                  </a:ext>
                </a:extLst>
              </p:cNvPr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avLst/>
                <a:gdLst/>
                <a:ahLst/>
                <a:cxnLst/>
                <a:rect l="l" t="t" r="r" b="b"/>
                <a:pathLst>
                  <a:path w="13550" h="6145" extrusionOk="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54;p25">
                <a:extLst>
                  <a:ext uri="{FF2B5EF4-FFF2-40B4-BE49-F238E27FC236}">
                    <a16:creationId xmlns:a16="http://schemas.microsoft.com/office/drawing/2014/main" id="{4152ED4B-420A-45CC-2CBE-9CABC07375B4}"/>
                  </a:ext>
                </a:extLst>
              </p:cNvPr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3168" extrusionOk="0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55;p25">
                <a:extLst>
                  <a:ext uri="{FF2B5EF4-FFF2-40B4-BE49-F238E27FC236}">
                    <a16:creationId xmlns:a16="http://schemas.microsoft.com/office/drawing/2014/main" id="{85DD3A1C-39C2-23C2-16FB-0C8C348FF69D}"/>
                  </a:ext>
                </a:extLst>
              </p:cNvPr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355" extrusionOk="0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56;p25">
                <a:extLst>
                  <a:ext uri="{FF2B5EF4-FFF2-40B4-BE49-F238E27FC236}">
                    <a16:creationId xmlns:a16="http://schemas.microsoft.com/office/drawing/2014/main" id="{3BF3EB67-A700-E4D6-BB9B-793E31A2F88F}"/>
                  </a:ext>
                </a:extLst>
              </p:cNvPr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2566" extrusionOk="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57;p25">
                <a:extLst>
                  <a:ext uri="{FF2B5EF4-FFF2-40B4-BE49-F238E27FC236}">
                    <a16:creationId xmlns:a16="http://schemas.microsoft.com/office/drawing/2014/main" id="{F395CD2D-0027-C891-6B4B-6A3B2A222A5E}"/>
                  </a:ext>
                </a:extLst>
              </p:cNvPr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46" extrusionOk="0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58;p25">
                <a:extLst>
                  <a:ext uri="{FF2B5EF4-FFF2-40B4-BE49-F238E27FC236}">
                    <a16:creationId xmlns:a16="http://schemas.microsoft.com/office/drawing/2014/main" id="{696299AB-BF48-7BF1-29B8-70C6C49BAC0B}"/>
                  </a:ext>
                </a:extLst>
              </p:cNvPr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46" extrusionOk="0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59;p25">
                <a:extLst>
                  <a:ext uri="{FF2B5EF4-FFF2-40B4-BE49-F238E27FC236}">
                    <a16:creationId xmlns:a16="http://schemas.microsoft.com/office/drawing/2014/main" id="{0FA91B70-16C7-012E-25CC-696BE7A40C5F}"/>
                  </a:ext>
                </a:extLst>
              </p:cNvPr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806" extrusionOk="0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60;p25">
                <a:extLst>
                  <a:ext uri="{FF2B5EF4-FFF2-40B4-BE49-F238E27FC236}">
                    <a16:creationId xmlns:a16="http://schemas.microsoft.com/office/drawing/2014/main" id="{76997249-4432-2803-1997-98A788CD27A7}"/>
                  </a:ext>
                </a:extLst>
              </p:cNvPr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069" extrusionOk="0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61;p25">
                <a:extLst>
                  <a:ext uri="{FF2B5EF4-FFF2-40B4-BE49-F238E27FC236}">
                    <a16:creationId xmlns:a16="http://schemas.microsoft.com/office/drawing/2014/main" id="{F1C98E10-F9C4-5158-BA22-8F3D34B07492}"/>
                  </a:ext>
                </a:extLst>
              </p:cNvPr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677" extrusionOk="0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62;p25">
                <a:extLst>
                  <a:ext uri="{FF2B5EF4-FFF2-40B4-BE49-F238E27FC236}">
                    <a16:creationId xmlns:a16="http://schemas.microsoft.com/office/drawing/2014/main" id="{3140715F-FFE2-CB23-BEBF-9D9D57892620}"/>
                  </a:ext>
                </a:extLst>
              </p:cNvPr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073" extrusionOk="0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63;p25">
                <a:extLst>
                  <a:ext uri="{FF2B5EF4-FFF2-40B4-BE49-F238E27FC236}">
                    <a16:creationId xmlns:a16="http://schemas.microsoft.com/office/drawing/2014/main" id="{1F62777B-24EC-CCBB-B0A4-6FDFD479EA0D}"/>
                  </a:ext>
                </a:extLst>
              </p:cNvPr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220" extrusionOk="0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64;p25">
                <a:extLst>
                  <a:ext uri="{FF2B5EF4-FFF2-40B4-BE49-F238E27FC236}">
                    <a16:creationId xmlns:a16="http://schemas.microsoft.com/office/drawing/2014/main" id="{1F133416-DB7D-A93C-0D98-9C417F91696B}"/>
                  </a:ext>
                </a:extLst>
              </p:cNvPr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avLst/>
                <a:gdLst/>
                <a:ahLst/>
                <a:cxnLst/>
                <a:rect l="l" t="t" r="r" b="b"/>
                <a:pathLst>
                  <a:path w="5767" h="2275" extrusionOk="0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65;p25">
                <a:extLst>
                  <a:ext uri="{FF2B5EF4-FFF2-40B4-BE49-F238E27FC236}">
                    <a16:creationId xmlns:a16="http://schemas.microsoft.com/office/drawing/2014/main" id="{E3091D3F-87C5-6612-721F-A50D09DE0130}"/>
                  </a:ext>
                </a:extLst>
              </p:cNvPr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161" extrusionOk="0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66;p25">
                <a:extLst>
                  <a:ext uri="{FF2B5EF4-FFF2-40B4-BE49-F238E27FC236}">
                    <a16:creationId xmlns:a16="http://schemas.microsoft.com/office/drawing/2014/main" id="{90FC9569-8AC6-AADA-E7AE-CB4F041DDD68}"/>
                  </a:ext>
                </a:extLst>
              </p:cNvPr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25366" extrusionOk="0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67;p25">
                <a:extLst>
                  <a:ext uri="{FF2B5EF4-FFF2-40B4-BE49-F238E27FC236}">
                    <a16:creationId xmlns:a16="http://schemas.microsoft.com/office/drawing/2014/main" id="{E37141B8-2AB1-49B7-201E-DC4F65E2B4F9}"/>
                  </a:ext>
                </a:extLst>
              </p:cNvPr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3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68;p25">
                <a:extLst>
                  <a:ext uri="{FF2B5EF4-FFF2-40B4-BE49-F238E27FC236}">
                    <a16:creationId xmlns:a16="http://schemas.microsoft.com/office/drawing/2014/main" id="{A7D3E9F8-D87C-A1AE-7268-4EAAD8D761D9}"/>
                  </a:ext>
                </a:extLst>
              </p:cNvPr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69;p25">
                <a:extLst>
                  <a:ext uri="{FF2B5EF4-FFF2-40B4-BE49-F238E27FC236}">
                    <a16:creationId xmlns:a16="http://schemas.microsoft.com/office/drawing/2014/main" id="{AD426EAE-E1D9-71C0-81A1-90DCEA7E99AC}"/>
                  </a:ext>
                </a:extLst>
              </p:cNvPr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70;p25">
                <a:extLst>
                  <a:ext uri="{FF2B5EF4-FFF2-40B4-BE49-F238E27FC236}">
                    <a16:creationId xmlns:a16="http://schemas.microsoft.com/office/drawing/2014/main" id="{3D37361E-C438-97CC-31B6-EC30B1A94CFB}"/>
                  </a:ext>
                </a:extLst>
              </p:cNvPr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71;p25">
                <a:extLst>
                  <a:ext uri="{FF2B5EF4-FFF2-40B4-BE49-F238E27FC236}">
                    <a16:creationId xmlns:a16="http://schemas.microsoft.com/office/drawing/2014/main" id="{73C483EB-F668-EB17-A245-EC8F253C453E}"/>
                  </a:ext>
                </a:extLst>
              </p:cNvPr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72;p25">
                <a:extLst>
                  <a:ext uri="{FF2B5EF4-FFF2-40B4-BE49-F238E27FC236}">
                    <a16:creationId xmlns:a16="http://schemas.microsoft.com/office/drawing/2014/main" id="{C8E2D074-D7CF-6086-B47D-CF7B6652DBD1}"/>
                  </a:ext>
                </a:extLst>
              </p:cNvPr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03" extrusionOk="0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73;p25">
                <a:extLst>
                  <a:ext uri="{FF2B5EF4-FFF2-40B4-BE49-F238E27FC236}">
                    <a16:creationId xmlns:a16="http://schemas.microsoft.com/office/drawing/2014/main" id="{C52D51FC-C896-CA92-2DE2-D60A75B08826}"/>
                  </a:ext>
                </a:extLst>
              </p:cNvPr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74;p25">
                <a:extLst>
                  <a:ext uri="{FF2B5EF4-FFF2-40B4-BE49-F238E27FC236}">
                    <a16:creationId xmlns:a16="http://schemas.microsoft.com/office/drawing/2014/main" id="{7F792345-57E7-E040-D91A-C70D01F568DE}"/>
                  </a:ext>
                </a:extLst>
              </p:cNvPr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7" extrusionOk="0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75;p25">
                <a:extLst>
                  <a:ext uri="{FF2B5EF4-FFF2-40B4-BE49-F238E27FC236}">
                    <a16:creationId xmlns:a16="http://schemas.microsoft.com/office/drawing/2014/main" id="{5B72C3A5-B7AF-4DD9-8438-A1210F8F9C5B}"/>
                  </a:ext>
                </a:extLst>
              </p:cNvPr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647" extrusionOk="0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76;p25">
                <a:extLst>
                  <a:ext uri="{FF2B5EF4-FFF2-40B4-BE49-F238E27FC236}">
                    <a16:creationId xmlns:a16="http://schemas.microsoft.com/office/drawing/2014/main" id="{B1E68090-A32F-A035-2F15-2E217582F427}"/>
                  </a:ext>
                </a:extLst>
              </p:cNvPr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500" extrusionOk="0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77;p25">
                <a:extLst>
                  <a:ext uri="{FF2B5EF4-FFF2-40B4-BE49-F238E27FC236}">
                    <a16:creationId xmlns:a16="http://schemas.microsoft.com/office/drawing/2014/main" id="{975ADA7D-A2D8-6140-E162-8D507713F2B0}"/>
                  </a:ext>
                </a:extLst>
              </p:cNvPr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5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78;p25">
                <a:extLst>
                  <a:ext uri="{FF2B5EF4-FFF2-40B4-BE49-F238E27FC236}">
                    <a16:creationId xmlns:a16="http://schemas.microsoft.com/office/drawing/2014/main" id="{7E2DA932-606D-20FE-6B2E-68B3511D98AE}"/>
                  </a:ext>
                </a:extLst>
              </p:cNvPr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79;p25">
                <a:extLst>
                  <a:ext uri="{FF2B5EF4-FFF2-40B4-BE49-F238E27FC236}">
                    <a16:creationId xmlns:a16="http://schemas.microsoft.com/office/drawing/2014/main" id="{E6E6A11B-A652-D277-D0A5-5E94C83D1C75}"/>
                  </a:ext>
                </a:extLst>
              </p:cNvPr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80;p25">
                <a:extLst>
                  <a:ext uri="{FF2B5EF4-FFF2-40B4-BE49-F238E27FC236}">
                    <a16:creationId xmlns:a16="http://schemas.microsoft.com/office/drawing/2014/main" id="{053D7F51-F08E-D367-F065-14973A87D57E}"/>
                  </a:ext>
                </a:extLst>
              </p:cNvPr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81;p25">
                <a:extLst>
                  <a:ext uri="{FF2B5EF4-FFF2-40B4-BE49-F238E27FC236}">
                    <a16:creationId xmlns:a16="http://schemas.microsoft.com/office/drawing/2014/main" id="{5F2899E3-B7C2-C547-A4B1-C27DB9ED435B}"/>
                  </a:ext>
                </a:extLst>
              </p:cNvPr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82;p25">
                <a:extLst>
                  <a:ext uri="{FF2B5EF4-FFF2-40B4-BE49-F238E27FC236}">
                    <a16:creationId xmlns:a16="http://schemas.microsoft.com/office/drawing/2014/main" id="{90F1F922-AC5A-590C-A6E7-B0225FA55920}"/>
                  </a:ext>
                </a:extLst>
              </p:cNvPr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997" extrusionOk="0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83;p25">
                <a:extLst>
                  <a:ext uri="{FF2B5EF4-FFF2-40B4-BE49-F238E27FC236}">
                    <a16:creationId xmlns:a16="http://schemas.microsoft.com/office/drawing/2014/main" id="{39C4D7DB-37B0-5137-CE05-4E77ED6622CC}"/>
                  </a:ext>
                </a:extLst>
              </p:cNvPr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353" extrusionOk="0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84;p25">
                <a:extLst>
                  <a:ext uri="{FF2B5EF4-FFF2-40B4-BE49-F238E27FC236}">
                    <a16:creationId xmlns:a16="http://schemas.microsoft.com/office/drawing/2014/main" id="{5BA305DC-4F3A-493D-1C45-06BC5E7A9483}"/>
                  </a:ext>
                </a:extLst>
              </p:cNvPr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avLst/>
                <a:gdLst/>
                <a:ahLst/>
                <a:cxnLst/>
                <a:rect l="l" t="t" r="r" b="b"/>
                <a:pathLst>
                  <a:path w="11519" h="2424" extrusionOk="0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85;p25">
                <a:extLst>
                  <a:ext uri="{FF2B5EF4-FFF2-40B4-BE49-F238E27FC236}">
                    <a16:creationId xmlns:a16="http://schemas.microsoft.com/office/drawing/2014/main" id="{59174A5F-8318-F0C0-368A-3394758CF22A}"/>
                  </a:ext>
                </a:extLst>
              </p:cNvPr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1996" extrusionOk="0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86;p25">
                <a:extLst>
                  <a:ext uri="{FF2B5EF4-FFF2-40B4-BE49-F238E27FC236}">
                    <a16:creationId xmlns:a16="http://schemas.microsoft.com/office/drawing/2014/main" id="{342A3472-15F7-E91D-CC7C-CBCD1CE9B962}"/>
                  </a:ext>
                </a:extLst>
              </p:cNvPr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1375" extrusionOk="0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987;p25">
                <a:extLst>
                  <a:ext uri="{FF2B5EF4-FFF2-40B4-BE49-F238E27FC236}">
                    <a16:creationId xmlns:a16="http://schemas.microsoft.com/office/drawing/2014/main" id="{0926C26E-2CAC-56C8-959F-EB501C508B7F}"/>
                  </a:ext>
                </a:extLst>
              </p:cNvPr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3398" extrusionOk="0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988;p25">
              <a:extLst>
                <a:ext uri="{FF2B5EF4-FFF2-40B4-BE49-F238E27FC236}">
                  <a16:creationId xmlns:a16="http://schemas.microsoft.com/office/drawing/2014/main" id="{0CEFC1A7-8F71-2E7E-1CBC-A378010DBC18}"/>
                </a:ext>
              </a:extLst>
            </p:cNvPr>
            <p:cNvSpPr txBox="1"/>
            <p:nvPr/>
          </p:nvSpPr>
          <p:spPr>
            <a:xfrm>
              <a:off x="3471716" y="1506410"/>
              <a:ext cx="5118110" cy="1856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anose="020B0604020202020204"/>
                  <a:sym typeface="Arial" panose="020B0604020202020204"/>
                </a:rPr>
                <a:t>Thank You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anose="020B0604020202020204"/>
                  <a:sym typeface="Arial" panose="020B0604020202020204"/>
                </a:rPr>
                <a:t>！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anose="020B0604020202020204"/>
                  <a:sym typeface="Arial" panose="020B0604020202020204"/>
                </a:rPr>
                <a:t>Questions?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58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5"/>
          <p:cNvSpPr txBox="1">
            <a:spLocks noGrp="1"/>
          </p:cNvSpPr>
          <p:nvPr>
            <p:ph type="title"/>
          </p:nvPr>
        </p:nvSpPr>
        <p:spPr>
          <a:xfrm>
            <a:off x="658668" y="379422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 are my client's business needs?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835" name="Google Shape;835;p25"/>
          <p:cNvGrpSpPr/>
          <p:nvPr/>
        </p:nvGrpSpPr>
        <p:grpSpPr>
          <a:xfrm>
            <a:off x="898443" y="1218350"/>
            <a:ext cx="1278322" cy="1256772"/>
            <a:chOff x="898154" y="1218350"/>
            <a:chExt cx="1278322" cy="1256772"/>
          </a:xfrm>
        </p:grpSpPr>
        <p:sp>
          <p:nvSpPr>
            <p:cNvPr id="836" name="Google Shape;836;p25"/>
            <p:cNvSpPr/>
            <p:nvPr/>
          </p:nvSpPr>
          <p:spPr>
            <a:xfrm>
              <a:off x="908816" y="1939580"/>
              <a:ext cx="226029" cy="535542"/>
            </a:xfrm>
            <a:custGeom>
              <a:avLst/>
              <a:gdLst/>
              <a:ahLst/>
              <a:cxnLst/>
              <a:rect l="l" t="t" r="r" b="b"/>
              <a:pathLst>
                <a:path w="7080" h="16775" extrusionOk="0">
                  <a:moveTo>
                    <a:pt x="2928" y="0"/>
                  </a:moveTo>
                  <a:cubicBezTo>
                    <a:pt x="2457" y="0"/>
                    <a:pt x="1977" y="212"/>
                    <a:pt x="1572" y="721"/>
                  </a:cubicBezTo>
                  <a:cubicBezTo>
                    <a:pt x="0" y="2698"/>
                    <a:pt x="452" y="5031"/>
                    <a:pt x="762" y="7389"/>
                  </a:cubicBezTo>
                  <a:cubicBezTo>
                    <a:pt x="1119" y="10092"/>
                    <a:pt x="1715" y="12723"/>
                    <a:pt x="2536" y="15318"/>
                  </a:cubicBezTo>
                  <a:cubicBezTo>
                    <a:pt x="2862" y="16334"/>
                    <a:pt x="3696" y="16774"/>
                    <a:pt x="4533" y="16774"/>
                  </a:cubicBezTo>
                  <a:cubicBezTo>
                    <a:pt x="5804" y="16774"/>
                    <a:pt x="7080" y="15758"/>
                    <a:pt x="6584" y="14199"/>
                  </a:cubicBezTo>
                  <a:cubicBezTo>
                    <a:pt x="5977" y="12294"/>
                    <a:pt x="5477" y="10365"/>
                    <a:pt x="5132" y="8389"/>
                  </a:cubicBezTo>
                  <a:cubicBezTo>
                    <a:pt x="4965" y="7436"/>
                    <a:pt x="4834" y="6472"/>
                    <a:pt x="4739" y="5508"/>
                  </a:cubicBezTo>
                  <a:cubicBezTo>
                    <a:pt x="4703" y="5091"/>
                    <a:pt x="4655" y="4662"/>
                    <a:pt x="4643" y="4246"/>
                  </a:cubicBezTo>
                  <a:cubicBezTo>
                    <a:pt x="4634" y="3993"/>
                    <a:pt x="4735" y="3585"/>
                    <a:pt x="4651" y="3585"/>
                  </a:cubicBezTo>
                  <a:cubicBezTo>
                    <a:pt x="4629" y="3585"/>
                    <a:pt x="4595" y="3613"/>
                    <a:pt x="4542" y="3678"/>
                  </a:cubicBezTo>
                  <a:lnTo>
                    <a:pt x="4542" y="3678"/>
                  </a:lnTo>
                  <a:cubicBezTo>
                    <a:pt x="5796" y="2090"/>
                    <a:pt x="4405" y="0"/>
                    <a:pt x="2928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1163539" y="1629054"/>
              <a:ext cx="139065" cy="222805"/>
            </a:xfrm>
            <a:custGeom>
              <a:avLst/>
              <a:gdLst/>
              <a:ahLst/>
              <a:cxnLst/>
              <a:rect l="l" t="t" r="r" b="b"/>
              <a:pathLst>
                <a:path w="4356" h="6979" extrusionOk="0">
                  <a:moveTo>
                    <a:pt x="2775" y="1"/>
                  </a:moveTo>
                  <a:cubicBezTo>
                    <a:pt x="1990" y="1"/>
                    <a:pt x="1207" y="507"/>
                    <a:pt x="1213" y="1519"/>
                  </a:cubicBezTo>
                  <a:cubicBezTo>
                    <a:pt x="1213" y="2578"/>
                    <a:pt x="1248" y="3686"/>
                    <a:pt x="701" y="4626"/>
                  </a:cubicBezTo>
                  <a:cubicBezTo>
                    <a:pt x="1" y="5845"/>
                    <a:pt x="1089" y="6978"/>
                    <a:pt x="2158" y="6978"/>
                  </a:cubicBezTo>
                  <a:cubicBezTo>
                    <a:pt x="2634" y="6978"/>
                    <a:pt x="3107" y="6753"/>
                    <a:pt x="3415" y="6210"/>
                  </a:cubicBezTo>
                  <a:cubicBezTo>
                    <a:pt x="4249" y="4769"/>
                    <a:pt x="4356" y="3150"/>
                    <a:pt x="4356" y="1519"/>
                  </a:cubicBezTo>
                  <a:cubicBezTo>
                    <a:pt x="4350" y="507"/>
                    <a:pt x="3561" y="1"/>
                    <a:pt x="2775" y="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1305250" y="1446480"/>
              <a:ext cx="68830" cy="42780"/>
            </a:xfrm>
            <a:custGeom>
              <a:avLst/>
              <a:gdLst/>
              <a:ahLst/>
              <a:cxnLst/>
              <a:rect l="l" t="t" r="r" b="b"/>
              <a:pathLst>
                <a:path w="2156" h="1340" extrusionOk="0">
                  <a:moveTo>
                    <a:pt x="1096" y="245"/>
                  </a:moveTo>
                  <a:lnTo>
                    <a:pt x="1096" y="245"/>
                  </a:lnTo>
                  <a:cubicBezTo>
                    <a:pt x="1095" y="245"/>
                    <a:pt x="1095" y="246"/>
                    <a:pt x="1094" y="246"/>
                  </a:cubicBezTo>
                  <a:lnTo>
                    <a:pt x="1094" y="246"/>
                  </a:lnTo>
                  <a:cubicBezTo>
                    <a:pt x="1094" y="247"/>
                    <a:pt x="1094" y="247"/>
                    <a:pt x="1093" y="247"/>
                  </a:cubicBezTo>
                  <a:lnTo>
                    <a:pt x="1093" y="247"/>
                  </a:lnTo>
                  <a:cubicBezTo>
                    <a:pt x="1094" y="247"/>
                    <a:pt x="1094" y="246"/>
                    <a:pt x="1094" y="246"/>
                  </a:cubicBezTo>
                  <a:lnTo>
                    <a:pt x="1094" y="246"/>
                  </a:lnTo>
                  <a:cubicBezTo>
                    <a:pt x="1095" y="245"/>
                    <a:pt x="1095" y="245"/>
                    <a:pt x="1096" y="245"/>
                  </a:cubicBezTo>
                  <a:close/>
                  <a:moveTo>
                    <a:pt x="1048" y="273"/>
                  </a:moveTo>
                  <a:lnTo>
                    <a:pt x="1048" y="273"/>
                  </a:lnTo>
                  <a:cubicBezTo>
                    <a:pt x="1036" y="279"/>
                    <a:pt x="1027" y="285"/>
                    <a:pt x="1018" y="289"/>
                  </a:cubicBezTo>
                  <a:lnTo>
                    <a:pt x="1018" y="289"/>
                  </a:lnTo>
                  <a:cubicBezTo>
                    <a:pt x="1015" y="290"/>
                    <a:pt x="1014" y="290"/>
                    <a:pt x="1014" y="290"/>
                  </a:cubicBezTo>
                  <a:cubicBezTo>
                    <a:pt x="1012" y="290"/>
                    <a:pt x="1024" y="284"/>
                    <a:pt x="1048" y="273"/>
                  </a:cubicBezTo>
                  <a:close/>
                  <a:moveTo>
                    <a:pt x="1550" y="0"/>
                  </a:moveTo>
                  <a:cubicBezTo>
                    <a:pt x="1477" y="0"/>
                    <a:pt x="1406" y="17"/>
                    <a:pt x="1339" y="48"/>
                  </a:cubicBezTo>
                  <a:lnTo>
                    <a:pt x="1339" y="48"/>
                  </a:lnTo>
                  <a:cubicBezTo>
                    <a:pt x="1282" y="40"/>
                    <a:pt x="1225" y="36"/>
                    <a:pt x="1168" y="36"/>
                  </a:cubicBezTo>
                  <a:cubicBezTo>
                    <a:pt x="840" y="36"/>
                    <a:pt x="526" y="164"/>
                    <a:pt x="250" y="380"/>
                  </a:cubicBezTo>
                  <a:cubicBezTo>
                    <a:pt x="0" y="582"/>
                    <a:pt x="72" y="1070"/>
                    <a:pt x="357" y="1201"/>
                  </a:cubicBezTo>
                  <a:cubicBezTo>
                    <a:pt x="555" y="1294"/>
                    <a:pt x="755" y="1339"/>
                    <a:pt x="949" y="1339"/>
                  </a:cubicBezTo>
                  <a:cubicBezTo>
                    <a:pt x="1350" y="1339"/>
                    <a:pt x="1724" y="1146"/>
                    <a:pt x="1989" y="784"/>
                  </a:cubicBezTo>
                  <a:cubicBezTo>
                    <a:pt x="2155" y="558"/>
                    <a:pt x="2024" y="201"/>
                    <a:pt x="1798" y="70"/>
                  </a:cubicBezTo>
                  <a:cubicBezTo>
                    <a:pt x="1716" y="22"/>
                    <a:pt x="1632" y="0"/>
                    <a:pt x="1550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1110832" y="1801253"/>
              <a:ext cx="383547" cy="653569"/>
            </a:xfrm>
            <a:custGeom>
              <a:avLst/>
              <a:gdLst/>
              <a:ahLst/>
              <a:cxnLst/>
              <a:rect l="l" t="t" r="r" b="b"/>
              <a:pathLst>
                <a:path w="12014" h="20472" extrusionOk="0">
                  <a:moveTo>
                    <a:pt x="378" y="0"/>
                  </a:moveTo>
                  <a:cubicBezTo>
                    <a:pt x="182" y="0"/>
                    <a:pt x="0" y="125"/>
                    <a:pt x="30" y="375"/>
                  </a:cubicBezTo>
                  <a:cubicBezTo>
                    <a:pt x="494" y="4078"/>
                    <a:pt x="2685" y="7031"/>
                    <a:pt x="5447" y="9424"/>
                  </a:cubicBezTo>
                  <a:cubicBezTo>
                    <a:pt x="6090" y="9984"/>
                    <a:pt x="6769" y="10507"/>
                    <a:pt x="7459" y="11019"/>
                  </a:cubicBezTo>
                  <a:cubicBezTo>
                    <a:pt x="8233" y="11615"/>
                    <a:pt x="9567" y="12234"/>
                    <a:pt x="10150" y="13008"/>
                  </a:cubicBezTo>
                  <a:cubicBezTo>
                    <a:pt x="10769" y="13829"/>
                    <a:pt x="10650" y="15532"/>
                    <a:pt x="10769" y="16544"/>
                  </a:cubicBezTo>
                  <a:cubicBezTo>
                    <a:pt x="10912" y="17734"/>
                    <a:pt x="11055" y="18913"/>
                    <a:pt x="11198" y="20092"/>
                  </a:cubicBezTo>
                  <a:cubicBezTo>
                    <a:pt x="11228" y="20343"/>
                    <a:pt x="11442" y="20471"/>
                    <a:pt x="11639" y="20471"/>
                  </a:cubicBezTo>
                  <a:cubicBezTo>
                    <a:pt x="11834" y="20471"/>
                    <a:pt x="12013" y="20346"/>
                    <a:pt x="11984" y="20092"/>
                  </a:cubicBezTo>
                  <a:cubicBezTo>
                    <a:pt x="11722" y="17961"/>
                    <a:pt x="11603" y="15758"/>
                    <a:pt x="11210" y="13639"/>
                  </a:cubicBezTo>
                  <a:cubicBezTo>
                    <a:pt x="10972" y="12389"/>
                    <a:pt x="10115" y="11996"/>
                    <a:pt x="9103" y="11257"/>
                  </a:cubicBezTo>
                  <a:cubicBezTo>
                    <a:pt x="5340" y="8531"/>
                    <a:pt x="1435" y="5281"/>
                    <a:pt x="816" y="375"/>
                  </a:cubicBezTo>
                  <a:cubicBezTo>
                    <a:pt x="786" y="125"/>
                    <a:pt x="575" y="0"/>
                    <a:pt x="378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898154" y="1786376"/>
              <a:ext cx="260572" cy="648365"/>
            </a:xfrm>
            <a:custGeom>
              <a:avLst/>
              <a:gdLst/>
              <a:ahLst/>
              <a:cxnLst/>
              <a:rect l="l" t="t" r="r" b="b"/>
              <a:pathLst>
                <a:path w="8162" h="20309" extrusionOk="0">
                  <a:moveTo>
                    <a:pt x="7581" y="1"/>
                  </a:moveTo>
                  <a:cubicBezTo>
                    <a:pt x="7518" y="1"/>
                    <a:pt x="7451" y="18"/>
                    <a:pt x="7383" y="55"/>
                  </a:cubicBezTo>
                  <a:cubicBezTo>
                    <a:pt x="4192" y="1806"/>
                    <a:pt x="596" y="3044"/>
                    <a:pt x="310" y="7140"/>
                  </a:cubicBezTo>
                  <a:cubicBezTo>
                    <a:pt x="1" y="11450"/>
                    <a:pt x="1215" y="16069"/>
                    <a:pt x="2763" y="20046"/>
                  </a:cubicBezTo>
                  <a:cubicBezTo>
                    <a:pt x="2838" y="20229"/>
                    <a:pt x="3002" y="20308"/>
                    <a:pt x="3161" y="20308"/>
                  </a:cubicBezTo>
                  <a:cubicBezTo>
                    <a:pt x="3406" y="20308"/>
                    <a:pt x="3640" y="20120"/>
                    <a:pt x="3525" y="19832"/>
                  </a:cubicBezTo>
                  <a:cubicBezTo>
                    <a:pt x="2144" y="16307"/>
                    <a:pt x="1251" y="12581"/>
                    <a:pt x="1096" y="8783"/>
                  </a:cubicBezTo>
                  <a:cubicBezTo>
                    <a:pt x="1001" y="6711"/>
                    <a:pt x="1239" y="4699"/>
                    <a:pt x="3049" y="3401"/>
                  </a:cubicBezTo>
                  <a:cubicBezTo>
                    <a:pt x="4501" y="2353"/>
                    <a:pt x="6216" y="1591"/>
                    <a:pt x="7787" y="734"/>
                  </a:cubicBezTo>
                  <a:cubicBezTo>
                    <a:pt x="8161" y="522"/>
                    <a:pt x="7935" y="1"/>
                    <a:pt x="7581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1009920" y="1880297"/>
              <a:ext cx="422368" cy="544896"/>
            </a:xfrm>
            <a:custGeom>
              <a:avLst/>
              <a:gdLst/>
              <a:ahLst/>
              <a:cxnLst/>
              <a:rect l="l" t="t" r="r" b="b"/>
              <a:pathLst>
                <a:path w="13230" h="17068" extrusionOk="0">
                  <a:moveTo>
                    <a:pt x="2739" y="0"/>
                  </a:moveTo>
                  <a:cubicBezTo>
                    <a:pt x="2686" y="0"/>
                    <a:pt x="2631" y="28"/>
                    <a:pt x="2608" y="90"/>
                  </a:cubicBezTo>
                  <a:cubicBezTo>
                    <a:pt x="2072" y="1459"/>
                    <a:pt x="1524" y="2840"/>
                    <a:pt x="988" y="4209"/>
                  </a:cubicBezTo>
                  <a:cubicBezTo>
                    <a:pt x="810" y="4650"/>
                    <a:pt x="0" y="5900"/>
                    <a:pt x="262" y="6412"/>
                  </a:cubicBezTo>
                  <a:cubicBezTo>
                    <a:pt x="548" y="6972"/>
                    <a:pt x="1965" y="7257"/>
                    <a:pt x="2417" y="7460"/>
                  </a:cubicBezTo>
                  <a:cubicBezTo>
                    <a:pt x="3822" y="8043"/>
                    <a:pt x="5215" y="8627"/>
                    <a:pt x="6620" y="9222"/>
                  </a:cubicBezTo>
                  <a:cubicBezTo>
                    <a:pt x="6858" y="9317"/>
                    <a:pt x="8299" y="9710"/>
                    <a:pt x="8418" y="9972"/>
                  </a:cubicBezTo>
                  <a:cubicBezTo>
                    <a:pt x="8692" y="10663"/>
                    <a:pt x="7775" y="10984"/>
                    <a:pt x="7441" y="11556"/>
                  </a:cubicBezTo>
                  <a:cubicBezTo>
                    <a:pt x="7299" y="11806"/>
                    <a:pt x="7120" y="11996"/>
                    <a:pt x="7180" y="12318"/>
                  </a:cubicBezTo>
                  <a:cubicBezTo>
                    <a:pt x="7334" y="13103"/>
                    <a:pt x="8715" y="13746"/>
                    <a:pt x="9251" y="14151"/>
                  </a:cubicBezTo>
                  <a:cubicBezTo>
                    <a:pt x="10489" y="15116"/>
                    <a:pt x="11740" y="16080"/>
                    <a:pt x="12990" y="17044"/>
                  </a:cubicBezTo>
                  <a:cubicBezTo>
                    <a:pt x="13012" y="17060"/>
                    <a:pt x="13034" y="17067"/>
                    <a:pt x="13055" y="17067"/>
                  </a:cubicBezTo>
                  <a:cubicBezTo>
                    <a:pt x="13157" y="17067"/>
                    <a:pt x="13230" y="16897"/>
                    <a:pt x="13121" y="16818"/>
                  </a:cubicBezTo>
                  <a:lnTo>
                    <a:pt x="9644" y="14127"/>
                  </a:lnTo>
                  <a:cubicBezTo>
                    <a:pt x="8799" y="13473"/>
                    <a:pt x="8346" y="13318"/>
                    <a:pt x="8144" y="12210"/>
                  </a:cubicBezTo>
                  <a:cubicBezTo>
                    <a:pt x="7918" y="11044"/>
                    <a:pt x="8299" y="10913"/>
                    <a:pt x="9144" y="10198"/>
                  </a:cubicBezTo>
                  <a:cubicBezTo>
                    <a:pt x="9227" y="10127"/>
                    <a:pt x="9168" y="10008"/>
                    <a:pt x="9085" y="9972"/>
                  </a:cubicBezTo>
                  <a:cubicBezTo>
                    <a:pt x="6787" y="9008"/>
                    <a:pt x="4489" y="8043"/>
                    <a:pt x="2191" y="7079"/>
                  </a:cubicBezTo>
                  <a:cubicBezTo>
                    <a:pt x="1512" y="6793"/>
                    <a:pt x="750" y="6365"/>
                    <a:pt x="774" y="5460"/>
                  </a:cubicBezTo>
                  <a:cubicBezTo>
                    <a:pt x="786" y="5019"/>
                    <a:pt x="1310" y="4102"/>
                    <a:pt x="1465" y="3698"/>
                  </a:cubicBezTo>
                  <a:cubicBezTo>
                    <a:pt x="1929" y="2519"/>
                    <a:pt x="2393" y="1340"/>
                    <a:pt x="2858" y="161"/>
                  </a:cubicBezTo>
                  <a:cubicBezTo>
                    <a:pt x="2893" y="62"/>
                    <a:pt x="2818" y="0"/>
                    <a:pt x="273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1095668" y="2205093"/>
              <a:ext cx="89262" cy="214344"/>
            </a:xfrm>
            <a:custGeom>
              <a:avLst/>
              <a:gdLst/>
              <a:ahLst/>
              <a:cxnLst/>
              <a:rect l="l" t="t" r="r" b="b"/>
              <a:pathLst>
                <a:path w="2796" h="6714" extrusionOk="0">
                  <a:moveTo>
                    <a:pt x="155" y="0"/>
                  </a:moveTo>
                  <a:cubicBezTo>
                    <a:pt x="78" y="0"/>
                    <a:pt x="0" y="63"/>
                    <a:pt x="29" y="155"/>
                  </a:cubicBezTo>
                  <a:cubicBezTo>
                    <a:pt x="755" y="2370"/>
                    <a:pt x="1577" y="4525"/>
                    <a:pt x="2529" y="6644"/>
                  </a:cubicBezTo>
                  <a:cubicBezTo>
                    <a:pt x="2548" y="6693"/>
                    <a:pt x="2583" y="6714"/>
                    <a:pt x="2621" y="6714"/>
                  </a:cubicBezTo>
                  <a:cubicBezTo>
                    <a:pt x="2703" y="6714"/>
                    <a:pt x="2796" y="6619"/>
                    <a:pt x="2755" y="6513"/>
                  </a:cubicBezTo>
                  <a:cubicBezTo>
                    <a:pt x="1815" y="4418"/>
                    <a:pt x="993" y="2275"/>
                    <a:pt x="279" y="96"/>
                  </a:cubicBezTo>
                  <a:cubicBezTo>
                    <a:pt x="260" y="29"/>
                    <a:pt x="208" y="0"/>
                    <a:pt x="15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1433170" y="1816449"/>
              <a:ext cx="75822" cy="415280"/>
            </a:xfrm>
            <a:custGeom>
              <a:avLst/>
              <a:gdLst/>
              <a:ahLst/>
              <a:cxnLst/>
              <a:rect l="l" t="t" r="r" b="b"/>
              <a:pathLst>
                <a:path w="2375" h="13008" extrusionOk="0">
                  <a:moveTo>
                    <a:pt x="1370" y="1"/>
                  </a:moveTo>
                  <a:cubicBezTo>
                    <a:pt x="1140" y="1"/>
                    <a:pt x="884" y="194"/>
                    <a:pt x="934" y="495"/>
                  </a:cubicBezTo>
                  <a:cubicBezTo>
                    <a:pt x="1589" y="4543"/>
                    <a:pt x="958" y="8555"/>
                    <a:pt x="65" y="12520"/>
                  </a:cubicBezTo>
                  <a:cubicBezTo>
                    <a:pt x="1" y="12813"/>
                    <a:pt x="250" y="13008"/>
                    <a:pt x="483" y="13008"/>
                  </a:cubicBezTo>
                  <a:cubicBezTo>
                    <a:pt x="637" y="13008"/>
                    <a:pt x="784" y="12922"/>
                    <a:pt x="827" y="12722"/>
                  </a:cubicBezTo>
                  <a:cubicBezTo>
                    <a:pt x="1744" y="8615"/>
                    <a:pt x="2375" y="4483"/>
                    <a:pt x="1696" y="280"/>
                  </a:cubicBezTo>
                  <a:cubicBezTo>
                    <a:pt x="1663" y="86"/>
                    <a:pt x="1522" y="1"/>
                    <a:pt x="13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1462413" y="1805148"/>
              <a:ext cx="236341" cy="620814"/>
            </a:xfrm>
            <a:custGeom>
              <a:avLst/>
              <a:gdLst/>
              <a:ahLst/>
              <a:cxnLst/>
              <a:rect l="l" t="t" r="r" b="b"/>
              <a:pathLst>
                <a:path w="7403" h="19446" extrusionOk="0">
                  <a:moveTo>
                    <a:pt x="593" y="1"/>
                  </a:moveTo>
                  <a:cubicBezTo>
                    <a:pt x="240" y="1"/>
                    <a:pt x="1" y="526"/>
                    <a:pt x="387" y="729"/>
                  </a:cubicBezTo>
                  <a:cubicBezTo>
                    <a:pt x="3614" y="2396"/>
                    <a:pt x="4531" y="5909"/>
                    <a:pt x="5078" y="9230"/>
                  </a:cubicBezTo>
                  <a:cubicBezTo>
                    <a:pt x="5614" y="12540"/>
                    <a:pt x="6091" y="15850"/>
                    <a:pt x="6602" y="19160"/>
                  </a:cubicBezTo>
                  <a:cubicBezTo>
                    <a:pt x="6631" y="19360"/>
                    <a:pt x="6770" y="19446"/>
                    <a:pt x="6920" y="19446"/>
                  </a:cubicBezTo>
                  <a:cubicBezTo>
                    <a:pt x="7148" y="19446"/>
                    <a:pt x="7403" y="19251"/>
                    <a:pt x="7353" y="18958"/>
                  </a:cubicBezTo>
                  <a:cubicBezTo>
                    <a:pt x="6757" y="15029"/>
                    <a:pt x="6341" y="11028"/>
                    <a:pt x="5483" y="7159"/>
                  </a:cubicBezTo>
                  <a:cubicBezTo>
                    <a:pt x="4852" y="4242"/>
                    <a:pt x="3531" y="1468"/>
                    <a:pt x="780" y="51"/>
                  </a:cubicBezTo>
                  <a:cubicBezTo>
                    <a:pt x="716" y="16"/>
                    <a:pt x="653" y="1"/>
                    <a:pt x="59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1529134" y="1956404"/>
              <a:ext cx="77163" cy="442225"/>
            </a:xfrm>
            <a:custGeom>
              <a:avLst/>
              <a:gdLst/>
              <a:ahLst/>
              <a:cxnLst/>
              <a:rect l="l" t="t" r="r" b="b"/>
              <a:pathLst>
                <a:path w="2417" h="13852" extrusionOk="0">
                  <a:moveTo>
                    <a:pt x="2006" y="1"/>
                  </a:moveTo>
                  <a:cubicBezTo>
                    <a:pt x="1955" y="1"/>
                    <a:pt x="1907" y="27"/>
                    <a:pt x="1893" y="87"/>
                  </a:cubicBezTo>
                  <a:cubicBezTo>
                    <a:pt x="1464" y="1635"/>
                    <a:pt x="1036" y="3183"/>
                    <a:pt x="607" y="4731"/>
                  </a:cubicBezTo>
                  <a:cubicBezTo>
                    <a:pt x="500" y="5100"/>
                    <a:pt x="0" y="6112"/>
                    <a:pt x="238" y="6552"/>
                  </a:cubicBezTo>
                  <a:cubicBezTo>
                    <a:pt x="386" y="6820"/>
                    <a:pt x="436" y="6873"/>
                    <a:pt x="461" y="6873"/>
                  </a:cubicBezTo>
                  <a:cubicBezTo>
                    <a:pt x="477" y="6873"/>
                    <a:pt x="483" y="6851"/>
                    <a:pt x="497" y="6851"/>
                  </a:cubicBezTo>
                  <a:cubicBezTo>
                    <a:pt x="508" y="6851"/>
                    <a:pt x="522" y="6862"/>
                    <a:pt x="548" y="6898"/>
                  </a:cubicBezTo>
                  <a:cubicBezTo>
                    <a:pt x="702" y="6957"/>
                    <a:pt x="857" y="6993"/>
                    <a:pt x="1012" y="7017"/>
                  </a:cubicBezTo>
                  <a:cubicBezTo>
                    <a:pt x="1881" y="7552"/>
                    <a:pt x="2119" y="8207"/>
                    <a:pt x="1762" y="8969"/>
                  </a:cubicBezTo>
                  <a:cubicBezTo>
                    <a:pt x="1703" y="10481"/>
                    <a:pt x="964" y="12220"/>
                    <a:pt x="607" y="13696"/>
                  </a:cubicBezTo>
                  <a:cubicBezTo>
                    <a:pt x="586" y="13788"/>
                    <a:pt x="667" y="13851"/>
                    <a:pt x="743" y="13851"/>
                  </a:cubicBezTo>
                  <a:cubicBezTo>
                    <a:pt x="794" y="13851"/>
                    <a:pt x="843" y="13823"/>
                    <a:pt x="857" y="13756"/>
                  </a:cubicBezTo>
                  <a:cubicBezTo>
                    <a:pt x="1238" y="12184"/>
                    <a:pt x="1643" y="10624"/>
                    <a:pt x="2012" y="9041"/>
                  </a:cubicBezTo>
                  <a:cubicBezTo>
                    <a:pt x="2203" y="8195"/>
                    <a:pt x="2417" y="7695"/>
                    <a:pt x="1965" y="6981"/>
                  </a:cubicBezTo>
                  <a:cubicBezTo>
                    <a:pt x="1941" y="6945"/>
                    <a:pt x="1905" y="6945"/>
                    <a:pt x="1881" y="6921"/>
                  </a:cubicBezTo>
                  <a:cubicBezTo>
                    <a:pt x="1750" y="6838"/>
                    <a:pt x="1607" y="6790"/>
                    <a:pt x="1453" y="6778"/>
                  </a:cubicBezTo>
                  <a:cubicBezTo>
                    <a:pt x="691" y="6195"/>
                    <a:pt x="488" y="5528"/>
                    <a:pt x="857" y="4802"/>
                  </a:cubicBezTo>
                  <a:cubicBezTo>
                    <a:pt x="976" y="3290"/>
                    <a:pt x="1738" y="1623"/>
                    <a:pt x="2143" y="159"/>
                  </a:cubicBezTo>
                  <a:cubicBezTo>
                    <a:pt x="2172" y="64"/>
                    <a:pt x="2086" y="1"/>
                    <a:pt x="200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1152717" y="1787302"/>
              <a:ext cx="250260" cy="118410"/>
            </a:xfrm>
            <a:custGeom>
              <a:avLst/>
              <a:gdLst/>
              <a:ahLst/>
              <a:cxnLst/>
              <a:rect l="l" t="t" r="r" b="b"/>
              <a:pathLst>
                <a:path w="7839" h="3709" extrusionOk="0">
                  <a:moveTo>
                    <a:pt x="183" y="0"/>
                  </a:moveTo>
                  <a:cubicBezTo>
                    <a:pt x="87" y="0"/>
                    <a:pt x="1" y="94"/>
                    <a:pt x="75" y="193"/>
                  </a:cubicBezTo>
                  <a:cubicBezTo>
                    <a:pt x="1635" y="2372"/>
                    <a:pt x="5124" y="3241"/>
                    <a:pt x="7612" y="3705"/>
                  </a:cubicBezTo>
                  <a:cubicBezTo>
                    <a:pt x="7623" y="3708"/>
                    <a:pt x="7634" y="3709"/>
                    <a:pt x="7644" y="3709"/>
                  </a:cubicBezTo>
                  <a:cubicBezTo>
                    <a:pt x="7787" y="3709"/>
                    <a:pt x="7839" y="3489"/>
                    <a:pt x="7683" y="3455"/>
                  </a:cubicBezTo>
                  <a:cubicBezTo>
                    <a:pt x="5266" y="3003"/>
                    <a:pt x="1802" y="2158"/>
                    <a:pt x="301" y="62"/>
                  </a:cubicBezTo>
                  <a:cubicBezTo>
                    <a:pt x="269" y="18"/>
                    <a:pt x="225" y="0"/>
                    <a:pt x="18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1205232" y="1902931"/>
              <a:ext cx="164829" cy="167670"/>
            </a:xfrm>
            <a:custGeom>
              <a:avLst/>
              <a:gdLst/>
              <a:ahLst/>
              <a:cxnLst/>
              <a:rect l="l" t="t" r="r" b="b"/>
              <a:pathLst>
                <a:path w="5163" h="5252" extrusionOk="0">
                  <a:moveTo>
                    <a:pt x="5005" y="0"/>
                  </a:moveTo>
                  <a:cubicBezTo>
                    <a:pt x="4953" y="0"/>
                    <a:pt x="4902" y="29"/>
                    <a:pt x="4883" y="95"/>
                  </a:cubicBezTo>
                  <a:cubicBezTo>
                    <a:pt x="4491" y="1476"/>
                    <a:pt x="4062" y="2846"/>
                    <a:pt x="3586" y="4203"/>
                  </a:cubicBezTo>
                  <a:cubicBezTo>
                    <a:pt x="3479" y="4477"/>
                    <a:pt x="3490" y="4786"/>
                    <a:pt x="3133" y="4786"/>
                  </a:cubicBezTo>
                  <a:cubicBezTo>
                    <a:pt x="3132" y="4786"/>
                    <a:pt x="3130" y="4787"/>
                    <a:pt x="3128" y="4787"/>
                  </a:cubicBezTo>
                  <a:cubicBezTo>
                    <a:pt x="2964" y="4787"/>
                    <a:pt x="2298" y="4238"/>
                    <a:pt x="2169" y="4155"/>
                  </a:cubicBezTo>
                  <a:cubicBezTo>
                    <a:pt x="1526" y="3727"/>
                    <a:pt x="883" y="3298"/>
                    <a:pt x="252" y="2869"/>
                  </a:cubicBezTo>
                  <a:cubicBezTo>
                    <a:pt x="228" y="2853"/>
                    <a:pt x="204" y="2847"/>
                    <a:pt x="182" y="2847"/>
                  </a:cubicBezTo>
                  <a:cubicBezTo>
                    <a:pt x="72" y="2847"/>
                    <a:pt x="0" y="3016"/>
                    <a:pt x="109" y="3096"/>
                  </a:cubicBezTo>
                  <a:cubicBezTo>
                    <a:pt x="1181" y="3810"/>
                    <a:pt x="2252" y="4524"/>
                    <a:pt x="3324" y="5227"/>
                  </a:cubicBezTo>
                  <a:cubicBezTo>
                    <a:pt x="3344" y="5244"/>
                    <a:pt x="3367" y="5251"/>
                    <a:pt x="3389" y="5251"/>
                  </a:cubicBezTo>
                  <a:cubicBezTo>
                    <a:pt x="3444" y="5251"/>
                    <a:pt x="3497" y="5206"/>
                    <a:pt x="3514" y="5155"/>
                  </a:cubicBezTo>
                  <a:cubicBezTo>
                    <a:pt x="4110" y="3512"/>
                    <a:pt x="4657" y="1846"/>
                    <a:pt x="5133" y="167"/>
                  </a:cubicBezTo>
                  <a:cubicBezTo>
                    <a:pt x="5162" y="66"/>
                    <a:pt x="5083" y="0"/>
                    <a:pt x="500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1328810" y="1913849"/>
              <a:ext cx="104203" cy="142098"/>
            </a:xfrm>
            <a:custGeom>
              <a:avLst/>
              <a:gdLst/>
              <a:ahLst/>
              <a:cxnLst/>
              <a:rect l="l" t="t" r="r" b="b"/>
              <a:pathLst>
                <a:path w="3264" h="4451" extrusionOk="0">
                  <a:moveTo>
                    <a:pt x="1089" y="0"/>
                  </a:moveTo>
                  <a:cubicBezTo>
                    <a:pt x="1036" y="0"/>
                    <a:pt x="981" y="26"/>
                    <a:pt x="953" y="87"/>
                  </a:cubicBezTo>
                  <a:cubicBezTo>
                    <a:pt x="679" y="777"/>
                    <a:pt x="0" y="2206"/>
                    <a:pt x="441" y="2944"/>
                  </a:cubicBezTo>
                  <a:cubicBezTo>
                    <a:pt x="596" y="3194"/>
                    <a:pt x="870" y="3313"/>
                    <a:pt x="1120" y="3444"/>
                  </a:cubicBezTo>
                  <a:cubicBezTo>
                    <a:pt x="1739" y="3778"/>
                    <a:pt x="2370" y="4111"/>
                    <a:pt x="3001" y="4432"/>
                  </a:cubicBezTo>
                  <a:cubicBezTo>
                    <a:pt x="3024" y="4445"/>
                    <a:pt x="3047" y="4451"/>
                    <a:pt x="3069" y="4451"/>
                  </a:cubicBezTo>
                  <a:cubicBezTo>
                    <a:pt x="3189" y="4451"/>
                    <a:pt x="3263" y="4277"/>
                    <a:pt x="3132" y="4206"/>
                  </a:cubicBezTo>
                  <a:cubicBezTo>
                    <a:pt x="2751" y="4004"/>
                    <a:pt x="2358" y="3801"/>
                    <a:pt x="1977" y="3599"/>
                  </a:cubicBezTo>
                  <a:cubicBezTo>
                    <a:pt x="1655" y="3432"/>
                    <a:pt x="1179" y="3289"/>
                    <a:pt x="929" y="3039"/>
                  </a:cubicBezTo>
                  <a:cubicBezTo>
                    <a:pt x="203" y="2361"/>
                    <a:pt x="905" y="920"/>
                    <a:pt x="1215" y="158"/>
                  </a:cubicBezTo>
                  <a:cubicBezTo>
                    <a:pt x="1251" y="64"/>
                    <a:pt x="1172" y="0"/>
                    <a:pt x="108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1336792" y="1888055"/>
              <a:ext cx="146791" cy="173161"/>
            </a:xfrm>
            <a:custGeom>
              <a:avLst/>
              <a:gdLst/>
              <a:ahLst/>
              <a:cxnLst/>
              <a:rect l="l" t="t" r="r" b="b"/>
              <a:pathLst>
                <a:path w="4598" h="5424" extrusionOk="0">
                  <a:moveTo>
                    <a:pt x="2095" y="1"/>
                  </a:moveTo>
                  <a:cubicBezTo>
                    <a:pt x="1724" y="1"/>
                    <a:pt x="1331" y="82"/>
                    <a:pt x="1012" y="133"/>
                  </a:cubicBezTo>
                  <a:cubicBezTo>
                    <a:pt x="678" y="181"/>
                    <a:pt x="663" y="538"/>
                    <a:pt x="837" y="748"/>
                  </a:cubicBezTo>
                  <a:lnTo>
                    <a:pt x="837" y="748"/>
                  </a:lnTo>
                  <a:cubicBezTo>
                    <a:pt x="816" y="778"/>
                    <a:pt x="799" y="811"/>
                    <a:pt x="786" y="847"/>
                  </a:cubicBezTo>
                  <a:cubicBezTo>
                    <a:pt x="560" y="1633"/>
                    <a:pt x="0" y="2740"/>
                    <a:pt x="72" y="3550"/>
                  </a:cubicBezTo>
                  <a:cubicBezTo>
                    <a:pt x="108" y="4121"/>
                    <a:pt x="572" y="4336"/>
                    <a:pt x="1036" y="4574"/>
                  </a:cubicBezTo>
                  <a:cubicBezTo>
                    <a:pt x="1431" y="4782"/>
                    <a:pt x="2035" y="5225"/>
                    <a:pt x="2546" y="5279"/>
                  </a:cubicBezTo>
                  <a:lnTo>
                    <a:pt x="2546" y="5279"/>
                  </a:lnTo>
                  <a:cubicBezTo>
                    <a:pt x="2621" y="5371"/>
                    <a:pt x="2742" y="5423"/>
                    <a:pt x="2867" y="5423"/>
                  </a:cubicBezTo>
                  <a:cubicBezTo>
                    <a:pt x="2963" y="5423"/>
                    <a:pt x="3062" y="5392"/>
                    <a:pt x="3144" y="5324"/>
                  </a:cubicBezTo>
                  <a:cubicBezTo>
                    <a:pt x="3691" y="4871"/>
                    <a:pt x="4025" y="4312"/>
                    <a:pt x="4168" y="3621"/>
                  </a:cubicBezTo>
                  <a:cubicBezTo>
                    <a:pt x="4184" y="3549"/>
                    <a:pt x="4181" y="3481"/>
                    <a:pt x="4164" y="3420"/>
                  </a:cubicBezTo>
                  <a:lnTo>
                    <a:pt x="4164" y="3420"/>
                  </a:lnTo>
                  <a:cubicBezTo>
                    <a:pt x="4454" y="2857"/>
                    <a:pt x="4597" y="2286"/>
                    <a:pt x="4191" y="1680"/>
                  </a:cubicBezTo>
                  <a:cubicBezTo>
                    <a:pt x="3870" y="1204"/>
                    <a:pt x="3275" y="383"/>
                    <a:pt x="2763" y="133"/>
                  </a:cubicBezTo>
                  <a:cubicBezTo>
                    <a:pt x="2566" y="35"/>
                    <a:pt x="2335" y="1"/>
                    <a:pt x="209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1380496" y="2029351"/>
              <a:ext cx="96190" cy="170192"/>
            </a:xfrm>
            <a:custGeom>
              <a:avLst/>
              <a:gdLst/>
              <a:ahLst/>
              <a:cxnLst/>
              <a:rect l="l" t="t" r="r" b="b"/>
              <a:pathLst>
                <a:path w="3013" h="5331" extrusionOk="0">
                  <a:moveTo>
                    <a:pt x="1773" y="1"/>
                  </a:moveTo>
                  <a:cubicBezTo>
                    <a:pt x="1609" y="1"/>
                    <a:pt x="1446" y="94"/>
                    <a:pt x="1394" y="279"/>
                  </a:cubicBezTo>
                  <a:cubicBezTo>
                    <a:pt x="1387" y="303"/>
                    <a:pt x="1381" y="327"/>
                    <a:pt x="1375" y="350"/>
                  </a:cubicBezTo>
                  <a:lnTo>
                    <a:pt x="1375" y="350"/>
                  </a:lnTo>
                  <a:cubicBezTo>
                    <a:pt x="1293" y="279"/>
                    <a:pt x="1185" y="243"/>
                    <a:pt x="1080" y="243"/>
                  </a:cubicBezTo>
                  <a:cubicBezTo>
                    <a:pt x="961" y="243"/>
                    <a:pt x="846" y="290"/>
                    <a:pt x="778" y="385"/>
                  </a:cubicBezTo>
                  <a:lnTo>
                    <a:pt x="778" y="385"/>
                  </a:lnTo>
                  <a:cubicBezTo>
                    <a:pt x="618" y="422"/>
                    <a:pt x="473" y="542"/>
                    <a:pt x="453" y="743"/>
                  </a:cubicBezTo>
                  <a:cubicBezTo>
                    <a:pt x="382" y="1303"/>
                    <a:pt x="322" y="1862"/>
                    <a:pt x="251" y="2410"/>
                  </a:cubicBezTo>
                  <a:cubicBezTo>
                    <a:pt x="203" y="2874"/>
                    <a:pt x="1" y="3529"/>
                    <a:pt x="108" y="3993"/>
                  </a:cubicBezTo>
                  <a:cubicBezTo>
                    <a:pt x="263" y="4648"/>
                    <a:pt x="1239" y="5029"/>
                    <a:pt x="1775" y="5279"/>
                  </a:cubicBezTo>
                  <a:cubicBezTo>
                    <a:pt x="1845" y="5315"/>
                    <a:pt x="1915" y="5331"/>
                    <a:pt x="1979" y="5331"/>
                  </a:cubicBezTo>
                  <a:cubicBezTo>
                    <a:pt x="2177" y="5331"/>
                    <a:pt x="2334" y="5179"/>
                    <a:pt x="2370" y="4946"/>
                  </a:cubicBezTo>
                  <a:cubicBezTo>
                    <a:pt x="2489" y="3970"/>
                    <a:pt x="2787" y="3029"/>
                    <a:pt x="2918" y="2053"/>
                  </a:cubicBezTo>
                  <a:cubicBezTo>
                    <a:pt x="3013" y="1326"/>
                    <a:pt x="2489" y="767"/>
                    <a:pt x="2120" y="183"/>
                  </a:cubicBezTo>
                  <a:cubicBezTo>
                    <a:pt x="2040" y="61"/>
                    <a:pt x="1906" y="1"/>
                    <a:pt x="177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1406897" y="1791356"/>
              <a:ext cx="39395" cy="111291"/>
            </a:xfrm>
            <a:custGeom>
              <a:avLst/>
              <a:gdLst/>
              <a:ahLst/>
              <a:cxnLst/>
              <a:rect l="l" t="t" r="r" b="b"/>
              <a:pathLst>
                <a:path w="1234" h="3486" extrusionOk="0">
                  <a:moveTo>
                    <a:pt x="1058" y="1"/>
                  </a:moveTo>
                  <a:cubicBezTo>
                    <a:pt x="992" y="1"/>
                    <a:pt x="930" y="42"/>
                    <a:pt x="936" y="126"/>
                  </a:cubicBezTo>
                  <a:cubicBezTo>
                    <a:pt x="972" y="1269"/>
                    <a:pt x="686" y="2328"/>
                    <a:pt x="67" y="3293"/>
                  </a:cubicBezTo>
                  <a:cubicBezTo>
                    <a:pt x="0" y="3392"/>
                    <a:pt x="89" y="3485"/>
                    <a:pt x="182" y="3485"/>
                  </a:cubicBezTo>
                  <a:cubicBezTo>
                    <a:pt x="222" y="3485"/>
                    <a:pt x="264" y="3467"/>
                    <a:pt x="293" y="3424"/>
                  </a:cubicBezTo>
                  <a:cubicBezTo>
                    <a:pt x="924" y="2423"/>
                    <a:pt x="1233" y="1316"/>
                    <a:pt x="1198" y="126"/>
                  </a:cubicBezTo>
                  <a:cubicBezTo>
                    <a:pt x="1192" y="42"/>
                    <a:pt x="1123" y="1"/>
                    <a:pt x="10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1437512" y="1791197"/>
              <a:ext cx="42141" cy="42875"/>
            </a:xfrm>
            <a:custGeom>
              <a:avLst/>
              <a:gdLst/>
              <a:ahLst/>
              <a:cxnLst/>
              <a:rect l="l" t="t" r="r" b="b"/>
              <a:pathLst>
                <a:path w="1320" h="1343" extrusionOk="0">
                  <a:moveTo>
                    <a:pt x="181" y="1"/>
                  </a:moveTo>
                  <a:cubicBezTo>
                    <a:pt x="71" y="1"/>
                    <a:pt x="1" y="170"/>
                    <a:pt x="120" y="250"/>
                  </a:cubicBezTo>
                  <a:cubicBezTo>
                    <a:pt x="501" y="512"/>
                    <a:pt x="810" y="857"/>
                    <a:pt x="1036" y="1274"/>
                  </a:cubicBezTo>
                  <a:cubicBezTo>
                    <a:pt x="1063" y="1323"/>
                    <a:pt x="1104" y="1343"/>
                    <a:pt x="1144" y="1343"/>
                  </a:cubicBezTo>
                  <a:cubicBezTo>
                    <a:pt x="1232" y="1343"/>
                    <a:pt x="1320" y="1248"/>
                    <a:pt x="1263" y="1143"/>
                  </a:cubicBezTo>
                  <a:cubicBezTo>
                    <a:pt x="1013" y="690"/>
                    <a:pt x="667" y="309"/>
                    <a:pt x="251" y="23"/>
                  </a:cubicBezTo>
                  <a:cubicBezTo>
                    <a:pt x="227" y="7"/>
                    <a:pt x="203" y="1"/>
                    <a:pt x="181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1156388" y="1614465"/>
              <a:ext cx="60689" cy="185197"/>
            </a:xfrm>
            <a:custGeom>
              <a:avLst/>
              <a:gdLst/>
              <a:ahLst/>
              <a:cxnLst/>
              <a:rect l="l" t="t" r="r" b="b"/>
              <a:pathLst>
                <a:path w="1901" h="5801" extrusionOk="0">
                  <a:moveTo>
                    <a:pt x="1443" y="1"/>
                  </a:moveTo>
                  <a:cubicBezTo>
                    <a:pt x="1246" y="1"/>
                    <a:pt x="1038" y="129"/>
                    <a:pt x="1020" y="380"/>
                  </a:cubicBezTo>
                  <a:cubicBezTo>
                    <a:pt x="925" y="1904"/>
                    <a:pt x="1127" y="3928"/>
                    <a:pt x="210" y="5226"/>
                  </a:cubicBezTo>
                  <a:cubicBezTo>
                    <a:pt x="1" y="5519"/>
                    <a:pt x="275" y="5801"/>
                    <a:pt x="559" y="5801"/>
                  </a:cubicBezTo>
                  <a:cubicBezTo>
                    <a:pt x="679" y="5801"/>
                    <a:pt x="801" y="5751"/>
                    <a:pt x="889" y="5631"/>
                  </a:cubicBezTo>
                  <a:cubicBezTo>
                    <a:pt x="1901" y="4190"/>
                    <a:pt x="1699" y="2059"/>
                    <a:pt x="1806" y="380"/>
                  </a:cubicBezTo>
                  <a:cubicBezTo>
                    <a:pt x="1823" y="126"/>
                    <a:pt x="1638" y="1"/>
                    <a:pt x="144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1425349" y="1709631"/>
              <a:ext cx="12195" cy="93923"/>
            </a:xfrm>
            <a:custGeom>
              <a:avLst/>
              <a:gdLst/>
              <a:ahLst/>
              <a:cxnLst/>
              <a:rect l="l" t="t" r="r" b="b"/>
              <a:pathLst>
                <a:path w="382" h="2942" extrusionOk="0">
                  <a:moveTo>
                    <a:pt x="132" y="1"/>
                  </a:moveTo>
                  <a:cubicBezTo>
                    <a:pt x="66" y="1"/>
                    <a:pt x="1" y="42"/>
                    <a:pt x="1" y="126"/>
                  </a:cubicBezTo>
                  <a:cubicBezTo>
                    <a:pt x="24" y="1031"/>
                    <a:pt x="60" y="1924"/>
                    <a:pt x="120" y="2817"/>
                  </a:cubicBezTo>
                  <a:cubicBezTo>
                    <a:pt x="120" y="2900"/>
                    <a:pt x="185" y="2942"/>
                    <a:pt x="251" y="2942"/>
                  </a:cubicBezTo>
                  <a:cubicBezTo>
                    <a:pt x="316" y="2942"/>
                    <a:pt x="382" y="2900"/>
                    <a:pt x="382" y="2817"/>
                  </a:cubicBezTo>
                  <a:cubicBezTo>
                    <a:pt x="322" y="1924"/>
                    <a:pt x="286" y="1031"/>
                    <a:pt x="263" y="126"/>
                  </a:cubicBezTo>
                  <a:cubicBezTo>
                    <a:pt x="263" y="42"/>
                    <a:pt x="197" y="1"/>
                    <a:pt x="13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1192877" y="1294042"/>
              <a:ext cx="347695" cy="421921"/>
            </a:xfrm>
            <a:custGeom>
              <a:avLst/>
              <a:gdLst/>
              <a:ahLst/>
              <a:cxnLst/>
              <a:rect l="l" t="t" r="r" b="b"/>
              <a:pathLst>
                <a:path w="10891" h="13216" extrusionOk="0">
                  <a:moveTo>
                    <a:pt x="8293" y="0"/>
                  </a:moveTo>
                  <a:cubicBezTo>
                    <a:pt x="8015" y="0"/>
                    <a:pt x="7738" y="280"/>
                    <a:pt x="7937" y="571"/>
                  </a:cubicBezTo>
                  <a:cubicBezTo>
                    <a:pt x="8378" y="1238"/>
                    <a:pt x="8997" y="1916"/>
                    <a:pt x="9330" y="2642"/>
                  </a:cubicBezTo>
                  <a:cubicBezTo>
                    <a:pt x="9569" y="3178"/>
                    <a:pt x="9783" y="3381"/>
                    <a:pt x="9390" y="4000"/>
                  </a:cubicBezTo>
                  <a:cubicBezTo>
                    <a:pt x="9295" y="4131"/>
                    <a:pt x="9045" y="4178"/>
                    <a:pt x="8973" y="4333"/>
                  </a:cubicBezTo>
                  <a:cubicBezTo>
                    <a:pt x="8640" y="5051"/>
                    <a:pt x="8981" y="5606"/>
                    <a:pt x="9310" y="6299"/>
                  </a:cubicBezTo>
                  <a:lnTo>
                    <a:pt x="9310" y="6299"/>
                  </a:lnTo>
                  <a:cubicBezTo>
                    <a:pt x="8076" y="6796"/>
                    <a:pt x="6833" y="7265"/>
                    <a:pt x="5580" y="7715"/>
                  </a:cubicBezTo>
                  <a:cubicBezTo>
                    <a:pt x="5211" y="7845"/>
                    <a:pt x="5211" y="8334"/>
                    <a:pt x="5580" y="8465"/>
                  </a:cubicBezTo>
                  <a:cubicBezTo>
                    <a:pt x="6592" y="8846"/>
                    <a:pt x="7771" y="9119"/>
                    <a:pt x="8711" y="9620"/>
                  </a:cubicBezTo>
                  <a:cubicBezTo>
                    <a:pt x="9319" y="9953"/>
                    <a:pt x="9711" y="9905"/>
                    <a:pt x="9557" y="10703"/>
                  </a:cubicBezTo>
                  <a:cubicBezTo>
                    <a:pt x="9402" y="11525"/>
                    <a:pt x="8473" y="12120"/>
                    <a:pt x="7735" y="12287"/>
                  </a:cubicBezTo>
                  <a:cubicBezTo>
                    <a:pt x="7251" y="12391"/>
                    <a:pt x="6744" y="12444"/>
                    <a:pt x="6230" y="12444"/>
                  </a:cubicBezTo>
                  <a:cubicBezTo>
                    <a:pt x="4183" y="12444"/>
                    <a:pt x="2041" y="11609"/>
                    <a:pt x="889" y="9953"/>
                  </a:cubicBezTo>
                  <a:cubicBezTo>
                    <a:pt x="801" y="9833"/>
                    <a:pt x="679" y="9783"/>
                    <a:pt x="559" y="9783"/>
                  </a:cubicBezTo>
                  <a:cubicBezTo>
                    <a:pt x="275" y="9783"/>
                    <a:pt x="1" y="10064"/>
                    <a:pt x="210" y="10358"/>
                  </a:cubicBezTo>
                  <a:cubicBezTo>
                    <a:pt x="1210" y="11775"/>
                    <a:pt x="2627" y="12632"/>
                    <a:pt x="4330" y="12977"/>
                  </a:cubicBezTo>
                  <a:cubicBezTo>
                    <a:pt x="4973" y="13111"/>
                    <a:pt x="5730" y="13216"/>
                    <a:pt x="6488" y="13216"/>
                  </a:cubicBezTo>
                  <a:cubicBezTo>
                    <a:pt x="7483" y="13216"/>
                    <a:pt x="8480" y="13035"/>
                    <a:pt x="9223" y="12501"/>
                  </a:cubicBezTo>
                  <a:cubicBezTo>
                    <a:pt x="9854" y="12048"/>
                    <a:pt x="10890" y="10536"/>
                    <a:pt x="10581" y="9679"/>
                  </a:cubicBezTo>
                  <a:cubicBezTo>
                    <a:pt x="10438" y="9310"/>
                    <a:pt x="9831" y="9203"/>
                    <a:pt x="9545" y="9096"/>
                  </a:cubicBezTo>
                  <a:cubicBezTo>
                    <a:pt x="8639" y="8759"/>
                    <a:pt x="7733" y="8423"/>
                    <a:pt x="6827" y="8091"/>
                  </a:cubicBezTo>
                  <a:lnTo>
                    <a:pt x="6827" y="8091"/>
                  </a:lnTo>
                  <a:cubicBezTo>
                    <a:pt x="7864" y="7708"/>
                    <a:pt x="8898" y="7301"/>
                    <a:pt x="9926" y="6881"/>
                  </a:cubicBezTo>
                  <a:cubicBezTo>
                    <a:pt x="10104" y="6810"/>
                    <a:pt x="10295" y="6619"/>
                    <a:pt x="10200" y="6405"/>
                  </a:cubicBezTo>
                  <a:cubicBezTo>
                    <a:pt x="10057" y="6036"/>
                    <a:pt x="9676" y="5524"/>
                    <a:pt x="9676" y="5143"/>
                  </a:cubicBezTo>
                  <a:cubicBezTo>
                    <a:pt x="9664" y="4667"/>
                    <a:pt x="9652" y="4940"/>
                    <a:pt x="9938" y="4559"/>
                  </a:cubicBezTo>
                  <a:cubicBezTo>
                    <a:pt x="10164" y="4262"/>
                    <a:pt x="10485" y="4178"/>
                    <a:pt x="10581" y="3785"/>
                  </a:cubicBezTo>
                  <a:cubicBezTo>
                    <a:pt x="10843" y="2666"/>
                    <a:pt x="9188" y="1023"/>
                    <a:pt x="8616" y="178"/>
                  </a:cubicBezTo>
                  <a:cubicBezTo>
                    <a:pt x="8534" y="52"/>
                    <a:pt x="8413" y="0"/>
                    <a:pt x="829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1357446" y="1371107"/>
              <a:ext cx="34862" cy="36299"/>
            </a:xfrm>
            <a:custGeom>
              <a:avLst/>
              <a:gdLst/>
              <a:ahLst/>
              <a:cxnLst/>
              <a:rect l="l" t="t" r="r" b="b"/>
              <a:pathLst>
                <a:path w="1092" h="1137" extrusionOk="0">
                  <a:moveTo>
                    <a:pt x="675" y="348"/>
                  </a:moveTo>
                  <a:lnTo>
                    <a:pt x="675" y="348"/>
                  </a:lnTo>
                  <a:cubicBezTo>
                    <a:pt x="716" y="381"/>
                    <a:pt x="750" y="425"/>
                    <a:pt x="770" y="479"/>
                  </a:cubicBezTo>
                  <a:cubicBezTo>
                    <a:pt x="842" y="621"/>
                    <a:pt x="758" y="812"/>
                    <a:pt x="604" y="859"/>
                  </a:cubicBezTo>
                  <a:cubicBezTo>
                    <a:pt x="577" y="870"/>
                    <a:pt x="551" y="874"/>
                    <a:pt x="525" y="874"/>
                  </a:cubicBezTo>
                  <a:cubicBezTo>
                    <a:pt x="397" y="874"/>
                    <a:pt x="280" y="762"/>
                    <a:pt x="270" y="633"/>
                  </a:cubicBezTo>
                  <a:cubicBezTo>
                    <a:pt x="259" y="471"/>
                    <a:pt x="405" y="368"/>
                    <a:pt x="548" y="368"/>
                  </a:cubicBezTo>
                  <a:cubicBezTo>
                    <a:pt x="563" y="368"/>
                    <a:pt x="577" y="369"/>
                    <a:pt x="592" y="371"/>
                  </a:cubicBezTo>
                  <a:cubicBezTo>
                    <a:pt x="595" y="372"/>
                    <a:pt x="599" y="372"/>
                    <a:pt x="603" y="372"/>
                  </a:cubicBezTo>
                  <a:cubicBezTo>
                    <a:pt x="632" y="372"/>
                    <a:pt x="656" y="363"/>
                    <a:pt x="675" y="348"/>
                  </a:cubicBezTo>
                  <a:close/>
                  <a:moveTo>
                    <a:pt x="436" y="0"/>
                  </a:moveTo>
                  <a:cubicBezTo>
                    <a:pt x="421" y="0"/>
                    <a:pt x="405" y="1"/>
                    <a:pt x="389" y="2"/>
                  </a:cubicBezTo>
                  <a:cubicBezTo>
                    <a:pt x="289" y="9"/>
                    <a:pt x="249" y="106"/>
                    <a:pt x="269" y="180"/>
                  </a:cubicBezTo>
                  <a:lnTo>
                    <a:pt x="269" y="180"/>
                  </a:lnTo>
                  <a:cubicBezTo>
                    <a:pt x="112" y="272"/>
                    <a:pt x="1" y="441"/>
                    <a:pt x="8" y="633"/>
                  </a:cubicBezTo>
                  <a:cubicBezTo>
                    <a:pt x="19" y="901"/>
                    <a:pt x="260" y="1137"/>
                    <a:pt x="535" y="1137"/>
                  </a:cubicBezTo>
                  <a:cubicBezTo>
                    <a:pt x="554" y="1137"/>
                    <a:pt x="573" y="1136"/>
                    <a:pt x="592" y="1133"/>
                  </a:cubicBezTo>
                  <a:cubicBezTo>
                    <a:pt x="877" y="1098"/>
                    <a:pt x="1092" y="800"/>
                    <a:pt x="1056" y="514"/>
                  </a:cubicBezTo>
                  <a:cubicBezTo>
                    <a:pt x="1022" y="209"/>
                    <a:pt x="731" y="0"/>
                    <a:pt x="436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1319999" y="1336980"/>
              <a:ext cx="38917" cy="43195"/>
            </a:xfrm>
            <a:custGeom>
              <a:avLst/>
              <a:gdLst/>
              <a:ahLst/>
              <a:cxnLst/>
              <a:rect l="l" t="t" r="r" b="b"/>
              <a:pathLst>
                <a:path w="1219" h="1353" extrusionOk="0">
                  <a:moveTo>
                    <a:pt x="1044" y="1"/>
                  </a:moveTo>
                  <a:cubicBezTo>
                    <a:pt x="1023" y="1"/>
                    <a:pt x="1001" y="8"/>
                    <a:pt x="979" y="24"/>
                  </a:cubicBezTo>
                  <a:cubicBezTo>
                    <a:pt x="562" y="309"/>
                    <a:pt x="241" y="690"/>
                    <a:pt x="50" y="1155"/>
                  </a:cubicBezTo>
                  <a:cubicBezTo>
                    <a:pt x="1" y="1254"/>
                    <a:pt x="94" y="1353"/>
                    <a:pt x="180" y="1353"/>
                  </a:cubicBezTo>
                  <a:cubicBezTo>
                    <a:pt x="218" y="1353"/>
                    <a:pt x="254" y="1333"/>
                    <a:pt x="276" y="1286"/>
                  </a:cubicBezTo>
                  <a:cubicBezTo>
                    <a:pt x="455" y="869"/>
                    <a:pt x="729" y="512"/>
                    <a:pt x="1110" y="250"/>
                  </a:cubicBezTo>
                  <a:cubicBezTo>
                    <a:pt x="1219" y="170"/>
                    <a:pt x="1146" y="1"/>
                    <a:pt x="104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1290406" y="1439552"/>
              <a:ext cx="94977" cy="55039"/>
            </a:xfrm>
            <a:custGeom>
              <a:avLst/>
              <a:gdLst/>
              <a:ahLst/>
              <a:cxnLst/>
              <a:rect l="l" t="t" r="r" b="b"/>
              <a:pathLst>
                <a:path w="2975" h="1724" extrusionOk="0">
                  <a:moveTo>
                    <a:pt x="2018" y="270"/>
                  </a:moveTo>
                  <a:lnTo>
                    <a:pt x="2018" y="270"/>
                  </a:lnTo>
                  <a:cubicBezTo>
                    <a:pt x="2145" y="292"/>
                    <a:pt x="2309" y="319"/>
                    <a:pt x="2406" y="394"/>
                  </a:cubicBezTo>
                  <a:cubicBezTo>
                    <a:pt x="2775" y="704"/>
                    <a:pt x="2335" y="1085"/>
                    <a:pt x="2120" y="1216"/>
                  </a:cubicBezTo>
                  <a:cubicBezTo>
                    <a:pt x="1884" y="1370"/>
                    <a:pt x="1606" y="1455"/>
                    <a:pt x="1329" y="1455"/>
                  </a:cubicBezTo>
                  <a:cubicBezTo>
                    <a:pt x="1243" y="1455"/>
                    <a:pt x="1157" y="1447"/>
                    <a:pt x="1072" y="1430"/>
                  </a:cubicBezTo>
                  <a:cubicBezTo>
                    <a:pt x="799" y="1382"/>
                    <a:pt x="525" y="1275"/>
                    <a:pt x="525" y="966"/>
                  </a:cubicBezTo>
                  <a:cubicBezTo>
                    <a:pt x="537" y="668"/>
                    <a:pt x="763" y="573"/>
                    <a:pt x="1001" y="478"/>
                  </a:cubicBezTo>
                  <a:cubicBezTo>
                    <a:pt x="1327" y="353"/>
                    <a:pt x="1668" y="290"/>
                    <a:pt x="2018" y="270"/>
                  </a:cubicBezTo>
                  <a:close/>
                  <a:moveTo>
                    <a:pt x="2286" y="1"/>
                  </a:moveTo>
                  <a:cubicBezTo>
                    <a:pt x="2282" y="1"/>
                    <a:pt x="2279" y="1"/>
                    <a:pt x="2275" y="1"/>
                  </a:cubicBezTo>
                  <a:cubicBezTo>
                    <a:pt x="1680" y="1"/>
                    <a:pt x="644" y="85"/>
                    <a:pt x="310" y="668"/>
                  </a:cubicBezTo>
                  <a:cubicBezTo>
                    <a:pt x="1" y="1192"/>
                    <a:pt x="560" y="1621"/>
                    <a:pt x="1037" y="1704"/>
                  </a:cubicBezTo>
                  <a:cubicBezTo>
                    <a:pt x="1120" y="1717"/>
                    <a:pt x="1206" y="1724"/>
                    <a:pt x="1293" y="1724"/>
                  </a:cubicBezTo>
                  <a:cubicBezTo>
                    <a:pt x="1825" y="1724"/>
                    <a:pt x="2395" y="1477"/>
                    <a:pt x="2692" y="1037"/>
                  </a:cubicBezTo>
                  <a:cubicBezTo>
                    <a:pt x="2974" y="599"/>
                    <a:pt x="2754" y="287"/>
                    <a:pt x="2400" y="122"/>
                  </a:cubicBezTo>
                  <a:lnTo>
                    <a:pt x="2400" y="122"/>
                  </a:lnTo>
                  <a:cubicBezTo>
                    <a:pt x="2400" y="60"/>
                    <a:pt x="2362" y="1"/>
                    <a:pt x="228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1059498" y="1218350"/>
              <a:ext cx="440373" cy="417324"/>
            </a:xfrm>
            <a:custGeom>
              <a:avLst/>
              <a:gdLst/>
              <a:ahLst/>
              <a:cxnLst/>
              <a:rect l="l" t="t" r="r" b="b"/>
              <a:pathLst>
                <a:path w="13794" h="13072" extrusionOk="0">
                  <a:moveTo>
                    <a:pt x="8662" y="0"/>
                  </a:moveTo>
                  <a:cubicBezTo>
                    <a:pt x="7858" y="0"/>
                    <a:pt x="7174" y="66"/>
                    <a:pt x="6865" y="144"/>
                  </a:cubicBezTo>
                  <a:cubicBezTo>
                    <a:pt x="3662" y="930"/>
                    <a:pt x="1340" y="3609"/>
                    <a:pt x="745" y="6799"/>
                  </a:cubicBezTo>
                  <a:cubicBezTo>
                    <a:pt x="483" y="8252"/>
                    <a:pt x="114" y="10193"/>
                    <a:pt x="1055" y="11479"/>
                  </a:cubicBezTo>
                  <a:cubicBezTo>
                    <a:pt x="1776" y="12467"/>
                    <a:pt x="2953" y="13072"/>
                    <a:pt x="4161" y="13072"/>
                  </a:cubicBezTo>
                  <a:cubicBezTo>
                    <a:pt x="4249" y="13072"/>
                    <a:pt x="4336" y="13069"/>
                    <a:pt x="4424" y="13062"/>
                  </a:cubicBezTo>
                  <a:cubicBezTo>
                    <a:pt x="4913" y="13027"/>
                    <a:pt x="4924" y="12275"/>
                    <a:pt x="4457" y="12275"/>
                  </a:cubicBezTo>
                  <a:cubicBezTo>
                    <a:pt x="4446" y="12275"/>
                    <a:pt x="4435" y="12275"/>
                    <a:pt x="4424" y="12276"/>
                  </a:cubicBezTo>
                  <a:cubicBezTo>
                    <a:pt x="4305" y="12285"/>
                    <a:pt x="4189" y="12290"/>
                    <a:pt x="4078" y="12290"/>
                  </a:cubicBezTo>
                  <a:cubicBezTo>
                    <a:pt x="0" y="12290"/>
                    <a:pt x="1190" y="6274"/>
                    <a:pt x="2650" y="4037"/>
                  </a:cubicBezTo>
                  <a:cubicBezTo>
                    <a:pt x="3472" y="2775"/>
                    <a:pt x="4662" y="1811"/>
                    <a:pt x="6043" y="1251"/>
                  </a:cubicBezTo>
                  <a:cubicBezTo>
                    <a:pt x="6712" y="981"/>
                    <a:pt x="8140" y="583"/>
                    <a:pt x="9323" y="583"/>
                  </a:cubicBezTo>
                  <a:cubicBezTo>
                    <a:pt x="9911" y="583"/>
                    <a:pt x="10438" y="681"/>
                    <a:pt x="10782" y="942"/>
                  </a:cubicBezTo>
                  <a:cubicBezTo>
                    <a:pt x="13378" y="2918"/>
                    <a:pt x="9175" y="2537"/>
                    <a:pt x="8389" y="2620"/>
                  </a:cubicBezTo>
                  <a:cubicBezTo>
                    <a:pt x="7591" y="2716"/>
                    <a:pt x="6877" y="2894"/>
                    <a:pt x="6258" y="3430"/>
                  </a:cubicBezTo>
                  <a:cubicBezTo>
                    <a:pt x="4955" y="4550"/>
                    <a:pt x="4869" y="6351"/>
                    <a:pt x="4944" y="7962"/>
                  </a:cubicBezTo>
                  <a:lnTo>
                    <a:pt x="4944" y="7962"/>
                  </a:lnTo>
                  <a:cubicBezTo>
                    <a:pt x="4815" y="7944"/>
                    <a:pt x="4685" y="7935"/>
                    <a:pt x="4557" y="7935"/>
                  </a:cubicBezTo>
                  <a:cubicBezTo>
                    <a:pt x="3533" y="7935"/>
                    <a:pt x="2580" y="8517"/>
                    <a:pt x="2424" y="9705"/>
                  </a:cubicBezTo>
                  <a:cubicBezTo>
                    <a:pt x="2376" y="10062"/>
                    <a:pt x="2424" y="10407"/>
                    <a:pt x="2614" y="10717"/>
                  </a:cubicBezTo>
                  <a:cubicBezTo>
                    <a:pt x="2759" y="10949"/>
                    <a:pt x="3932" y="11596"/>
                    <a:pt x="4388" y="11596"/>
                  </a:cubicBezTo>
                  <a:cubicBezTo>
                    <a:pt x="4492" y="11596"/>
                    <a:pt x="4558" y="11562"/>
                    <a:pt x="4567" y="11482"/>
                  </a:cubicBezTo>
                  <a:lnTo>
                    <a:pt x="4567" y="11482"/>
                  </a:lnTo>
                  <a:cubicBezTo>
                    <a:pt x="4545" y="11730"/>
                    <a:pt x="4731" y="11854"/>
                    <a:pt x="4929" y="11854"/>
                  </a:cubicBezTo>
                  <a:cubicBezTo>
                    <a:pt x="5126" y="11854"/>
                    <a:pt x="5335" y="11729"/>
                    <a:pt x="5353" y="11479"/>
                  </a:cubicBezTo>
                  <a:cubicBezTo>
                    <a:pt x="5365" y="11419"/>
                    <a:pt x="5365" y="11359"/>
                    <a:pt x="5377" y="11312"/>
                  </a:cubicBezTo>
                  <a:cubicBezTo>
                    <a:pt x="5388" y="11169"/>
                    <a:pt x="5281" y="11038"/>
                    <a:pt x="5174" y="10967"/>
                  </a:cubicBezTo>
                  <a:cubicBezTo>
                    <a:pt x="5007" y="10871"/>
                    <a:pt x="4793" y="10859"/>
                    <a:pt x="4650" y="10764"/>
                  </a:cubicBezTo>
                  <a:cubicBezTo>
                    <a:pt x="4507" y="10752"/>
                    <a:pt x="4364" y="10728"/>
                    <a:pt x="4222" y="10705"/>
                  </a:cubicBezTo>
                  <a:cubicBezTo>
                    <a:pt x="3305" y="10633"/>
                    <a:pt x="3650" y="10014"/>
                    <a:pt x="5257" y="8847"/>
                  </a:cubicBezTo>
                  <a:cubicBezTo>
                    <a:pt x="5289" y="8857"/>
                    <a:pt x="5321" y="8862"/>
                    <a:pt x="5354" y="8862"/>
                  </a:cubicBezTo>
                  <a:cubicBezTo>
                    <a:pt x="5557" y="8862"/>
                    <a:pt x="5768" y="8682"/>
                    <a:pt x="5758" y="8466"/>
                  </a:cubicBezTo>
                  <a:cubicBezTo>
                    <a:pt x="5686" y="7299"/>
                    <a:pt x="5579" y="6049"/>
                    <a:pt x="6115" y="4978"/>
                  </a:cubicBezTo>
                  <a:cubicBezTo>
                    <a:pt x="6936" y="3311"/>
                    <a:pt x="8401" y="3430"/>
                    <a:pt x="9984" y="3370"/>
                  </a:cubicBezTo>
                  <a:cubicBezTo>
                    <a:pt x="10853" y="3347"/>
                    <a:pt x="12377" y="3311"/>
                    <a:pt x="12842" y="2394"/>
                  </a:cubicBezTo>
                  <a:cubicBezTo>
                    <a:pt x="13794" y="464"/>
                    <a:pt x="10802" y="0"/>
                    <a:pt x="866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1183619" y="1282071"/>
              <a:ext cx="264179" cy="203362"/>
            </a:xfrm>
            <a:custGeom>
              <a:avLst/>
              <a:gdLst/>
              <a:ahLst/>
              <a:cxnLst/>
              <a:rect l="l" t="t" r="r" b="b"/>
              <a:pathLst>
                <a:path w="8275" h="6370" extrusionOk="0">
                  <a:moveTo>
                    <a:pt x="5006" y="0"/>
                  </a:moveTo>
                  <a:cubicBezTo>
                    <a:pt x="3743" y="0"/>
                    <a:pt x="2488" y="176"/>
                    <a:pt x="1608" y="803"/>
                  </a:cubicBezTo>
                  <a:cubicBezTo>
                    <a:pt x="0" y="1934"/>
                    <a:pt x="322" y="4577"/>
                    <a:pt x="476" y="6244"/>
                  </a:cubicBezTo>
                  <a:cubicBezTo>
                    <a:pt x="482" y="6327"/>
                    <a:pt x="551" y="6369"/>
                    <a:pt x="616" y="6369"/>
                  </a:cubicBezTo>
                  <a:cubicBezTo>
                    <a:pt x="682" y="6369"/>
                    <a:pt x="744" y="6327"/>
                    <a:pt x="738" y="6244"/>
                  </a:cubicBezTo>
                  <a:cubicBezTo>
                    <a:pt x="548" y="4256"/>
                    <a:pt x="262" y="1279"/>
                    <a:pt x="2703" y="612"/>
                  </a:cubicBezTo>
                  <a:cubicBezTo>
                    <a:pt x="3532" y="391"/>
                    <a:pt x="4433" y="315"/>
                    <a:pt x="5339" y="315"/>
                  </a:cubicBezTo>
                  <a:cubicBezTo>
                    <a:pt x="6281" y="315"/>
                    <a:pt x="7229" y="397"/>
                    <a:pt x="8108" y="481"/>
                  </a:cubicBezTo>
                  <a:cubicBezTo>
                    <a:pt x="8116" y="482"/>
                    <a:pt x="8123" y="483"/>
                    <a:pt x="8129" y="483"/>
                  </a:cubicBezTo>
                  <a:cubicBezTo>
                    <a:pt x="8275" y="483"/>
                    <a:pt x="8268" y="242"/>
                    <a:pt x="8108" y="220"/>
                  </a:cubicBezTo>
                  <a:cubicBezTo>
                    <a:pt x="7234" y="136"/>
                    <a:pt x="6117" y="0"/>
                    <a:pt x="5006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1161560" y="1255286"/>
              <a:ext cx="277556" cy="237362"/>
            </a:xfrm>
            <a:custGeom>
              <a:avLst/>
              <a:gdLst/>
              <a:ahLst/>
              <a:cxnLst/>
              <a:rect l="l" t="t" r="r" b="b"/>
              <a:pathLst>
                <a:path w="8694" h="7435" extrusionOk="0">
                  <a:moveTo>
                    <a:pt x="5688" y="1"/>
                  </a:moveTo>
                  <a:cubicBezTo>
                    <a:pt x="4225" y="1"/>
                    <a:pt x="2749" y="286"/>
                    <a:pt x="1691" y="1118"/>
                  </a:cubicBezTo>
                  <a:cubicBezTo>
                    <a:pt x="1" y="2428"/>
                    <a:pt x="548" y="5488"/>
                    <a:pt x="656" y="7309"/>
                  </a:cubicBezTo>
                  <a:cubicBezTo>
                    <a:pt x="661" y="7393"/>
                    <a:pt x="730" y="7434"/>
                    <a:pt x="795" y="7434"/>
                  </a:cubicBezTo>
                  <a:cubicBezTo>
                    <a:pt x="861" y="7434"/>
                    <a:pt x="923" y="7393"/>
                    <a:pt x="917" y="7309"/>
                  </a:cubicBezTo>
                  <a:cubicBezTo>
                    <a:pt x="798" y="5321"/>
                    <a:pt x="298" y="2106"/>
                    <a:pt x="2406" y="1011"/>
                  </a:cubicBezTo>
                  <a:cubicBezTo>
                    <a:pt x="3427" y="476"/>
                    <a:pt x="4625" y="273"/>
                    <a:pt x="5824" y="273"/>
                  </a:cubicBezTo>
                  <a:cubicBezTo>
                    <a:pt x="6734" y="273"/>
                    <a:pt x="7645" y="390"/>
                    <a:pt x="8478" y="570"/>
                  </a:cubicBezTo>
                  <a:cubicBezTo>
                    <a:pt x="8488" y="573"/>
                    <a:pt x="8498" y="574"/>
                    <a:pt x="8508" y="574"/>
                  </a:cubicBezTo>
                  <a:cubicBezTo>
                    <a:pt x="8641" y="574"/>
                    <a:pt x="8694" y="354"/>
                    <a:pt x="8549" y="320"/>
                  </a:cubicBezTo>
                  <a:cubicBezTo>
                    <a:pt x="7695" y="136"/>
                    <a:pt x="6694" y="1"/>
                    <a:pt x="5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149397" y="1289605"/>
              <a:ext cx="24295" cy="205310"/>
            </a:xfrm>
            <a:custGeom>
              <a:avLst/>
              <a:gdLst/>
              <a:ahLst/>
              <a:cxnLst/>
              <a:rect l="l" t="t" r="r" b="b"/>
              <a:pathLst>
                <a:path w="761" h="6431" extrusionOk="0">
                  <a:moveTo>
                    <a:pt x="603" y="1"/>
                  </a:moveTo>
                  <a:cubicBezTo>
                    <a:pt x="552" y="1"/>
                    <a:pt x="503" y="29"/>
                    <a:pt x="489" y="91"/>
                  </a:cubicBezTo>
                  <a:cubicBezTo>
                    <a:pt x="1" y="2150"/>
                    <a:pt x="132" y="4222"/>
                    <a:pt x="358" y="6306"/>
                  </a:cubicBezTo>
                  <a:cubicBezTo>
                    <a:pt x="370" y="6389"/>
                    <a:pt x="441" y="6431"/>
                    <a:pt x="507" y="6431"/>
                  </a:cubicBezTo>
                  <a:cubicBezTo>
                    <a:pt x="572" y="6431"/>
                    <a:pt x="632" y="6389"/>
                    <a:pt x="620" y="6306"/>
                  </a:cubicBezTo>
                  <a:cubicBezTo>
                    <a:pt x="394" y="4246"/>
                    <a:pt x="263" y="2210"/>
                    <a:pt x="739" y="162"/>
                  </a:cubicBezTo>
                  <a:cubicBezTo>
                    <a:pt x="760" y="62"/>
                    <a:pt x="679" y="1"/>
                    <a:pt x="6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1128486" y="1337523"/>
              <a:ext cx="30393" cy="184558"/>
            </a:xfrm>
            <a:custGeom>
              <a:avLst/>
              <a:gdLst/>
              <a:ahLst/>
              <a:cxnLst/>
              <a:rect l="l" t="t" r="r" b="b"/>
              <a:pathLst>
                <a:path w="952" h="5781" extrusionOk="0">
                  <a:moveTo>
                    <a:pt x="126" y="1"/>
                  </a:moveTo>
                  <a:cubicBezTo>
                    <a:pt x="60" y="1"/>
                    <a:pt x="1" y="42"/>
                    <a:pt x="13" y="126"/>
                  </a:cubicBezTo>
                  <a:cubicBezTo>
                    <a:pt x="156" y="1995"/>
                    <a:pt x="370" y="3840"/>
                    <a:pt x="679" y="5686"/>
                  </a:cubicBezTo>
                  <a:cubicBezTo>
                    <a:pt x="689" y="5752"/>
                    <a:pt x="736" y="5781"/>
                    <a:pt x="787" y="5781"/>
                  </a:cubicBezTo>
                  <a:cubicBezTo>
                    <a:pt x="864" y="5781"/>
                    <a:pt x="951" y="5715"/>
                    <a:pt x="930" y="5614"/>
                  </a:cubicBezTo>
                  <a:cubicBezTo>
                    <a:pt x="632" y="3793"/>
                    <a:pt x="406" y="1971"/>
                    <a:pt x="275" y="126"/>
                  </a:cubicBezTo>
                  <a:cubicBezTo>
                    <a:pt x="263" y="42"/>
                    <a:pt x="191" y="1"/>
                    <a:pt x="12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1107225" y="1391890"/>
              <a:ext cx="58391" cy="220346"/>
            </a:xfrm>
            <a:custGeom>
              <a:avLst/>
              <a:gdLst/>
              <a:ahLst/>
              <a:cxnLst/>
              <a:rect l="l" t="t" r="r" b="b"/>
              <a:pathLst>
                <a:path w="1829" h="6902" extrusionOk="0">
                  <a:moveTo>
                    <a:pt x="131" y="0"/>
                  </a:moveTo>
                  <a:cubicBezTo>
                    <a:pt x="66" y="0"/>
                    <a:pt x="0" y="42"/>
                    <a:pt x="0" y="125"/>
                  </a:cubicBezTo>
                  <a:cubicBezTo>
                    <a:pt x="12" y="2483"/>
                    <a:pt x="107" y="4852"/>
                    <a:pt x="1536" y="6840"/>
                  </a:cubicBezTo>
                  <a:cubicBezTo>
                    <a:pt x="1565" y="6884"/>
                    <a:pt x="1606" y="6902"/>
                    <a:pt x="1647" y="6902"/>
                  </a:cubicBezTo>
                  <a:cubicBezTo>
                    <a:pt x="1739" y="6902"/>
                    <a:pt x="1828" y="6809"/>
                    <a:pt x="1762" y="6709"/>
                  </a:cubicBezTo>
                  <a:cubicBezTo>
                    <a:pt x="369" y="4757"/>
                    <a:pt x="274" y="2435"/>
                    <a:pt x="262" y="125"/>
                  </a:cubicBezTo>
                  <a:cubicBezTo>
                    <a:pt x="262" y="42"/>
                    <a:pt x="197" y="0"/>
                    <a:pt x="13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1157186" y="1566451"/>
              <a:ext cx="47121" cy="59253"/>
            </a:xfrm>
            <a:custGeom>
              <a:avLst/>
              <a:gdLst/>
              <a:ahLst/>
              <a:cxnLst/>
              <a:rect l="l" t="t" r="r" b="b"/>
              <a:pathLst>
                <a:path w="1476" h="1856" extrusionOk="0">
                  <a:moveTo>
                    <a:pt x="181" y="1"/>
                  </a:moveTo>
                  <a:cubicBezTo>
                    <a:pt x="89" y="1"/>
                    <a:pt x="0" y="94"/>
                    <a:pt x="66" y="194"/>
                  </a:cubicBezTo>
                  <a:cubicBezTo>
                    <a:pt x="435" y="729"/>
                    <a:pt x="804" y="1265"/>
                    <a:pt x="1174" y="1801"/>
                  </a:cubicBezTo>
                  <a:cubicBezTo>
                    <a:pt x="1201" y="1839"/>
                    <a:pt x="1242" y="1855"/>
                    <a:pt x="1282" y="1855"/>
                  </a:cubicBezTo>
                  <a:cubicBezTo>
                    <a:pt x="1379" y="1855"/>
                    <a:pt x="1476" y="1763"/>
                    <a:pt x="1400" y="1670"/>
                  </a:cubicBezTo>
                  <a:cubicBezTo>
                    <a:pt x="1031" y="1134"/>
                    <a:pt x="662" y="598"/>
                    <a:pt x="292" y="63"/>
                  </a:cubicBezTo>
                  <a:cubicBezTo>
                    <a:pt x="263" y="19"/>
                    <a:pt x="222" y="1"/>
                    <a:pt x="181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1600102" y="1463815"/>
              <a:ext cx="576374" cy="394593"/>
            </a:xfrm>
            <a:custGeom>
              <a:avLst/>
              <a:gdLst/>
              <a:ahLst/>
              <a:cxnLst/>
              <a:rect l="l" t="t" r="r" b="b"/>
              <a:pathLst>
                <a:path w="18054" h="12360" extrusionOk="0">
                  <a:moveTo>
                    <a:pt x="11218" y="815"/>
                  </a:moveTo>
                  <a:cubicBezTo>
                    <a:pt x="14509" y="815"/>
                    <a:pt x="17421" y="3869"/>
                    <a:pt x="16577" y="7433"/>
                  </a:cubicBezTo>
                  <a:cubicBezTo>
                    <a:pt x="15944" y="10115"/>
                    <a:pt x="13238" y="11696"/>
                    <a:pt x="10578" y="11696"/>
                  </a:cubicBezTo>
                  <a:cubicBezTo>
                    <a:pt x="9034" y="11696"/>
                    <a:pt x="7507" y="11163"/>
                    <a:pt x="6409" y="10005"/>
                  </a:cubicBezTo>
                  <a:cubicBezTo>
                    <a:pt x="5314" y="8850"/>
                    <a:pt x="5635" y="7278"/>
                    <a:pt x="4754" y="6159"/>
                  </a:cubicBezTo>
                  <a:cubicBezTo>
                    <a:pt x="4024" y="5218"/>
                    <a:pt x="2744" y="4486"/>
                    <a:pt x="1620" y="3850"/>
                  </a:cubicBezTo>
                  <a:lnTo>
                    <a:pt x="1620" y="3850"/>
                  </a:lnTo>
                  <a:cubicBezTo>
                    <a:pt x="2210" y="3895"/>
                    <a:pt x="2798" y="3941"/>
                    <a:pt x="3385" y="3992"/>
                  </a:cubicBezTo>
                  <a:cubicBezTo>
                    <a:pt x="3835" y="4025"/>
                    <a:pt x="4464" y="4153"/>
                    <a:pt x="5014" y="4153"/>
                  </a:cubicBezTo>
                  <a:cubicBezTo>
                    <a:pt x="5266" y="4153"/>
                    <a:pt x="5501" y="4126"/>
                    <a:pt x="5695" y="4051"/>
                  </a:cubicBezTo>
                  <a:cubicBezTo>
                    <a:pt x="6099" y="3885"/>
                    <a:pt x="6397" y="3456"/>
                    <a:pt x="6695" y="3147"/>
                  </a:cubicBezTo>
                  <a:cubicBezTo>
                    <a:pt x="7421" y="2385"/>
                    <a:pt x="8112" y="1670"/>
                    <a:pt x="9100" y="1254"/>
                  </a:cubicBezTo>
                  <a:cubicBezTo>
                    <a:pt x="9801" y="953"/>
                    <a:pt x="10518" y="815"/>
                    <a:pt x="11218" y="815"/>
                  </a:cubicBezTo>
                  <a:close/>
                  <a:moveTo>
                    <a:pt x="11339" y="0"/>
                  </a:moveTo>
                  <a:cubicBezTo>
                    <a:pt x="9943" y="0"/>
                    <a:pt x="8557" y="449"/>
                    <a:pt x="7445" y="1301"/>
                  </a:cubicBezTo>
                  <a:cubicBezTo>
                    <a:pt x="6635" y="1932"/>
                    <a:pt x="6064" y="3123"/>
                    <a:pt x="5004" y="3325"/>
                  </a:cubicBezTo>
                  <a:cubicBezTo>
                    <a:pt x="4745" y="3372"/>
                    <a:pt x="4465" y="3391"/>
                    <a:pt x="4172" y="3391"/>
                  </a:cubicBezTo>
                  <a:cubicBezTo>
                    <a:pt x="2968" y="3391"/>
                    <a:pt x="1543" y="3066"/>
                    <a:pt x="480" y="2980"/>
                  </a:cubicBezTo>
                  <a:cubicBezTo>
                    <a:pt x="469" y="2979"/>
                    <a:pt x="458" y="2979"/>
                    <a:pt x="447" y="2979"/>
                  </a:cubicBezTo>
                  <a:cubicBezTo>
                    <a:pt x="57" y="2979"/>
                    <a:pt x="0" y="3504"/>
                    <a:pt x="277" y="3697"/>
                  </a:cubicBezTo>
                  <a:lnTo>
                    <a:pt x="277" y="3697"/>
                  </a:lnTo>
                  <a:cubicBezTo>
                    <a:pt x="252" y="3838"/>
                    <a:pt x="298" y="3991"/>
                    <a:pt x="456" y="4087"/>
                  </a:cubicBezTo>
                  <a:cubicBezTo>
                    <a:pt x="1456" y="4671"/>
                    <a:pt x="3480" y="5635"/>
                    <a:pt x="4099" y="6588"/>
                  </a:cubicBezTo>
                  <a:cubicBezTo>
                    <a:pt x="4599" y="7338"/>
                    <a:pt x="4516" y="8350"/>
                    <a:pt x="4909" y="9183"/>
                  </a:cubicBezTo>
                  <a:cubicBezTo>
                    <a:pt x="5766" y="10981"/>
                    <a:pt x="7397" y="11838"/>
                    <a:pt x="9290" y="12207"/>
                  </a:cubicBezTo>
                  <a:cubicBezTo>
                    <a:pt x="9813" y="12309"/>
                    <a:pt x="10341" y="12360"/>
                    <a:pt x="10864" y="12360"/>
                  </a:cubicBezTo>
                  <a:cubicBezTo>
                    <a:pt x="13889" y="12360"/>
                    <a:pt x="16739" y="10668"/>
                    <a:pt x="17399" y="7409"/>
                  </a:cubicBezTo>
                  <a:cubicBezTo>
                    <a:pt x="18053" y="4135"/>
                    <a:pt x="15803" y="730"/>
                    <a:pt x="12529" y="111"/>
                  </a:cubicBezTo>
                  <a:cubicBezTo>
                    <a:pt x="12135" y="37"/>
                    <a:pt x="11737" y="0"/>
                    <a:pt x="1133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25"/>
          <p:cNvSpPr/>
          <p:nvPr/>
        </p:nvSpPr>
        <p:spPr>
          <a:xfrm>
            <a:off x="264626" y="2715806"/>
            <a:ext cx="2551930" cy="477271"/>
          </a:xfrm>
          <a:custGeom>
            <a:avLst/>
            <a:gdLst/>
            <a:ahLst/>
            <a:cxnLst/>
            <a:rect l="l" t="t" r="r" b="b"/>
            <a:pathLst>
              <a:path w="19289" h="9368" extrusionOk="0">
                <a:moveTo>
                  <a:pt x="6686" y="0"/>
                </a:moveTo>
                <a:cubicBezTo>
                  <a:pt x="5883" y="0"/>
                  <a:pt x="5079" y="5"/>
                  <a:pt x="4275" y="15"/>
                </a:cubicBezTo>
                <a:cubicBezTo>
                  <a:pt x="3704" y="27"/>
                  <a:pt x="3144" y="38"/>
                  <a:pt x="2572" y="50"/>
                </a:cubicBezTo>
                <a:cubicBezTo>
                  <a:pt x="465" y="98"/>
                  <a:pt x="1" y="2682"/>
                  <a:pt x="1203" y="3765"/>
                </a:cubicBezTo>
                <a:cubicBezTo>
                  <a:pt x="489" y="4968"/>
                  <a:pt x="1287" y="7051"/>
                  <a:pt x="3001" y="7075"/>
                </a:cubicBezTo>
                <a:cubicBezTo>
                  <a:pt x="3834" y="7087"/>
                  <a:pt x="4680" y="7099"/>
                  <a:pt x="5513" y="7111"/>
                </a:cubicBezTo>
                <a:cubicBezTo>
                  <a:pt x="5561" y="7266"/>
                  <a:pt x="5632" y="7408"/>
                  <a:pt x="5728" y="7539"/>
                </a:cubicBezTo>
                <a:cubicBezTo>
                  <a:pt x="5942" y="7837"/>
                  <a:pt x="6156" y="8147"/>
                  <a:pt x="6371" y="8444"/>
                </a:cubicBezTo>
                <a:cubicBezTo>
                  <a:pt x="6835" y="9097"/>
                  <a:pt x="7486" y="9367"/>
                  <a:pt x="8129" y="9367"/>
                </a:cubicBezTo>
                <a:cubicBezTo>
                  <a:pt x="9035" y="9367"/>
                  <a:pt x="9925" y="8829"/>
                  <a:pt x="10252" y="8063"/>
                </a:cubicBezTo>
                <a:cubicBezTo>
                  <a:pt x="11538" y="7825"/>
                  <a:pt x="12836" y="7623"/>
                  <a:pt x="14133" y="7480"/>
                </a:cubicBezTo>
                <a:cubicBezTo>
                  <a:pt x="15515" y="7325"/>
                  <a:pt x="16348" y="6015"/>
                  <a:pt x="16181" y="4884"/>
                </a:cubicBezTo>
                <a:cubicBezTo>
                  <a:pt x="16967" y="4599"/>
                  <a:pt x="17681" y="4146"/>
                  <a:pt x="18253" y="3396"/>
                </a:cubicBezTo>
                <a:cubicBezTo>
                  <a:pt x="19289" y="2039"/>
                  <a:pt x="17860" y="312"/>
                  <a:pt x="16443" y="241"/>
                </a:cubicBezTo>
                <a:cubicBezTo>
                  <a:pt x="13187" y="79"/>
                  <a:pt x="9939" y="0"/>
                  <a:pt x="668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25"/>
          <p:cNvSpPr txBox="1"/>
          <p:nvPr/>
        </p:nvSpPr>
        <p:spPr>
          <a:xfrm>
            <a:off x="449582" y="2729227"/>
            <a:ext cx="2213585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Clients: Home C</a:t>
            </a:r>
            <a:r>
              <a:rPr lang="en-US" sz="1600" b="1" dirty="0" err="1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redit</a:t>
            </a:r>
            <a:endParaRPr sz="1600" b="1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1" name="Google Shape;891;p25"/>
          <p:cNvSpPr/>
          <p:nvPr/>
        </p:nvSpPr>
        <p:spPr>
          <a:xfrm>
            <a:off x="2370376" y="1473328"/>
            <a:ext cx="4619242" cy="974383"/>
          </a:xfrm>
          <a:custGeom>
            <a:avLst/>
            <a:gdLst/>
            <a:ahLst/>
            <a:cxnLst/>
            <a:rect l="l" t="t" r="r" b="b"/>
            <a:pathLst>
              <a:path w="34041" h="30521" extrusionOk="0">
                <a:moveTo>
                  <a:pt x="13566" y="1040"/>
                </a:moveTo>
                <a:cubicBezTo>
                  <a:pt x="13620" y="1074"/>
                  <a:pt x="13686" y="1095"/>
                  <a:pt x="13764" y="1098"/>
                </a:cubicBezTo>
                <a:cubicBezTo>
                  <a:pt x="17169" y="1206"/>
                  <a:pt x="20563" y="1301"/>
                  <a:pt x="23968" y="1420"/>
                </a:cubicBezTo>
                <a:cubicBezTo>
                  <a:pt x="25742" y="1479"/>
                  <a:pt x="27897" y="1444"/>
                  <a:pt x="29302" y="2706"/>
                </a:cubicBezTo>
                <a:cubicBezTo>
                  <a:pt x="30611" y="3884"/>
                  <a:pt x="31100" y="5825"/>
                  <a:pt x="31576" y="7456"/>
                </a:cubicBezTo>
                <a:cubicBezTo>
                  <a:pt x="32588" y="10933"/>
                  <a:pt x="33076" y="14564"/>
                  <a:pt x="33040" y="18184"/>
                </a:cubicBezTo>
                <a:cubicBezTo>
                  <a:pt x="33016" y="19863"/>
                  <a:pt x="32874" y="21553"/>
                  <a:pt x="32624" y="23208"/>
                </a:cubicBezTo>
                <a:cubicBezTo>
                  <a:pt x="32338" y="25054"/>
                  <a:pt x="32147" y="27518"/>
                  <a:pt x="30421" y="28566"/>
                </a:cubicBezTo>
                <a:cubicBezTo>
                  <a:pt x="28897" y="29507"/>
                  <a:pt x="26706" y="29340"/>
                  <a:pt x="24956" y="29447"/>
                </a:cubicBezTo>
                <a:cubicBezTo>
                  <a:pt x="23110" y="29554"/>
                  <a:pt x="21265" y="29638"/>
                  <a:pt x="19420" y="29685"/>
                </a:cubicBezTo>
                <a:cubicBezTo>
                  <a:pt x="18059" y="29717"/>
                  <a:pt x="16697" y="29733"/>
                  <a:pt x="15335" y="29733"/>
                </a:cubicBezTo>
                <a:cubicBezTo>
                  <a:pt x="13120" y="29733"/>
                  <a:pt x="10904" y="29690"/>
                  <a:pt x="8692" y="29602"/>
                </a:cubicBezTo>
                <a:cubicBezTo>
                  <a:pt x="7037" y="29530"/>
                  <a:pt x="5227" y="29614"/>
                  <a:pt x="3608" y="29245"/>
                </a:cubicBezTo>
                <a:cubicBezTo>
                  <a:pt x="1251" y="28721"/>
                  <a:pt x="1620" y="26054"/>
                  <a:pt x="1596" y="24161"/>
                </a:cubicBezTo>
                <a:cubicBezTo>
                  <a:pt x="1536" y="20637"/>
                  <a:pt x="1524" y="17100"/>
                  <a:pt x="1584" y="13576"/>
                </a:cubicBezTo>
                <a:cubicBezTo>
                  <a:pt x="1608" y="11528"/>
                  <a:pt x="1655" y="9480"/>
                  <a:pt x="1739" y="7433"/>
                </a:cubicBezTo>
                <a:cubicBezTo>
                  <a:pt x="1810" y="5575"/>
                  <a:pt x="1929" y="3408"/>
                  <a:pt x="3787" y="2408"/>
                </a:cubicBezTo>
                <a:cubicBezTo>
                  <a:pt x="5608" y="1432"/>
                  <a:pt x="8204" y="1575"/>
                  <a:pt x="10228" y="1372"/>
                </a:cubicBezTo>
                <a:cubicBezTo>
                  <a:pt x="11338" y="1264"/>
                  <a:pt x="12451" y="1152"/>
                  <a:pt x="13566" y="1040"/>
                </a:cubicBezTo>
                <a:close/>
                <a:moveTo>
                  <a:pt x="16153" y="1"/>
                </a:moveTo>
                <a:cubicBezTo>
                  <a:pt x="16139" y="1"/>
                  <a:pt x="16125" y="2"/>
                  <a:pt x="16110" y="3"/>
                </a:cubicBezTo>
                <a:cubicBezTo>
                  <a:pt x="13931" y="217"/>
                  <a:pt x="11752" y="432"/>
                  <a:pt x="9573" y="646"/>
                </a:cubicBezTo>
                <a:cubicBezTo>
                  <a:pt x="7739" y="836"/>
                  <a:pt x="5668" y="801"/>
                  <a:pt x="3941" y="1491"/>
                </a:cubicBezTo>
                <a:cubicBezTo>
                  <a:pt x="786" y="2753"/>
                  <a:pt x="977" y="6290"/>
                  <a:pt x="893" y="9135"/>
                </a:cubicBezTo>
                <a:cubicBezTo>
                  <a:pt x="762" y="13695"/>
                  <a:pt x="727" y="18243"/>
                  <a:pt x="786" y="22792"/>
                </a:cubicBezTo>
                <a:cubicBezTo>
                  <a:pt x="822" y="25518"/>
                  <a:pt x="0" y="29257"/>
                  <a:pt x="3406" y="30007"/>
                </a:cubicBezTo>
                <a:cubicBezTo>
                  <a:pt x="5215" y="30400"/>
                  <a:pt x="7192" y="30328"/>
                  <a:pt x="9037" y="30400"/>
                </a:cubicBezTo>
                <a:cubicBezTo>
                  <a:pt x="11157" y="30483"/>
                  <a:pt x="13285" y="30521"/>
                  <a:pt x="15407" y="30521"/>
                </a:cubicBezTo>
                <a:cubicBezTo>
                  <a:pt x="15705" y="30521"/>
                  <a:pt x="16003" y="30520"/>
                  <a:pt x="16300" y="30519"/>
                </a:cubicBezTo>
                <a:cubicBezTo>
                  <a:pt x="18503" y="30507"/>
                  <a:pt x="20693" y="30447"/>
                  <a:pt x="22884" y="30340"/>
                </a:cubicBezTo>
                <a:cubicBezTo>
                  <a:pt x="25039" y="30245"/>
                  <a:pt x="27397" y="30316"/>
                  <a:pt x="29504" y="29816"/>
                </a:cubicBezTo>
                <a:cubicBezTo>
                  <a:pt x="32790" y="29030"/>
                  <a:pt x="33100" y="25530"/>
                  <a:pt x="33493" y="22672"/>
                </a:cubicBezTo>
                <a:cubicBezTo>
                  <a:pt x="34040" y="18589"/>
                  <a:pt x="33898" y="14433"/>
                  <a:pt x="33100" y="10397"/>
                </a:cubicBezTo>
                <a:cubicBezTo>
                  <a:pt x="32433" y="7040"/>
                  <a:pt x="31600" y="2170"/>
                  <a:pt x="27790" y="1051"/>
                </a:cubicBezTo>
                <a:cubicBezTo>
                  <a:pt x="25837" y="479"/>
                  <a:pt x="23670" y="622"/>
                  <a:pt x="21670" y="563"/>
                </a:cubicBezTo>
                <a:cubicBezTo>
                  <a:pt x="19938" y="508"/>
                  <a:pt x="18212" y="453"/>
                  <a:pt x="16487" y="395"/>
                </a:cubicBezTo>
                <a:lnTo>
                  <a:pt x="16487" y="395"/>
                </a:lnTo>
                <a:cubicBezTo>
                  <a:pt x="16504" y="198"/>
                  <a:pt x="16394" y="1"/>
                  <a:pt x="16153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Business challenge: 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making decision for loan approval, we need to predict whether an applicant is going to default.</a:t>
            </a:r>
          </a:p>
        </p:txBody>
      </p:sp>
      <p:grpSp>
        <p:nvGrpSpPr>
          <p:cNvPr id="915" name="Google Shape;915;p25"/>
          <p:cNvGrpSpPr/>
          <p:nvPr/>
        </p:nvGrpSpPr>
        <p:grpSpPr>
          <a:xfrm>
            <a:off x="3161462" y="2847369"/>
            <a:ext cx="5844556" cy="2035035"/>
            <a:chOff x="2981353" y="1220106"/>
            <a:chExt cx="5844556" cy="2035035"/>
          </a:xfrm>
        </p:grpSpPr>
        <p:sp>
          <p:nvSpPr>
            <p:cNvPr id="916" name="Google Shape;916;p25"/>
            <p:cNvSpPr/>
            <p:nvPr/>
          </p:nvSpPr>
          <p:spPr>
            <a:xfrm>
              <a:off x="5403272" y="2902101"/>
              <a:ext cx="3422637" cy="353040"/>
            </a:xfrm>
            <a:custGeom>
              <a:avLst/>
              <a:gdLst/>
              <a:ahLst/>
              <a:cxnLst/>
              <a:rect l="l" t="t" r="r" b="b"/>
              <a:pathLst>
                <a:path w="33603" h="10102" extrusionOk="0">
                  <a:moveTo>
                    <a:pt x="19496" y="1"/>
                  </a:moveTo>
                  <a:cubicBezTo>
                    <a:pt x="14450" y="1"/>
                    <a:pt x="9403" y="88"/>
                    <a:pt x="4361" y="265"/>
                  </a:cubicBezTo>
                  <a:cubicBezTo>
                    <a:pt x="2479" y="337"/>
                    <a:pt x="1908" y="2397"/>
                    <a:pt x="2658" y="3599"/>
                  </a:cubicBezTo>
                  <a:lnTo>
                    <a:pt x="2634" y="3599"/>
                  </a:lnTo>
                  <a:cubicBezTo>
                    <a:pt x="2608" y="3598"/>
                    <a:pt x="2582" y="3598"/>
                    <a:pt x="2557" y="3598"/>
                  </a:cubicBezTo>
                  <a:cubicBezTo>
                    <a:pt x="119" y="3598"/>
                    <a:pt x="1" y="6929"/>
                    <a:pt x="2075" y="7719"/>
                  </a:cubicBezTo>
                  <a:cubicBezTo>
                    <a:pt x="3346" y="8203"/>
                    <a:pt x="4652" y="8353"/>
                    <a:pt x="5971" y="8353"/>
                  </a:cubicBezTo>
                  <a:cubicBezTo>
                    <a:pt x="6986" y="8353"/>
                    <a:pt x="8008" y="8264"/>
                    <a:pt x="9028" y="8171"/>
                  </a:cubicBezTo>
                  <a:cubicBezTo>
                    <a:pt x="9302" y="8147"/>
                    <a:pt x="9576" y="8112"/>
                    <a:pt x="9849" y="8088"/>
                  </a:cubicBezTo>
                  <a:cubicBezTo>
                    <a:pt x="9861" y="9112"/>
                    <a:pt x="10498" y="10102"/>
                    <a:pt x="11783" y="10102"/>
                  </a:cubicBezTo>
                  <a:cubicBezTo>
                    <a:pt x="11813" y="10102"/>
                    <a:pt x="11843" y="10101"/>
                    <a:pt x="11874" y="10100"/>
                  </a:cubicBezTo>
                  <a:cubicBezTo>
                    <a:pt x="17112" y="9898"/>
                    <a:pt x="22339" y="9517"/>
                    <a:pt x="27542" y="8921"/>
                  </a:cubicBezTo>
                  <a:cubicBezTo>
                    <a:pt x="29757" y="8671"/>
                    <a:pt x="30185" y="6028"/>
                    <a:pt x="28661" y="5076"/>
                  </a:cubicBezTo>
                  <a:cubicBezTo>
                    <a:pt x="29566" y="4826"/>
                    <a:pt x="30471" y="4552"/>
                    <a:pt x="31364" y="4266"/>
                  </a:cubicBezTo>
                  <a:cubicBezTo>
                    <a:pt x="33602" y="3540"/>
                    <a:pt x="33221" y="206"/>
                    <a:pt x="30804" y="146"/>
                  </a:cubicBezTo>
                  <a:cubicBezTo>
                    <a:pt x="27036" y="50"/>
                    <a:pt x="23266" y="1"/>
                    <a:pt x="1949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2981353" y="1297038"/>
              <a:ext cx="3938251" cy="1156643"/>
            </a:xfrm>
            <a:custGeom>
              <a:avLst/>
              <a:gdLst/>
              <a:ahLst/>
              <a:cxnLst/>
              <a:rect l="l" t="t" r="r" b="b"/>
              <a:pathLst>
                <a:path w="40923" h="36230" extrusionOk="0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Built a </a:t>
              </a:r>
              <a:r>
                <a:rPr lang="en-US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Loan Default Detector </a:t>
              </a:r>
              <a:r>
                <a:rPr lang="en-US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based on binary classification machine learning models to maximize the profit.</a:t>
              </a:r>
            </a:p>
          </p:txBody>
        </p:sp>
        <p:grpSp>
          <p:nvGrpSpPr>
            <p:cNvPr id="919" name="Google Shape;919;p25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920" name="Google Shape;920;p25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801" extrusionOk="0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129" extrusionOk="0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2403" extrusionOk="0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24" extrusionOk="0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293" extrusionOk="0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818" extrusionOk="0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277" extrusionOk="0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487" extrusionOk="0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5433" extrusionOk="0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6323" extrusionOk="0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9202" extrusionOk="0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19554" extrusionOk="0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avLst/>
                <a:gdLst/>
                <a:ahLst/>
                <a:cxnLst/>
                <a:rect l="l" t="t" r="r" b="b"/>
                <a:pathLst>
                  <a:path w="8716" h="17596" extrusionOk="0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6341" extrusionOk="0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avLst/>
                <a:gdLst/>
                <a:ahLst/>
                <a:cxnLst/>
                <a:rect l="l" t="t" r="r" b="b"/>
                <a:pathLst>
                  <a:path w="9748" h="16635" extrusionOk="0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14404" extrusionOk="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827" extrusionOk="0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5264" extrusionOk="0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avLst/>
                <a:gdLst/>
                <a:ahLst/>
                <a:cxnLst/>
                <a:rect l="l" t="t" r="r" b="b"/>
                <a:pathLst>
                  <a:path w="10196" h="3590" extrusionOk="0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6741" extrusionOk="0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066" extrusionOk="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4372" extrusionOk="0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3769" extrusionOk="0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11" extrusionOk="0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16" extrusionOk="0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8901" extrusionOk="0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482" extrusionOk="0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5543" extrusionOk="0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5670" extrusionOk="0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0828" extrusionOk="0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2928" extrusionOk="0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6374" extrusionOk="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4396" extrusionOk="0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avLst/>
                <a:gdLst/>
                <a:ahLst/>
                <a:cxnLst/>
                <a:rect l="l" t="t" r="r" b="b"/>
                <a:pathLst>
                  <a:path w="13550" h="6145" extrusionOk="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3168" extrusionOk="0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355" extrusionOk="0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2566" extrusionOk="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46" extrusionOk="0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46" extrusionOk="0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806" extrusionOk="0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069" extrusionOk="0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677" extrusionOk="0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073" extrusionOk="0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220" extrusionOk="0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avLst/>
                <a:gdLst/>
                <a:ahLst/>
                <a:cxnLst/>
                <a:rect l="l" t="t" r="r" b="b"/>
                <a:pathLst>
                  <a:path w="5767" h="2275" extrusionOk="0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161" extrusionOk="0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25366" extrusionOk="0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3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03" extrusionOk="0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7" extrusionOk="0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647" extrusionOk="0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500" extrusionOk="0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5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997" extrusionOk="0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353" extrusionOk="0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avLst/>
                <a:gdLst/>
                <a:ahLst/>
                <a:cxnLst/>
                <a:rect l="l" t="t" r="r" b="b"/>
                <a:pathLst>
                  <a:path w="11519" h="2424" extrusionOk="0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1996" extrusionOk="0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1375" extrusionOk="0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3398" extrusionOk="0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8" name="Google Shape;988;p25"/>
            <p:cNvSpPr txBox="1"/>
            <p:nvPr/>
          </p:nvSpPr>
          <p:spPr>
            <a:xfrm>
              <a:off x="5867400" y="2944924"/>
              <a:ext cx="2570017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r>
                <a:rPr lang="en-US" altLang="zh-CN" sz="1600" b="1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ur data scientist team</a:t>
              </a:r>
              <a:endParaRPr lang="en-US" sz="1600" b="1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17" name="Graphic 16" descr="Help outline">
            <a:extLst>
              <a:ext uri="{FF2B5EF4-FFF2-40B4-BE49-F238E27FC236}">
                <a16:creationId xmlns:a16="http://schemas.microsoft.com/office/drawing/2014/main" id="{EAE6EA10-6A4C-8094-1EE4-D98B886C9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8026" y="1473328"/>
            <a:ext cx="349888" cy="3498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-189582" y="135263"/>
            <a:ext cx="9030412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 dirty="0"/>
              <a:t>Home Loan Application Data Preview</a:t>
            </a: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238634" y="4114508"/>
            <a:ext cx="1812932" cy="89372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452063" y="1967181"/>
            <a:ext cx="7027524" cy="3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Size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Number of Applications (Entry/Row)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Total of 307,511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Applicant/Application Information (Columns)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:121 Features + 1 Target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Total Data Size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&gt; 30M Data</a:t>
            </a: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Type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float64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65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int64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41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object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2063" y="959798"/>
            <a:ext cx="8388767" cy="89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CDC5F7-4518-EFF1-DB0D-A1FDC73D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22" y="609709"/>
            <a:ext cx="7408155" cy="4533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1BC39-DECD-66D4-363F-A7524185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50"/>
            <a:ext cx="8229600" cy="481500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BB88-3D0E-D23F-FC3D-20E238EE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19" y="155799"/>
            <a:ext cx="8229600" cy="48150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grpSp>
        <p:nvGrpSpPr>
          <p:cNvPr id="11" name="Google Shape;210;p3">
            <a:extLst>
              <a:ext uri="{FF2B5EF4-FFF2-40B4-BE49-F238E27FC236}">
                <a16:creationId xmlns:a16="http://schemas.microsoft.com/office/drawing/2014/main" id="{682630F1-B0A2-691D-DD58-D7DE35830297}"/>
              </a:ext>
            </a:extLst>
          </p:cNvPr>
          <p:cNvGrpSpPr/>
          <p:nvPr/>
        </p:nvGrpSpPr>
        <p:grpSpPr>
          <a:xfrm>
            <a:off x="1265381" y="1043736"/>
            <a:ext cx="354778" cy="339271"/>
            <a:chOff x="5045500" y="842250"/>
            <a:chExt cx="503875" cy="481850"/>
          </a:xfrm>
        </p:grpSpPr>
        <p:sp>
          <p:nvSpPr>
            <p:cNvPr id="12" name="Google Shape;211;p3">
              <a:extLst>
                <a:ext uri="{FF2B5EF4-FFF2-40B4-BE49-F238E27FC236}">
                  <a16:creationId xmlns:a16="http://schemas.microsoft.com/office/drawing/2014/main" id="{76CAACC3-D3A5-006F-F4FC-A5F97146F5AB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2;p3">
              <a:extLst>
                <a:ext uri="{FF2B5EF4-FFF2-40B4-BE49-F238E27FC236}">
                  <a16:creationId xmlns:a16="http://schemas.microsoft.com/office/drawing/2014/main" id="{1EA875AF-2A67-0C0B-2ECD-4BF3F012FB1F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222;p3">
            <a:extLst>
              <a:ext uri="{FF2B5EF4-FFF2-40B4-BE49-F238E27FC236}">
                <a16:creationId xmlns:a16="http://schemas.microsoft.com/office/drawing/2014/main" id="{3324EC9A-5C40-1EAF-C204-1C04166E6A88}"/>
              </a:ext>
            </a:extLst>
          </p:cNvPr>
          <p:cNvGrpSpPr/>
          <p:nvPr/>
        </p:nvGrpSpPr>
        <p:grpSpPr>
          <a:xfrm>
            <a:off x="1257841" y="2766529"/>
            <a:ext cx="339253" cy="339253"/>
            <a:chOff x="3271200" y="4992125"/>
            <a:chExt cx="481825" cy="481825"/>
          </a:xfrm>
        </p:grpSpPr>
        <p:sp>
          <p:nvSpPr>
            <p:cNvPr id="20" name="Google Shape;223;p3">
              <a:extLst>
                <a:ext uri="{FF2B5EF4-FFF2-40B4-BE49-F238E27FC236}">
                  <a16:creationId xmlns:a16="http://schemas.microsoft.com/office/drawing/2014/main" id="{386D1980-B749-2CF6-BC8B-744E914A5399}"/>
                </a:ext>
              </a:extLst>
            </p:cNvPr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24;p3">
              <a:extLst>
                <a:ext uri="{FF2B5EF4-FFF2-40B4-BE49-F238E27FC236}">
                  <a16:creationId xmlns:a16="http://schemas.microsoft.com/office/drawing/2014/main" id="{3419600E-825B-B1F5-F957-EE331875D071}"/>
                </a:ext>
              </a:extLst>
            </p:cNvPr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5;p3">
              <a:extLst>
                <a:ext uri="{FF2B5EF4-FFF2-40B4-BE49-F238E27FC236}">
                  <a16:creationId xmlns:a16="http://schemas.microsoft.com/office/drawing/2014/main" id="{91E525F5-9CF8-6180-0767-A8AAB70BA977}"/>
                </a:ext>
              </a:extLst>
            </p:cNvPr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 descr="A graph and diagram of a train set&#10;&#10;Description automatically generated">
            <a:extLst>
              <a:ext uri="{FF2B5EF4-FFF2-40B4-BE49-F238E27FC236}">
                <a16:creationId xmlns:a16="http://schemas.microsoft.com/office/drawing/2014/main" id="{4943857F-BC63-D30A-55CE-4B0E7FB03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" r="46009" b="76501"/>
          <a:stretch/>
        </p:blipFill>
        <p:spPr>
          <a:xfrm>
            <a:off x="306727" y="3281868"/>
            <a:ext cx="2522342" cy="1325857"/>
          </a:xfrm>
          <a:prstGeom prst="rect">
            <a:avLst/>
          </a:prstGeom>
        </p:spPr>
      </p:pic>
      <p:pic>
        <p:nvPicPr>
          <p:cNvPr id="8" name="Picture 7" descr="A graph and diagram of a train set&#10;&#10;Description automatically generated">
            <a:extLst>
              <a:ext uri="{FF2B5EF4-FFF2-40B4-BE49-F238E27FC236}">
                <a16:creationId xmlns:a16="http://schemas.microsoft.com/office/drawing/2014/main" id="{F40CD1DA-17D1-AC5D-0EE9-C462B4ED0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1" t="57190" r="25058"/>
          <a:stretch/>
        </p:blipFill>
        <p:spPr>
          <a:xfrm>
            <a:off x="133892" y="754967"/>
            <a:ext cx="2973714" cy="2240229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611B57CB-60B2-DF6C-D42A-8A34BA48FF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783" b="76566"/>
          <a:stretch/>
        </p:blipFill>
        <p:spPr>
          <a:xfrm>
            <a:off x="3172692" y="3270436"/>
            <a:ext cx="2384230" cy="1438558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7774040F-474D-1D06-FFFC-3278AE646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6" t="56741" r="26587"/>
          <a:stretch/>
        </p:blipFill>
        <p:spPr>
          <a:xfrm>
            <a:off x="2979421" y="726705"/>
            <a:ext cx="3019598" cy="2292210"/>
          </a:xfrm>
          <a:prstGeom prst="rect">
            <a:avLst/>
          </a:prstGeom>
        </p:spPr>
      </p:pic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8E38D175-9F30-0349-25FD-3C68BC88D7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 b="76834"/>
          <a:stretch/>
        </p:blipFill>
        <p:spPr>
          <a:xfrm>
            <a:off x="6102720" y="3286165"/>
            <a:ext cx="2484114" cy="1407101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A0D052B5-6654-897F-3845-EA391F9F84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21" t="56741" r="29080"/>
          <a:stretch/>
        </p:blipFill>
        <p:spPr>
          <a:xfrm>
            <a:off x="5953135" y="754967"/>
            <a:ext cx="2783284" cy="224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9939C-22AA-818D-1279-C7B5F87B1D8D}"/>
              </a:ext>
            </a:extLst>
          </p:cNvPr>
          <p:cNvSpPr txBox="1"/>
          <p:nvPr/>
        </p:nvSpPr>
        <p:spPr>
          <a:xfrm>
            <a:off x="480060" y="480060"/>
            <a:ext cx="2674620" cy="26852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Metrics for Three 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Fira Sans Extra Condensed" panose="020B0503050000020004"/>
              </a:rPr>
              <a:t>Models</a:t>
            </a:r>
          </a:p>
        </p:txBody>
      </p:sp>
      <p:pic>
        <p:nvPicPr>
          <p:cNvPr id="4" name="Picture 3" descr="A chart of different models&#10;&#10;Description automatically generated">
            <a:extLst>
              <a:ext uri="{FF2B5EF4-FFF2-40B4-BE49-F238E27FC236}">
                <a16:creationId xmlns:a16="http://schemas.microsoft.com/office/drawing/2014/main" id="{EC764498-351A-6BFC-1F4E-A8AD67C6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63" y="480060"/>
            <a:ext cx="2475738" cy="2239753"/>
          </a:xfrm>
          <a:prstGeom prst="rect">
            <a:avLst/>
          </a:prstGeom>
        </p:spPr>
      </p:pic>
      <p:pic>
        <p:nvPicPr>
          <p:cNvPr id="10" name="Picture 9" descr="A graph of different models&#10;&#10;Description automatically generated">
            <a:extLst>
              <a:ext uri="{FF2B5EF4-FFF2-40B4-BE49-F238E27FC236}">
                <a16:creationId xmlns:a16="http://schemas.microsoft.com/office/drawing/2014/main" id="{797B3C91-982C-4255-74E1-5FCA5A885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85" y="480060"/>
            <a:ext cx="2578608" cy="2239754"/>
          </a:xfrm>
          <a:prstGeom prst="rect">
            <a:avLst/>
          </a:prstGeom>
        </p:spPr>
      </p:pic>
      <p:pic>
        <p:nvPicPr>
          <p:cNvPr id="15" name="Picture 14" descr="A graph of different models&#10;&#10;Description automatically generated">
            <a:extLst>
              <a:ext uri="{FF2B5EF4-FFF2-40B4-BE49-F238E27FC236}">
                <a16:creationId xmlns:a16="http://schemas.microsoft.com/office/drawing/2014/main" id="{48149AA6-4EDA-F60B-BC84-8A384CCAD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858" y="2819684"/>
            <a:ext cx="2674620" cy="2323816"/>
          </a:xfrm>
          <a:prstGeom prst="rect">
            <a:avLst/>
          </a:prstGeom>
        </p:spPr>
      </p:pic>
      <p:pic>
        <p:nvPicPr>
          <p:cNvPr id="7" name="Picture 6" descr="A graph of different models&#10;&#10;Description automatically generated">
            <a:extLst>
              <a:ext uri="{FF2B5EF4-FFF2-40B4-BE49-F238E27FC236}">
                <a16:creationId xmlns:a16="http://schemas.microsoft.com/office/drawing/2014/main" id="{782BF264-337F-327A-6F4B-F0E06B040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86" y="2819684"/>
            <a:ext cx="2578608" cy="22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95638-5A56-B6F5-EB06-133510B1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5" y="737836"/>
            <a:ext cx="6333924" cy="42685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F4ED64C-C313-375F-C84B-94CDCD1A12AE}"/>
              </a:ext>
            </a:extLst>
          </p:cNvPr>
          <p:cNvSpPr txBox="1">
            <a:spLocks/>
          </p:cNvSpPr>
          <p:nvPr/>
        </p:nvSpPr>
        <p:spPr>
          <a:xfrm>
            <a:off x="457200" y="137150"/>
            <a:ext cx="8229600" cy="481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000" b="1" dirty="0">
                <a:latin typeface="Fira Sans Extra Condensed" panose="020B0503050000020004"/>
                <a:sym typeface="Fira Sans Extra Condensed" panose="020B0503050000020004"/>
              </a:rPr>
              <a:t>Feature</a:t>
            </a:r>
            <a:r>
              <a:rPr lang="en-US" dirty="0"/>
              <a:t> </a:t>
            </a:r>
            <a:r>
              <a:rPr lang="en-US" sz="3000" b="1" dirty="0">
                <a:latin typeface="Fira Sans Extra Condensed" panose="020B0503050000020004"/>
                <a:sym typeface="Fira Sans Extra Condensed" panose="020B0503050000020004"/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327080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5195-6FF5-3F43-B638-4CCC16A4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50"/>
            <a:ext cx="8229600" cy="481500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00B13D2-D26F-B889-0B3E-985A7EBAA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5"/>
          <a:stretch/>
        </p:blipFill>
        <p:spPr>
          <a:xfrm>
            <a:off x="637739" y="698163"/>
            <a:ext cx="7692043" cy="34391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1FAA6B-D2D9-AFF8-9FA0-DB007964C424}"/>
              </a:ext>
            </a:extLst>
          </p:cNvPr>
          <p:cNvSpPr/>
          <p:nvPr/>
        </p:nvSpPr>
        <p:spPr>
          <a:xfrm>
            <a:off x="4225351" y="4287281"/>
            <a:ext cx="4742955" cy="7765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</a:rPr>
              <a:t>Organization type (Unknown vs others)</a:t>
            </a:r>
          </a:p>
          <a:p>
            <a:r>
              <a:rPr lang="en-AU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</a:rPr>
              <a:t>Days since the last phone change (in the last 12 months)</a:t>
            </a:r>
          </a:p>
          <a:p>
            <a:r>
              <a:rPr lang="en-AU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</a:rPr>
              <a:t>Income type (Working vs Unemployed)</a:t>
            </a:r>
          </a:p>
          <a:p>
            <a:r>
              <a:rPr lang="en-AU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</a:rPr>
              <a:t>Education </a:t>
            </a:r>
            <a:r>
              <a:rPr lang="en-US" altLang="zh-CN" sz="1200" b="1" dirty="0">
                <a:solidFill>
                  <a:srgbClr val="374151"/>
                </a:solidFill>
                <a:latin typeface="Segoe UI" panose="020B0502040204020203" pitchFamily="34" charset="0"/>
                <a:ea typeface="DengXian" panose="02010600030101010101" pitchFamily="2" charset="-122"/>
              </a:rPr>
              <a:t>t</a:t>
            </a:r>
            <a:r>
              <a:rPr lang="en-AU" sz="1200" b="1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</a:rPr>
              <a:t>ype</a:t>
            </a:r>
            <a:r>
              <a:rPr lang="en-AU" sz="12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</a:rPr>
              <a:t> (Academic degrees vs Lower secondary)</a:t>
            </a:r>
            <a:endParaRPr lang="en-US" sz="105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F8D8D-7E5E-04CE-D712-81EFBBFD4AE0}"/>
              </a:ext>
            </a:extLst>
          </p:cNvPr>
          <p:cNvSpPr/>
          <p:nvPr/>
        </p:nvSpPr>
        <p:spPr>
          <a:xfrm>
            <a:off x="590082" y="4287281"/>
            <a:ext cx="3450866" cy="776552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sz="1200" b="1" dirty="0">
                <a:solidFill>
                  <a:srgbClr val="374151"/>
                </a:solidFill>
                <a:latin typeface="Segoe UI" panose="020B0502040204020203" pitchFamily="34" charset="0"/>
                <a:ea typeface="DengXian" panose="02010600030101010101" pitchFamily="2" charset="-122"/>
              </a:rPr>
              <a:t>These features have a lower influence in predicting bad loans. </a:t>
            </a:r>
          </a:p>
          <a:p>
            <a:pPr marL="0" algn="just"/>
            <a:r>
              <a:rPr lang="en-US" sz="1200" b="1" dirty="0">
                <a:solidFill>
                  <a:srgbClr val="374151"/>
                </a:solidFill>
                <a:latin typeface="Segoe UI" panose="020B0502040204020203" pitchFamily="34" charset="0"/>
                <a:ea typeface="DengXian" panose="02010600030101010101" pitchFamily="2" charset="-122"/>
              </a:rPr>
              <a:t>Good loans: being a pensioner, having a car, and higher external credit score</a:t>
            </a:r>
          </a:p>
        </p:txBody>
      </p:sp>
      <p:pic>
        <p:nvPicPr>
          <p:cNvPr id="6" name="Graphic 5" descr="Smiling face outline with solid fill">
            <a:extLst>
              <a:ext uri="{FF2B5EF4-FFF2-40B4-BE49-F238E27FC236}">
                <a16:creationId xmlns:a16="http://schemas.microsoft.com/office/drawing/2014/main" id="{FAD8A799-8E38-F8C7-6F8A-553F85A1D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711" y="2965252"/>
            <a:ext cx="505490" cy="505490"/>
          </a:xfrm>
          <a:prstGeom prst="rect">
            <a:avLst/>
          </a:prstGeom>
        </p:spPr>
      </p:pic>
      <p:pic>
        <p:nvPicPr>
          <p:cNvPr id="7" name="Graphic 6" descr="Angry face outline with solid fill">
            <a:extLst>
              <a:ext uri="{FF2B5EF4-FFF2-40B4-BE49-F238E27FC236}">
                <a16:creationId xmlns:a16="http://schemas.microsoft.com/office/drawing/2014/main" id="{B4D5B61F-84E2-F6EA-A841-D21DF069A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3083" y="1064891"/>
            <a:ext cx="505490" cy="505490"/>
          </a:xfrm>
          <a:prstGeom prst="rect">
            <a:avLst/>
          </a:prstGeom>
        </p:spPr>
      </p:pic>
      <p:pic>
        <p:nvPicPr>
          <p:cNvPr id="8" name="Graphic 7" descr="Angry face outline with solid fill">
            <a:extLst>
              <a:ext uri="{FF2B5EF4-FFF2-40B4-BE49-F238E27FC236}">
                <a16:creationId xmlns:a16="http://schemas.microsoft.com/office/drawing/2014/main" id="{D0E443E5-1551-309F-3DDD-3142BB4F5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055" y="3849375"/>
            <a:ext cx="505490" cy="505490"/>
          </a:xfrm>
          <a:prstGeom prst="rect">
            <a:avLst/>
          </a:prstGeom>
        </p:spPr>
      </p:pic>
      <p:pic>
        <p:nvPicPr>
          <p:cNvPr id="9" name="Graphic 8" descr="Smiling face outline with solid fill">
            <a:extLst>
              <a:ext uri="{FF2B5EF4-FFF2-40B4-BE49-F238E27FC236}">
                <a16:creationId xmlns:a16="http://schemas.microsoft.com/office/drawing/2014/main" id="{EA6D916B-64C5-3A57-094A-F977F6906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1169" y="3849375"/>
            <a:ext cx="505490" cy="50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0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29316458-EA49-E075-2AEB-F7CD0A39D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8"/>
          <a:stretch/>
        </p:blipFill>
        <p:spPr>
          <a:xfrm>
            <a:off x="1817347" y="244550"/>
            <a:ext cx="4177544" cy="257660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10D9B7-A045-14C6-4C50-EE01C166322F}"/>
              </a:ext>
            </a:extLst>
          </p:cNvPr>
          <p:cNvSpPr/>
          <p:nvPr/>
        </p:nvSpPr>
        <p:spPr>
          <a:xfrm>
            <a:off x="6162932" y="54050"/>
            <a:ext cx="1662057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30 years </a:t>
            </a:r>
          </a:p>
          <a:p>
            <a:pPr algn="ctr"/>
            <a:r>
              <a:rPr lang="en-US" sz="1200" dirty="0"/>
              <a:t>8 </a:t>
            </a:r>
            <a:r>
              <a:rPr lang="en-US" altLang="zh-CN" sz="1200" dirty="0"/>
              <a:t>billion net profit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802D0F-CB31-CFCD-D0BE-30752191D3B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568176" y="244550"/>
            <a:ext cx="594756" cy="7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3336-044A-BE72-B561-2F88423F58E2}"/>
                  </a:ext>
                </a:extLst>
              </p:cNvPr>
              <p:cNvSpPr txBox="1"/>
              <p:nvPr/>
            </p:nvSpPr>
            <p:spPr>
              <a:xfrm>
                <a:off x="407091" y="2762540"/>
                <a:ext cx="5161085" cy="12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Profit  = TN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𝐴𝑚𝑜𝑢𝑛𝑡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360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360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𝑭𝑵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𝑳𝒐𝒂𝒏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𝑨𝒎𝒐𝒖𝒏𝒕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𝐴𝑚𝑜𝑢𝑛𝑡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360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360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3336-044A-BE72-B561-2F88423F5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91" y="2762540"/>
                <a:ext cx="5161085" cy="1227452"/>
              </a:xfrm>
              <a:prstGeom prst="rect">
                <a:avLst/>
              </a:prstGeom>
              <a:blipFill>
                <a:blip r:embed="rId4"/>
                <a:stretch>
                  <a:fillRect l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310416-F6DA-7D48-9816-2A1412B60293}"/>
              </a:ext>
            </a:extLst>
          </p:cNvPr>
          <p:cNvSpPr txBox="1"/>
          <p:nvPr/>
        </p:nvSpPr>
        <p:spPr>
          <a:xfrm>
            <a:off x="5970454" y="905260"/>
            <a:ext cx="31053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Scenario 1</a:t>
            </a:r>
          </a:p>
          <a:p>
            <a:r>
              <a:rPr lang="en-US" dirty="0"/>
              <a:t>Profit maximization threshold=0.939</a:t>
            </a:r>
          </a:p>
          <a:p>
            <a:r>
              <a:rPr lang="en-US" dirty="0"/>
              <a:t>Max profit=</a:t>
            </a:r>
            <a:r>
              <a:rPr lang="en-US" dirty="0">
                <a:solidFill>
                  <a:srgbClr val="FF0000"/>
                </a:solidFill>
              </a:rPr>
              <a:t>8 billion</a:t>
            </a:r>
          </a:p>
          <a:p>
            <a:r>
              <a:rPr lang="en-US" dirty="0"/>
              <a:t>Confusion Matrix: [[56538 0]</a:t>
            </a:r>
          </a:p>
          <a:p>
            <a:r>
              <a:rPr lang="en-US" dirty="0"/>
              <a:t>                              [ 4965 0]]</a:t>
            </a:r>
          </a:p>
          <a:p>
            <a:r>
              <a:rPr lang="en-US" dirty="0">
                <a:solidFill>
                  <a:srgbClr val="FF0000"/>
                </a:solidFill>
              </a:rPr>
              <a:t>Implications: Issue loans to all customers given current test data</a:t>
            </a:r>
          </a:p>
          <a:p>
            <a:r>
              <a:rPr lang="en-US" dirty="0"/>
              <a:t>Default rate=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FN/(TN+FN)=7.9%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2) Scenario 2 </a:t>
            </a:r>
          </a:p>
          <a:p>
            <a:r>
              <a:rPr lang="en-US" dirty="0"/>
              <a:t>If: Threshold = 0.5 </a:t>
            </a:r>
          </a:p>
          <a:p>
            <a:r>
              <a:rPr lang="en-US" dirty="0"/>
              <a:t>Confusion Matrix: [[37015 19523]</a:t>
            </a:r>
          </a:p>
          <a:p>
            <a:r>
              <a:rPr lang="en-US" dirty="0"/>
              <a:t>                              [1799  3166]</a:t>
            </a:r>
          </a:p>
          <a:p>
            <a:r>
              <a:rPr lang="en-US" dirty="0"/>
              <a:t>Default rate=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FN/(TN+FN)=4.6%</a:t>
            </a:r>
          </a:p>
          <a:p>
            <a:r>
              <a:rPr lang="en-US" dirty="0">
                <a:latin typeface="Helvetica Neue" panose="02000503000000020004" pitchFamily="2" charset="0"/>
              </a:rPr>
              <a:t>Profit=</a:t>
            </a: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4 billion</a:t>
            </a:r>
          </a:p>
          <a:p>
            <a:endParaRPr lang="en-US" dirty="0"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grpSp>
        <p:nvGrpSpPr>
          <p:cNvPr id="19" name="Google Shape;1609;p33">
            <a:extLst>
              <a:ext uri="{FF2B5EF4-FFF2-40B4-BE49-F238E27FC236}">
                <a16:creationId xmlns:a16="http://schemas.microsoft.com/office/drawing/2014/main" id="{E98E9BF6-B105-B163-FE2E-0B49E316E7D0}"/>
              </a:ext>
            </a:extLst>
          </p:cNvPr>
          <p:cNvGrpSpPr/>
          <p:nvPr/>
        </p:nvGrpSpPr>
        <p:grpSpPr>
          <a:xfrm>
            <a:off x="0" y="189580"/>
            <a:ext cx="1834068" cy="1146371"/>
            <a:chOff x="2318017" y="3191254"/>
            <a:chExt cx="1493723" cy="1106664"/>
          </a:xfrm>
        </p:grpSpPr>
        <p:sp>
          <p:nvSpPr>
            <p:cNvPr id="20" name="Google Shape;1610;p33">
              <a:extLst>
                <a:ext uri="{FF2B5EF4-FFF2-40B4-BE49-F238E27FC236}">
                  <a16:creationId xmlns:a16="http://schemas.microsoft.com/office/drawing/2014/main" id="{0EC1F889-7CE8-D38F-AB77-A4C081EEBD8A}"/>
                </a:ext>
              </a:extLst>
            </p:cNvPr>
            <p:cNvSpPr/>
            <p:nvPr/>
          </p:nvSpPr>
          <p:spPr>
            <a:xfrm>
              <a:off x="2391466" y="3291183"/>
              <a:ext cx="1420274" cy="1006735"/>
            </a:xfrm>
            <a:custGeom>
              <a:avLst/>
              <a:gdLst/>
              <a:ahLst/>
              <a:cxnLst/>
              <a:rect l="l" t="t" r="r" b="b"/>
              <a:pathLst>
                <a:path w="69307" h="49127" extrusionOk="0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grpSp>
          <p:nvGrpSpPr>
            <p:cNvPr id="21" name="Google Shape;1611;p33">
              <a:extLst>
                <a:ext uri="{FF2B5EF4-FFF2-40B4-BE49-F238E27FC236}">
                  <a16:creationId xmlns:a16="http://schemas.microsoft.com/office/drawing/2014/main" id="{4A94132C-4467-BB75-30E4-7E6C81FD6CA5}"/>
                </a:ext>
              </a:extLst>
            </p:cNvPr>
            <p:cNvGrpSpPr/>
            <p:nvPr/>
          </p:nvGrpSpPr>
          <p:grpSpPr>
            <a:xfrm>
              <a:off x="2318017" y="3191254"/>
              <a:ext cx="1410519" cy="1024523"/>
              <a:chOff x="2203717" y="3115054"/>
              <a:chExt cx="1410519" cy="1024523"/>
            </a:xfrm>
          </p:grpSpPr>
          <p:sp>
            <p:nvSpPr>
              <p:cNvPr id="25" name="Google Shape;1612;p33">
                <a:extLst>
                  <a:ext uri="{FF2B5EF4-FFF2-40B4-BE49-F238E27FC236}">
                    <a16:creationId xmlns:a16="http://schemas.microsoft.com/office/drawing/2014/main" id="{874CE04B-23AC-A24B-3836-0C6665EF2835}"/>
                  </a:ext>
                </a:extLst>
              </p:cNvPr>
              <p:cNvSpPr/>
              <p:nvPr/>
            </p:nvSpPr>
            <p:spPr>
              <a:xfrm>
                <a:off x="2203717" y="3115054"/>
                <a:ext cx="1410519" cy="1024523"/>
              </a:xfrm>
              <a:custGeom>
                <a:avLst/>
                <a:gdLst/>
                <a:ahLst/>
                <a:cxnLst/>
                <a:rect l="l" t="t" r="r" b="b"/>
                <a:pathLst>
                  <a:path w="68831" h="49995" extrusionOk="0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Profit Curve and Implied Threshold</a:t>
                </a:r>
              </a:p>
            </p:txBody>
          </p:sp>
          <p:sp>
            <p:nvSpPr>
              <p:cNvPr id="26" name="Google Shape;1613;p33">
                <a:extLst>
                  <a:ext uri="{FF2B5EF4-FFF2-40B4-BE49-F238E27FC236}">
                    <a16:creationId xmlns:a16="http://schemas.microsoft.com/office/drawing/2014/main" id="{7F0AA613-C3D3-0548-EF6B-80532E7994AD}"/>
                  </a:ext>
                </a:extLst>
              </p:cNvPr>
              <p:cNvSpPr/>
              <p:nvPr/>
            </p:nvSpPr>
            <p:spPr>
              <a:xfrm>
                <a:off x="2317416" y="3243140"/>
                <a:ext cx="127156" cy="22687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1071" extrusionOk="0">
                    <a:moveTo>
                      <a:pt x="5714" y="0"/>
                    </a:moveTo>
                    <a:cubicBezTo>
                      <a:pt x="5695" y="0"/>
                      <a:pt x="5676" y="2"/>
                      <a:pt x="5656" y="5"/>
                    </a:cubicBezTo>
                    <a:cubicBezTo>
                      <a:pt x="5061" y="148"/>
                      <a:pt x="4573" y="541"/>
                      <a:pt x="4109" y="922"/>
                    </a:cubicBezTo>
                    <a:cubicBezTo>
                      <a:pt x="2858" y="2005"/>
                      <a:pt x="2001" y="3458"/>
                      <a:pt x="1346" y="4946"/>
                    </a:cubicBezTo>
                    <a:cubicBezTo>
                      <a:pt x="620" y="6649"/>
                      <a:pt x="1" y="8458"/>
                      <a:pt x="49" y="10340"/>
                    </a:cubicBezTo>
                    <a:cubicBezTo>
                      <a:pt x="72" y="10649"/>
                      <a:pt x="251" y="10983"/>
                      <a:pt x="584" y="11054"/>
                    </a:cubicBezTo>
                    <a:cubicBezTo>
                      <a:pt x="628" y="11066"/>
                      <a:pt x="671" y="11071"/>
                      <a:pt x="713" y="11071"/>
                    </a:cubicBezTo>
                    <a:cubicBezTo>
                      <a:pt x="1019" y="11071"/>
                      <a:pt x="1288" y="10789"/>
                      <a:pt x="1382" y="10506"/>
                    </a:cubicBezTo>
                    <a:cubicBezTo>
                      <a:pt x="1775" y="9482"/>
                      <a:pt x="1918" y="8375"/>
                      <a:pt x="2216" y="7315"/>
                    </a:cubicBezTo>
                    <a:cubicBezTo>
                      <a:pt x="2918" y="4863"/>
                      <a:pt x="4275" y="2648"/>
                      <a:pt x="5978" y="767"/>
                    </a:cubicBezTo>
                    <a:cubicBezTo>
                      <a:pt x="6180" y="588"/>
                      <a:pt x="6204" y="303"/>
                      <a:pt x="6049" y="88"/>
                    </a:cubicBezTo>
                    <a:cubicBezTo>
                      <a:pt x="5936" y="58"/>
                      <a:pt x="5832" y="0"/>
                      <a:pt x="57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14;p33">
                <a:extLst>
                  <a:ext uri="{FF2B5EF4-FFF2-40B4-BE49-F238E27FC236}">
                    <a16:creationId xmlns:a16="http://schemas.microsoft.com/office/drawing/2014/main" id="{0D7833AC-F4BB-7DE1-046E-1A96DA0AFDD3}"/>
                  </a:ext>
                </a:extLst>
              </p:cNvPr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6340" extrusionOk="0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15;p33">
                <a:extLst>
                  <a:ext uri="{FF2B5EF4-FFF2-40B4-BE49-F238E27FC236}">
                    <a16:creationId xmlns:a16="http://schemas.microsoft.com/office/drawing/2014/main" id="{0303F389-4DBB-B3D8-43D9-07EA98D4E656}"/>
                  </a:ext>
                </a:extLst>
              </p:cNvPr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1596" extrusionOk="0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16;p33">
                <a:extLst>
                  <a:ext uri="{FF2B5EF4-FFF2-40B4-BE49-F238E27FC236}">
                    <a16:creationId xmlns:a16="http://schemas.microsoft.com/office/drawing/2014/main" id="{BD7F8A66-3527-3B21-B334-E5F06A7B6347}"/>
                  </a:ext>
                </a:extLst>
              </p:cNvPr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1721" extrusionOk="0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620;p33">
              <a:extLst>
                <a:ext uri="{FF2B5EF4-FFF2-40B4-BE49-F238E27FC236}">
                  <a16:creationId xmlns:a16="http://schemas.microsoft.com/office/drawing/2014/main" id="{DFDD71E0-460E-D45A-F19D-05C6363FA140}"/>
                </a:ext>
              </a:extLst>
            </p:cNvPr>
            <p:cNvGrpSpPr/>
            <p:nvPr/>
          </p:nvGrpSpPr>
          <p:grpSpPr>
            <a:xfrm>
              <a:off x="3466125" y="4061956"/>
              <a:ext cx="123491" cy="116566"/>
              <a:chOff x="3275625" y="3909556"/>
              <a:chExt cx="123491" cy="116566"/>
            </a:xfrm>
          </p:grpSpPr>
          <p:sp>
            <p:nvSpPr>
              <p:cNvPr id="23" name="Google Shape;1623;p33">
                <a:extLst>
                  <a:ext uri="{FF2B5EF4-FFF2-40B4-BE49-F238E27FC236}">
                    <a16:creationId xmlns:a16="http://schemas.microsoft.com/office/drawing/2014/main" id="{B7EEB380-3C83-AD3E-0164-022B79AE248F}"/>
                  </a:ext>
                </a:extLst>
              </p:cNvPr>
              <p:cNvSpPr/>
              <p:nvPr/>
            </p:nvSpPr>
            <p:spPr>
              <a:xfrm>
                <a:off x="3275625" y="3909556"/>
                <a:ext cx="107873" cy="25452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242" extrusionOk="0">
                    <a:moveTo>
                      <a:pt x="4090" y="1"/>
                    </a:moveTo>
                    <a:cubicBezTo>
                      <a:pt x="3141" y="1"/>
                      <a:pt x="2202" y="166"/>
                      <a:pt x="1263" y="289"/>
                    </a:cubicBezTo>
                    <a:cubicBezTo>
                      <a:pt x="906" y="360"/>
                      <a:pt x="501" y="360"/>
                      <a:pt x="191" y="586"/>
                    </a:cubicBezTo>
                    <a:cubicBezTo>
                      <a:pt x="1" y="729"/>
                      <a:pt x="60" y="979"/>
                      <a:pt x="167" y="1158"/>
                    </a:cubicBezTo>
                    <a:cubicBezTo>
                      <a:pt x="358" y="1223"/>
                      <a:pt x="554" y="1241"/>
                      <a:pt x="752" y="1241"/>
                    </a:cubicBezTo>
                    <a:cubicBezTo>
                      <a:pt x="950" y="1241"/>
                      <a:pt x="1150" y="1223"/>
                      <a:pt x="1346" y="1217"/>
                    </a:cubicBezTo>
                    <a:cubicBezTo>
                      <a:pt x="2418" y="1098"/>
                      <a:pt x="3489" y="1063"/>
                      <a:pt x="4549" y="920"/>
                    </a:cubicBezTo>
                    <a:cubicBezTo>
                      <a:pt x="4823" y="884"/>
                      <a:pt x="5263" y="777"/>
                      <a:pt x="5180" y="408"/>
                    </a:cubicBezTo>
                    <a:cubicBezTo>
                      <a:pt x="5061" y="51"/>
                      <a:pt x="4597" y="39"/>
                      <a:pt x="4275" y="3"/>
                    </a:cubicBezTo>
                    <a:cubicBezTo>
                      <a:pt x="4213" y="1"/>
                      <a:pt x="4151" y="1"/>
                      <a:pt x="4090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" name="Google Shape;1626;p33">
                <a:extLst>
                  <a:ext uri="{FF2B5EF4-FFF2-40B4-BE49-F238E27FC236}">
                    <a16:creationId xmlns:a16="http://schemas.microsoft.com/office/drawing/2014/main" id="{FC3E4C20-D628-D092-0449-3F2665F9F7A3}"/>
                  </a:ext>
                </a:extLst>
              </p:cNvPr>
              <p:cNvSpPr/>
              <p:nvPr/>
            </p:nvSpPr>
            <p:spPr>
              <a:xfrm>
                <a:off x="3333704" y="3986059"/>
                <a:ext cx="65412" cy="4006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1955" extrusionOk="0">
                    <a:moveTo>
                      <a:pt x="2579" y="1"/>
                    </a:moveTo>
                    <a:cubicBezTo>
                      <a:pt x="2429" y="1"/>
                      <a:pt x="2277" y="43"/>
                      <a:pt x="2144" y="116"/>
                    </a:cubicBezTo>
                    <a:cubicBezTo>
                      <a:pt x="1572" y="378"/>
                      <a:pt x="1013" y="687"/>
                      <a:pt x="501" y="1056"/>
                    </a:cubicBezTo>
                    <a:cubicBezTo>
                      <a:pt x="286" y="1223"/>
                      <a:pt x="0" y="1437"/>
                      <a:pt x="96" y="1747"/>
                    </a:cubicBezTo>
                    <a:cubicBezTo>
                      <a:pt x="160" y="1883"/>
                      <a:pt x="299" y="1954"/>
                      <a:pt x="437" y="1954"/>
                    </a:cubicBezTo>
                    <a:cubicBezTo>
                      <a:pt x="505" y="1954"/>
                      <a:pt x="573" y="1937"/>
                      <a:pt x="632" y="1902"/>
                    </a:cubicBezTo>
                    <a:cubicBezTo>
                      <a:pt x="1310" y="1604"/>
                      <a:pt x="1953" y="1259"/>
                      <a:pt x="2632" y="961"/>
                    </a:cubicBezTo>
                    <a:cubicBezTo>
                      <a:pt x="2965" y="830"/>
                      <a:pt x="3191" y="461"/>
                      <a:pt x="2989" y="128"/>
                    </a:cubicBezTo>
                    <a:cubicBezTo>
                      <a:pt x="2866" y="40"/>
                      <a:pt x="2723" y="1"/>
                      <a:pt x="2579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3894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m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9462C"/>
      </a:accent1>
      <a:accent2>
        <a:srgbClr val="CF6D57"/>
      </a:accent2>
      <a:accent3>
        <a:srgbClr val="5CC7D1"/>
      </a:accent3>
      <a:accent4>
        <a:srgbClr val="897657"/>
      </a:accent4>
      <a:accent5>
        <a:srgbClr val="72B3A5"/>
      </a:accent5>
      <a:accent6>
        <a:srgbClr val="BCB7A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559</Words>
  <Application>Microsoft Office PowerPoint</Application>
  <PresentationFormat>On-screen Show (16:9)</PresentationFormat>
  <Paragraphs>78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Roboto</vt:lpstr>
      <vt:lpstr>Segoe UI</vt:lpstr>
      <vt:lpstr>Helvetica Neue</vt:lpstr>
      <vt:lpstr>Fira Sans Extra Condensed</vt:lpstr>
      <vt:lpstr>Cambria Math</vt:lpstr>
      <vt:lpstr>Fira Sans</vt:lpstr>
      <vt:lpstr>Arial</vt:lpstr>
      <vt:lpstr>Fira Sans Extra Condensed Medium</vt:lpstr>
      <vt:lpstr>Simple Light</vt:lpstr>
      <vt:lpstr>Home Infographics by Slidesgo</vt:lpstr>
      <vt:lpstr>Home Loan Default  Detector</vt:lpstr>
      <vt:lpstr>What are my client's business needs?</vt:lpstr>
      <vt:lpstr>Home Loan Application Data Preview</vt:lpstr>
      <vt:lpstr>EDA</vt:lpstr>
      <vt:lpstr>Modeling</vt:lpstr>
      <vt:lpstr>PowerPoint Presentation</vt:lpstr>
      <vt:lpstr>PowerPoint Presentation</vt:lpstr>
      <vt:lpstr>Feature Importance</vt:lpstr>
      <vt:lpstr>PowerPoint Presentation</vt:lpstr>
      <vt:lpstr>PowerPoint Presentation</vt:lpstr>
      <vt:lpstr>What did we do for our clients?</vt:lpstr>
      <vt:lpstr>Final product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Infographics</dc:title>
  <dc:creator>Kong YANG</dc:creator>
  <cp:lastModifiedBy>Ming</cp:lastModifiedBy>
  <cp:revision>102</cp:revision>
  <dcterms:created xsi:type="dcterms:W3CDTF">2023-07-08T03:01:14Z</dcterms:created>
  <dcterms:modified xsi:type="dcterms:W3CDTF">2023-07-23T15:13:56Z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0D16CE3BD78B4A82AA096FDDE6459AB7</vt:lpwstr>
  </property>
  <property fmtid="{D5CDD505-2E9C-101B-9397-08002B2CF9AE}" pid="3" name="KSOProductBuildVer">
    <vt:lpwstr>1033-11.2.0.11219</vt:lpwstr>
  </property>
</Properties>
</file>