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89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90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91" r:id="rId29"/>
    <p:sldId id="288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98B4ED-1911-5443-965A-D81D7A1F063A}" v="131" dt="2020-01-29T05:43:15.3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94646"/>
  </p:normalViewPr>
  <p:slideViewPr>
    <p:cSldViewPr snapToGrid="0" snapToObjects="1">
      <p:cViewPr varScale="1">
        <p:scale>
          <a:sx n="67" d="100"/>
          <a:sy n="67" d="100"/>
        </p:scale>
        <p:origin x="19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1" d="100"/>
          <a:sy n="71" d="100"/>
        </p:scale>
        <p:origin x="238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Родион Каргаполов" userId="e7ac1d12b2b99031" providerId="LiveId" clId="{EE98B4ED-1911-5443-965A-D81D7A1F063A}"/>
    <pc:docChg chg="undo custSel mod addSld delSld modSld sldOrd">
      <pc:chgData name="Родион Каргаполов" userId="e7ac1d12b2b99031" providerId="LiveId" clId="{EE98B4ED-1911-5443-965A-D81D7A1F063A}" dt="2020-01-29T05:43:20.707" v="2180"/>
      <pc:docMkLst>
        <pc:docMk/>
      </pc:docMkLst>
      <pc:sldChg chg="addSp modSp mod setBg setClrOvrMap">
        <pc:chgData name="Родион Каргаполов" userId="e7ac1d12b2b99031" providerId="LiveId" clId="{EE98B4ED-1911-5443-965A-D81D7A1F063A}" dt="2020-01-28T10:25:34.824" v="2070" actId="29295"/>
        <pc:sldMkLst>
          <pc:docMk/>
          <pc:sldMk cId="547311517" sldId="256"/>
        </pc:sldMkLst>
        <pc:spChg chg="mod">
          <ac:chgData name="Родион Каргаполов" userId="e7ac1d12b2b99031" providerId="LiveId" clId="{EE98B4ED-1911-5443-965A-D81D7A1F063A}" dt="2020-01-27T13:30:20.630" v="1927" actId="121"/>
          <ac:spMkLst>
            <pc:docMk/>
            <pc:sldMk cId="547311517" sldId="256"/>
            <ac:spMk id="2" creationId="{5FCEA476-9B71-1A4B-96AA-9B04FDA73BEB}"/>
          </ac:spMkLst>
        </pc:spChg>
        <pc:spChg chg="mod">
          <ac:chgData name="Родион Каргаполов" userId="e7ac1d12b2b99031" providerId="LiveId" clId="{EE98B4ED-1911-5443-965A-D81D7A1F063A}" dt="2020-01-27T13:30:50.349" v="1932" actId="1076"/>
          <ac:spMkLst>
            <pc:docMk/>
            <pc:sldMk cId="547311517" sldId="256"/>
            <ac:spMk id="3" creationId="{D261497D-DE35-604D-BEB6-214D896ACC7D}"/>
          </ac:spMkLst>
        </pc:spChg>
        <pc:spChg chg="add">
          <ac:chgData name="Родион Каргаполов" userId="e7ac1d12b2b99031" providerId="LiveId" clId="{EE98B4ED-1911-5443-965A-D81D7A1F063A}" dt="2020-01-27T13:27:27.458" v="1908" actId="26606"/>
          <ac:spMkLst>
            <pc:docMk/>
            <pc:sldMk cId="547311517" sldId="256"/>
            <ac:spMk id="9" creationId="{1DB7C82F-AB7E-4F0C-B829-FA1B9C415180}"/>
          </ac:spMkLst>
        </pc:spChg>
        <pc:picChg chg="add mod">
          <ac:chgData name="Родион Каргаполов" userId="e7ac1d12b2b99031" providerId="LiveId" clId="{EE98B4ED-1911-5443-965A-D81D7A1F063A}" dt="2020-01-28T10:25:34.824" v="2070" actId="29295"/>
          <ac:picMkLst>
            <pc:docMk/>
            <pc:sldMk cId="547311517" sldId="256"/>
            <ac:picMk id="5" creationId="{7A88EB99-0D4F-4F55-8786-CF83BA560AB2}"/>
          </ac:picMkLst>
        </pc:picChg>
      </pc:sldChg>
      <pc:sldChg chg="addSp delSp modSp mod setBg setClrOvrMap">
        <pc:chgData name="Родион Каргаполов" userId="e7ac1d12b2b99031" providerId="LiveId" clId="{EE98B4ED-1911-5443-965A-D81D7A1F063A}" dt="2020-01-28T13:12:28.855" v="2099" actId="20577"/>
        <pc:sldMkLst>
          <pc:docMk/>
          <pc:sldMk cId="4107318099" sldId="257"/>
        </pc:sldMkLst>
        <pc:spChg chg="mod">
          <ac:chgData name="Родион Каргаполов" userId="e7ac1d12b2b99031" providerId="LiveId" clId="{EE98B4ED-1911-5443-965A-D81D7A1F063A}" dt="2020-01-28T10:11:10.303" v="1983" actId="14100"/>
          <ac:spMkLst>
            <pc:docMk/>
            <pc:sldMk cId="4107318099" sldId="257"/>
            <ac:spMk id="2" creationId="{24483F5E-FB12-7B4B-A4EE-E836C2ED316C}"/>
          </ac:spMkLst>
        </pc:spChg>
        <pc:spChg chg="mod ord">
          <ac:chgData name="Родион Каргаполов" userId="e7ac1d12b2b99031" providerId="LiveId" clId="{EE98B4ED-1911-5443-965A-D81D7A1F063A}" dt="2020-01-28T13:12:28.855" v="2099" actId="20577"/>
          <ac:spMkLst>
            <pc:docMk/>
            <pc:sldMk cId="4107318099" sldId="257"/>
            <ac:spMk id="3" creationId="{B5896CD9-B9AE-B341-935A-7DD3B2E772C4}"/>
          </ac:spMkLst>
        </pc:spChg>
        <pc:spChg chg="add del mod">
          <ac:chgData name="Родион Каргаполов" userId="e7ac1d12b2b99031" providerId="LiveId" clId="{EE98B4ED-1911-5443-965A-D81D7A1F063A}" dt="2020-01-28T10:08:51.327" v="1955" actId="767"/>
          <ac:spMkLst>
            <pc:docMk/>
            <pc:sldMk cId="4107318099" sldId="257"/>
            <ac:spMk id="4" creationId="{906A42F5-0450-8E4B-B559-5EB1108684A6}"/>
          </ac:spMkLst>
        </pc:spChg>
        <pc:spChg chg="add del">
          <ac:chgData name="Родион Каргаполов" userId="e7ac1d12b2b99031" providerId="LiveId" clId="{EE98B4ED-1911-5443-965A-D81D7A1F063A}" dt="2020-01-28T10:09:04.745" v="1967" actId="26606"/>
          <ac:spMkLst>
            <pc:docMk/>
            <pc:sldMk cId="4107318099" sldId="257"/>
            <ac:spMk id="10" creationId="{56C20283-73E0-40EC-8AD8-057F581F64C2}"/>
          </ac:spMkLst>
        </pc:spChg>
        <pc:spChg chg="add del">
          <ac:chgData name="Родион Каргаполов" userId="e7ac1d12b2b99031" providerId="LiveId" clId="{EE98B4ED-1911-5443-965A-D81D7A1F063A}" dt="2020-01-28T10:09:04.745" v="1967" actId="26606"/>
          <ac:spMkLst>
            <pc:docMk/>
            <pc:sldMk cId="4107318099" sldId="257"/>
            <ac:spMk id="12" creationId="{3FCC729B-E528-40C3-82D3-BA4375575E87}"/>
          </ac:spMkLst>
        </pc:spChg>
        <pc:spChg chg="add del">
          <ac:chgData name="Родион Каргаполов" userId="e7ac1d12b2b99031" providerId="LiveId" clId="{EE98B4ED-1911-5443-965A-D81D7A1F063A}" dt="2020-01-28T10:09:04.745" v="1967" actId="26606"/>
          <ac:spMkLst>
            <pc:docMk/>
            <pc:sldMk cId="4107318099" sldId="257"/>
            <ac:spMk id="14" creationId="{58F1FB8D-1842-4A04-998D-6CF047AB2790}"/>
          </ac:spMkLst>
        </pc:spChg>
        <pc:picChg chg="mod">
          <ac:chgData name="Родион Каргаполов" userId="e7ac1d12b2b99031" providerId="LiveId" clId="{EE98B4ED-1911-5443-965A-D81D7A1F063A}" dt="2020-01-28T10:10:31.826" v="1979" actId="1076"/>
          <ac:picMkLst>
            <pc:docMk/>
            <pc:sldMk cId="4107318099" sldId="257"/>
            <ac:picMk id="5" creationId="{9C41A7D8-FF95-0F4F-B376-CC48855D1AA3}"/>
          </ac:picMkLst>
        </pc:picChg>
        <pc:cxnChg chg="add mod">
          <ac:chgData name="Родион Каргаполов" userId="e7ac1d12b2b99031" providerId="LiveId" clId="{EE98B4ED-1911-5443-965A-D81D7A1F063A}" dt="2020-01-28T13:11:37.424" v="2092" actId="693"/>
          <ac:cxnSpMkLst>
            <pc:docMk/>
            <pc:sldMk cId="4107318099" sldId="257"/>
            <ac:cxnSpMk id="6" creationId="{A8E9A1BE-010F-6A4A-AEF4-C0797A27A88E}"/>
          </ac:cxnSpMkLst>
        </pc:cxnChg>
        <pc:cxnChg chg="add mod">
          <ac:chgData name="Родион Каргаполов" userId="e7ac1d12b2b99031" providerId="LiveId" clId="{EE98B4ED-1911-5443-965A-D81D7A1F063A}" dt="2020-01-28T13:12:00.611" v="2096" actId="571"/>
          <ac:cxnSpMkLst>
            <pc:docMk/>
            <pc:sldMk cId="4107318099" sldId="257"/>
            <ac:cxnSpMk id="7" creationId="{F1576589-46B1-3241-BDAB-84E68B268F36}"/>
          </ac:cxnSpMkLst>
        </pc:cxnChg>
        <pc:cxnChg chg="add mod">
          <ac:chgData name="Родион Каргаполов" userId="e7ac1d12b2b99031" providerId="LiveId" clId="{EE98B4ED-1911-5443-965A-D81D7A1F063A}" dt="2020-01-28T13:12:00.108" v="2095" actId="571"/>
          <ac:cxnSpMkLst>
            <pc:docMk/>
            <pc:sldMk cId="4107318099" sldId="257"/>
            <ac:cxnSpMk id="8" creationId="{4A6AA84C-0542-A045-AA33-BA31FEC1C408}"/>
          </ac:cxnSpMkLst>
        </pc:cxnChg>
        <pc:cxnChg chg="add mod">
          <ac:chgData name="Родион Каргаполов" userId="e7ac1d12b2b99031" providerId="LiveId" clId="{EE98B4ED-1911-5443-965A-D81D7A1F063A}" dt="2020-01-28T13:12:17.463" v="2098" actId="571"/>
          <ac:cxnSpMkLst>
            <pc:docMk/>
            <pc:sldMk cId="4107318099" sldId="257"/>
            <ac:cxnSpMk id="9" creationId="{67CD4830-0E36-7F46-828F-4988BC231012}"/>
          </ac:cxnSpMkLst>
        </pc:cxnChg>
      </pc:sldChg>
      <pc:sldChg chg="addSp modSp">
        <pc:chgData name="Родион Каргаполов" userId="e7ac1d12b2b99031" providerId="LiveId" clId="{EE98B4ED-1911-5443-965A-D81D7A1F063A}" dt="2020-01-28T13:12:53.201" v="2101" actId="1076"/>
        <pc:sldMkLst>
          <pc:docMk/>
          <pc:sldMk cId="2705906335" sldId="258"/>
        </pc:sldMkLst>
        <pc:spChg chg="mod">
          <ac:chgData name="Родион Каргаполов" userId="e7ac1d12b2b99031" providerId="LiveId" clId="{EE98B4ED-1911-5443-965A-D81D7A1F063A}" dt="2020-01-26T12:51:06.942" v="8" actId="27636"/>
          <ac:spMkLst>
            <pc:docMk/>
            <pc:sldMk cId="2705906335" sldId="258"/>
            <ac:spMk id="3" creationId="{86D688B0-E5ED-CD41-85C5-D03EDA0DAFB7}"/>
          </ac:spMkLst>
        </pc:spChg>
        <pc:cxnChg chg="add mod">
          <ac:chgData name="Родион Каргаполов" userId="e7ac1d12b2b99031" providerId="LiveId" clId="{EE98B4ED-1911-5443-965A-D81D7A1F063A}" dt="2020-01-28T13:12:53.201" v="2101" actId="1076"/>
          <ac:cxnSpMkLst>
            <pc:docMk/>
            <pc:sldMk cId="2705906335" sldId="258"/>
            <ac:cxnSpMk id="4" creationId="{56B7963F-A629-A24F-9CD0-6E784C9C5A61}"/>
          </ac:cxnSpMkLst>
        </pc:cxnChg>
      </pc:sldChg>
      <pc:sldChg chg="modSp">
        <pc:chgData name="Родион Каргаполов" userId="e7ac1d12b2b99031" providerId="LiveId" clId="{EE98B4ED-1911-5443-965A-D81D7A1F063A}" dt="2020-01-27T09:55:30.613" v="1088" actId="20577"/>
        <pc:sldMkLst>
          <pc:docMk/>
          <pc:sldMk cId="4103789433" sldId="259"/>
        </pc:sldMkLst>
        <pc:spChg chg="mod">
          <ac:chgData name="Родион Каргаполов" userId="e7ac1d12b2b99031" providerId="LiveId" clId="{EE98B4ED-1911-5443-965A-D81D7A1F063A}" dt="2020-01-27T09:55:30.613" v="1088" actId="20577"/>
          <ac:spMkLst>
            <pc:docMk/>
            <pc:sldMk cId="4103789433" sldId="259"/>
            <ac:spMk id="12" creationId="{F14ACE53-AC97-254E-9C08-B3A22071E64A}"/>
          </ac:spMkLst>
        </pc:spChg>
      </pc:sldChg>
      <pc:sldChg chg="del">
        <pc:chgData name="Родион Каргаполов" userId="e7ac1d12b2b99031" providerId="LiveId" clId="{EE98B4ED-1911-5443-965A-D81D7A1F063A}" dt="2020-01-26T13:01:54.274" v="262" actId="2696"/>
        <pc:sldMkLst>
          <pc:docMk/>
          <pc:sldMk cId="4269405463" sldId="261"/>
        </pc:sldMkLst>
      </pc:sldChg>
      <pc:sldChg chg="modSp del">
        <pc:chgData name="Родион Каргаполов" userId="e7ac1d12b2b99031" providerId="LiveId" clId="{EE98B4ED-1911-5443-965A-D81D7A1F063A}" dt="2020-01-26T13:01:58.960" v="263" actId="2696"/>
        <pc:sldMkLst>
          <pc:docMk/>
          <pc:sldMk cId="2791333612" sldId="262"/>
        </pc:sldMkLst>
        <pc:picChg chg="mod">
          <ac:chgData name="Родион Каргаполов" userId="e7ac1d12b2b99031" providerId="LiveId" clId="{EE98B4ED-1911-5443-965A-D81D7A1F063A}" dt="2020-01-26T13:01:19.534" v="256" actId="1076"/>
          <ac:picMkLst>
            <pc:docMk/>
            <pc:sldMk cId="2791333612" sldId="262"/>
            <ac:picMk id="23" creationId="{93F4E92A-F9D8-024E-B19D-D0B3BFE3D40F}"/>
          </ac:picMkLst>
        </pc:picChg>
      </pc:sldChg>
      <pc:sldChg chg="del">
        <pc:chgData name="Родион Каргаполов" userId="e7ac1d12b2b99031" providerId="LiveId" clId="{EE98B4ED-1911-5443-965A-D81D7A1F063A}" dt="2020-01-26T15:24:50.217" v="444" actId="2696"/>
        <pc:sldMkLst>
          <pc:docMk/>
          <pc:sldMk cId="2331905278" sldId="264"/>
        </pc:sldMkLst>
      </pc:sldChg>
      <pc:sldChg chg="addSp modSp">
        <pc:chgData name="Родион Каргаполов" userId="e7ac1d12b2b99031" providerId="LiveId" clId="{EE98B4ED-1911-5443-965A-D81D7A1F063A}" dt="2020-01-29T05:30:35.568" v="2106" actId="113"/>
        <pc:sldMkLst>
          <pc:docMk/>
          <pc:sldMk cId="612234869" sldId="265"/>
        </pc:sldMkLst>
        <pc:spChg chg="mod">
          <ac:chgData name="Родион Каргаполов" userId="e7ac1d12b2b99031" providerId="LiveId" clId="{EE98B4ED-1911-5443-965A-D81D7A1F063A}" dt="2020-01-29T05:30:35.568" v="2106" actId="113"/>
          <ac:spMkLst>
            <pc:docMk/>
            <pc:sldMk cId="612234869" sldId="265"/>
            <ac:spMk id="2" creationId="{13DCA76D-2C7D-1947-BFC4-05B0AF64B3C1}"/>
          </ac:spMkLst>
        </pc:spChg>
        <pc:spChg chg="mod">
          <ac:chgData name="Родион Каргаполов" userId="e7ac1d12b2b99031" providerId="LiveId" clId="{EE98B4ED-1911-5443-965A-D81D7A1F063A}" dt="2020-01-28T10:15:01.111" v="1984" actId="20577"/>
          <ac:spMkLst>
            <pc:docMk/>
            <pc:sldMk cId="612234869" sldId="265"/>
            <ac:spMk id="3" creationId="{BD2363EF-33F7-864F-A4EB-E26E185066F9}"/>
          </ac:spMkLst>
        </pc:spChg>
        <pc:cxnChg chg="add mod">
          <ac:chgData name="Родион Каргаполов" userId="e7ac1d12b2b99031" providerId="LiveId" clId="{EE98B4ED-1911-5443-965A-D81D7A1F063A}" dt="2020-01-29T05:30:19.297" v="2105" actId="14100"/>
          <ac:cxnSpMkLst>
            <pc:docMk/>
            <pc:sldMk cId="612234869" sldId="265"/>
            <ac:cxnSpMk id="4" creationId="{F6667960-0998-3F4F-A841-16E7344FD488}"/>
          </ac:cxnSpMkLst>
        </pc:cxnChg>
      </pc:sldChg>
      <pc:sldChg chg="addSp modSp">
        <pc:chgData name="Родион Каргаполов" userId="e7ac1d12b2b99031" providerId="LiveId" clId="{EE98B4ED-1911-5443-965A-D81D7A1F063A}" dt="2020-01-29T05:30:54.891" v="2110" actId="14100"/>
        <pc:sldMkLst>
          <pc:docMk/>
          <pc:sldMk cId="3999521252" sldId="266"/>
        </pc:sldMkLst>
        <pc:cxnChg chg="add mod">
          <ac:chgData name="Родион Каргаполов" userId="e7ac1d12b2b99031" providerId="LiveId" clId="{EE98B4ED-1911-5443-965A-D81D7A1F063A}" dt="2020-01-29T05:30:54.891" v="2110" actId="14100"/>
          <ac:cxnSpMkLst>
            <pc:docMk/>
            <pc:sldMk cId="3999521252" sldId="266"/>
            <ac:cxnSpMk id="4" creationId="{D1092BF1-124A-AE4A-9B59-C883EAE8DCC0}"/>
          </ac:cxnSpMkLst>
        </pc:cxnChg>
      </pc:sldChg>
      <pc:sldChg chg="addSp modSp">
        <pc:chgData name="Родион Каргаполов" userId="e7ac1d12b2b99031" providerId="LiveId" clId="{EE98B4ED-1911-5443-965A-D81D7A1F063A}" dt="2020-01-29T05:31:40.014" v="2117" actId="1076"/>
        <pc:sldMkLst>
          <pc:docMk/>
          <pc:sldMk cId="2668239102" sldId="269"/>
        </pc:sldMkLst>
        <pc:cxnChg chg="add mod">
          <ac:chgData name="Родион Каргаполов" userId="e7ac1d12b2b99031" providerId="LiveId" clId="{EE98B4ED-1911-5443-965A-D81D7A1F063A}" dt="2020-01-29T05:31:40.014" v="2117" actId="1076"/>
          <ac:cxnSpMkLst>
            <pc:docMk/>
            <pc:sldMk cId="2668239102" sldId="269"/>
            <ac:cxnSpMk id="5" creationId="{20D52689-96D9-244C-90E9-7644309283D9}"/>
          </ac:cxnSpMkLst>
        </pc:cxnChg>
      </pc:sldChg>
      <pc:sldChg chg="modSp">
        <pc:chgData name="Родион Каргаполов" userId="e7ac1d12b2b99031" providerId="LiveId" clId="{EE98B4ED-1911-5443-965A-D81D7A1F063A}" dt="2020-01-29T05:31:49.373" v="2118" actId="14100"/>
        <pc:sldMkLst>
          <pc:docMk/>
          <pc:sldMk cId="1652288085" sldId="270"/>
        </pc:sldMkLst>
        <pc:spChg chg="mod">
          <ac:chgData name="Родион Каргаполов" userId="e7ac1d12b2b99031" providerId="LiveId" clId="{EE98B4ED-1911-5443-965A-D81D7A1F063A}" dt="2020-01-29T05:31:49.373" v="2118" actId="14100"/>
          <ac:spMkLst>
            <pc:docMk/>
            <pc:sldMk cId="1652288085" sldId="270"/>
            <ac:spMk id="2" creationId="{7A0CC12F-37A7-F846-A435-725018CCF2D7}"/>
          </ac:spMkLst>
        </pc:spChg>
        <pc:graphicFrameChg chg="modGraphic">
          <ac:chgData name="Родион Каргаполов" userId="e7ac1d12b2b99031" providerId="LiveId" clId="{EE98B4ED-1911-5443-965A-D81D7A1F063A}" dt="2020-01-26T15:26:01.446" v="452" actId="20577"/>
          <ac:graphicFrameMkLst>
            <pc:docMk/>
            <pc:sldMk cId="1652288085" sldId="270"/>
            <ac:graphicFrameMk id="6" creationId="{18332893-F153-4F47-B009-D4751BDE7CCA}"/>
          </ac:graphicFrameMkLst>
        </pc:graphicFrameChg>
      </pc:sldChg>
      <pc:sldChg chg="addSp modSp">
        <pc:chgData name="Родион Каргаполов" userId="e7ac1d12b2b99031" providerId="LiveId" clId="{EE98B4ED-1911-5443-965A-D81D7A1F063A}" dt="2020-01-29T05:32:16.297" v="2122" actId="14100"/>
        <pc:sldMkLst>
          <pc:docMk/>
          <pc:sldMk cId="1108767298" sldId="273"/>
        </pc:sldMkLst>
        <pc:cxnChg chg="add mod">
          <ac:chgData name="Родион Каргаполов" userId="e7ac1d12b2b99031" providerId="LiveId" clId="{EE98B4ED-1911-5443-965A-D81D7A1F063A}" dt="2020-01-29T05:32:16.297" v="2122" actId="14100"/>
          <ac:cxnSpMkLst>
            <pc:docMk/>
            <pc:sldMk cId="1108767298" sldId="273"/>
            <ac:cxnSpMk id="7" creationId="{35890FAF-AD08-5043-87E9-C0BF1006C1B5}"/>
          </ac:cxnSpMkLst>
        </pc:cxnChg>
      </pc:sldChg>
      <pc:sldChg chg="modSp del">
        <pc:chgData name="Родион Каргаполов" userId="e7ac1d12b2b99031" providerId="LiveId" clId="{EE98B4ED-1911-5443-965A-D81D7A1F063A}" dt="2020-01-27T07:51:26.841" v="578" actId="2696"/>
        <pc:sldMkLst>
          <pc:docMk/>
          <pc:sldMk cId="1902841507" sldId="274"/>
        </pc:sldMkLst>
        <pc:picChg chg="mod">
          <ac:chgData name="Родион Каргаполов" userId="e7ac1d12b2b99031" providerId="LiveId" clId="{EE98B4ED-1911-5443-965A-D81D7A1F063A}" dt="2020-01-27T07:46:21.809" v="454" actId="1076"/>
          <ac:picMkLst>
            <pc:docMk/>
            <pc:sldMk cId="1902841507" sldId="274"/>
            <ac:picMk id="6" creationId="{4B0E6C78-30EB-AA4F-9DB2-CBE274DB34D6}"/>
          </ac:picMkLst>
        </pc:picChg>
      </pc:sldChg>
      <pc:sldChg chg="del">
        <pc:chgData name="Родион Каргаполов" userId="e7ac1d12b2b99031" providerId="LiveId" clId="{EE98B4ED-1911-5443-965A-D81D7A1F063A}" dt="2020-01-27T07:51:21.577" v="577" actId="2696"/>
        <pc:sldMkLst>
          <pc:docMk/>
          <pc:sldMk cId="3064823937" sldId="275"/>
        </pc:sldMkLst>
      </pc:sldChg>
      <pc:sldChg chg="modSp">
        <pc:chgData name="Родион Каргаполов" userId="e7ac1d12b2b99031" providerId="LiveId" clId="{EE98B4ED-1911-5443-965A-D81D7A1F063A}" dt="2020-01-27T07:52:50.012" v="583" actId="20577"/>
        <pc:sldMkLst>
          <pc:docMk/>
          <pc:sldMk cId="985314875" sldId="278"/>
        </pc:sldMkLst>
        <pc:spChg chg="mod">
          <ac:chgData name="Родион Каргаполов" userId="e7ac1d12b2b99031" providerId="LiveId" clId="{EE98B4ED-1911-5443-965A-D81D7A1F063A}" dt="2020-01-27T07:52:50.012" v="583" actId="20577"/>
          <ac:spMkLst>
            <pc:docMk/>
            <pc:sldMk cId="985314875" sldId="278"/>
            <ac:spMk id="9" creationId="{BCFBDCE6-EEA1-4F48-8BCA-943654230F53}"/>
          </ac:spMkLst>
        </pc:spChg>
      </pc:sldChg>
      <pc:sldChg chg="addSp delSp modSp mod setBg setClrOvrMap">
        <pc:chgData name="Родион Каргаполов" userId="e7ac1d12b2b99031" providerId="LiveId" clId="{EE98B4ED-1911-5443-965A-D81D7A1F063A}" dt="2020-01-29T05:33:53.268" v="2125" actId="14100"/>
        <pc:sldMkLst>
          <pc:docMk/>
          <pc:sldMk cId="2465738548" sldId="279"/>
        </pc:sldMkLst>
        <pc:spChg chg="mod">
          <ac:chgData name="Родион Каргаполов" userId="e7ac1d12b2b99031" providerId="LiveId" clId="{EE98B4ED-1911-5443-965A-D81D7A1F063A}" dt="2020-01-27T08:11:17.867" v="764" actId="26606"/>
          <ac:spMkLst>
            <pc:docMk/>
            <pc:sldMk cId="2465738548" sldId="279"/>
            <ac:spMk id="2" creationId="{1DAE700C-AC71-274E-80A6-16C5C455C522}"/>
          </ac:spMkLst>
        </pc:spChg>
        <pc:spChg chg="mod">
          <ac:chgData name="Родион Каргаполов" userId="e7ac1d12b2b99031" providerId="LiveId" clId="{EE98B4ED-1911-5443-965A-D81D7A1F063A}" dt="2020-01-27T08:11:17.867" v="764" actId="26606"/>
          <ac:spMkLst>
            <pc:docMk/>
            <pc:sldMk cId="2465738548" sldId="279"/>
            <ac:spMk id="3" creationId="{682A10C8-4893-6D4A-97FD-CE1FBA11738A}"/>
          </ac:spMkLst>
        </pc:spChg>
        <pc:spChg chg="mod">
          <ac:chgData name="Родион Каргаполов" userId="e7ac1d12b2b99031" providerId="LiveId" clId="{EE98B4ED-1911-5443-965A-D81D7A1F063A}" dt="2020-01-27T08:11:17.867" v="764" actId="26606"/>
          <ac:spMkLst>
            <pc:docMk/>
            <pc:sldMk cId="2465738548" sldId="279"/>
            <ac:spMk id="4" creationId="{4814B333-E0C5-3448-BDAE-9A212A34A22D}"/>
          </ac:spMkLst>
        </pc:spChg>
        <pc:spChg chg="add del">
          <ac:chgData name="Родион Каргаполов" userId="e7ac1d12b2b99031" providerId="LiveId" clId="{EE98B4ED-1911-5443-965A-D81D7A1F063A}" dt="2020-01-27T08:11:02.616" v="758" actId="26606"/>
          <ac:spMkLst>
            <pc:docMk/>
            <pc:sldMk cId="2465738548" sldId="279"/>
            <ac:spMk id="9" creationId="{4C608BEB-860E-4094-8511-78603564A75E}"/>
          </ac:spMkLst>
        </pc:spChg>
        <pc:spChg chg="add del">
          <ac:chgData name="Родион Каргаполов" userId="e7ac1d12b2b99031" providerId="LiveId" clId="{EE98B4ED-1911-5443-965A-D81D7A1F063A}" dt="2020-01-27T08:11:06.267" v="760" actId="26606"/>
          <ac:spMkLst>
            <pc:docMk/>
            <pc:sldMk cId="2465738548" sldId="279"/>
            <ac:spMk id="13" creationId="{1E214AA7-F028-4A0D-8698-61AEC754D1BC}"/>
          </ac:spMkLst>
        </pc:spChg>
        <pc:spChg chg="add del">
          <ac:chgData name="Родион Каргаполов" userId="e7ac1d12b2b99031" providerId="LiveId" clId="{EE98B4ED-1911-5443-965A-D81D7A1F063A}" dt="2020-01-27T08:11:09.536" v="762" actId="26606"/>
          <ac:spMkLst>
            <pc:docMk/>
            <pc:sldMk cId="2465738548" sldId="279"/>
            <ac:spMk id="16" creationId="{21739CA5-F0F5-48E1-8E8C-F24B71827E46}"/>
          </ac:spMkLst>
        </pc:spChg>
        <pc:spChg chg="add del">
          <ac:chgData name="Родион Каргаполов" userId="e7ac1d12b2b99031" providerId="LiveId" clId="{EE98B4ED-1911-5443-965A-D81D7A1F063A}" dt="2020-01-27T08:11:09.536" v="762" actId="26606"/>
          <ac:spMkLst>
            <pc:docMk/>
            <pc:sldMk cId="2465738548" sldId="279"/>
            <ac:spMk id="17" creationId="{3EAD2937-F230-41D4-B9C5-975B129BFC20}"/>
          </ac:spMkLst>
        </pc:spChg>
        <pc:spChg chg="add del">
          <ac:chgData name="Родион Каргаполов" userId="e7ac1d12b2b99031" providerId="LiveId" clId="{EE98B4ED-1911-5443-965A-D81D7A1F063A}" dt="2020-01-27T08:11:09.536" v="762" actId="26606"/>
          <ac:spMkLst>
            <pc:docMk/>
            <pc:sldMk cId="2465738548" sldId="279"/>
            <ac:spMk id="18" creationId="{CCD444A3-C338-4886-B7F1-4BA2AF46EB64}"/>
          </ac:spMkLst>
        </pc:spChg>
        <pc:spChg chg="add del">
          <ac:chgData name="Родион Каргаполов" userId="e7ac1d12b2b99031" providerId="LiveId" clId="{EE98B4ED-1911-5443-965A-D81D7A1F063A}" dt="2020-01-27T08:11:17.867" v="764" actId="26606"/>
          <ac:spMkLst>
            <pc:docMk/>
            <pc:sldMk cId="2465738548" sldId="279"/>
            <ac:spMk id="20" creationId="{4C608BEB-860E-4094-8511-78603564A75E}"/>
          </ac:spMkLst>
        </pc:spChg>
        <pc:cxnChg chg="add mod">
          <ac:chgData name="Родион Каргаполов" userId="e7ac1d12b2b99031" providerId="LiveId" clId="{EE98B4ED-1911-5443-965A-D81D7A1F063A}" dt="2020-01-29T05:33:53.268" v="2125" actId="14100"/>
          <ac:cxnSpMkLst>
            <pc:docMk/>
            <pc:sldMk cId="2465738548" sldId="279"/>
            <ac:cxnSpMk id="5" creationId="{085688E6-8FCE-1B49-9409-CB810356F640}"/>
          </ac:cxnSpMkLst>
        </pc:cxnChg>
        <pc:cxnChg chg="add del">
          <ac:chgData name="Родион Каргаполов" userId="e7ac1d12b2b99031" providerId="LiveId" clId="{EE98B4ED-1911-5443-965A-D81D7A1F063A}" dt="2020-01-27T08:11:02.616" v="758" actId="26606"/>
          <ac:cxnSpMkLst>
            <pc:docMk/>
            <pc:sldMk cId="2465738548" sldId="279"/>
            <ac:cxnSpMk id="11" creationId="{1F16A8D4-FE87-4604-88B2-394B5D1EB437}"/>
          </ac:cxnSpMkLst>
        </pc:cxnChg>
        <pc:cxnChg chg="add del">
          <ac:chgData name="Родион Каргаполов" userId="e7ac1d12b2b99031" providerId="LiveId" clId="{EE98B4ED-1911-5443-965A-D81D7A1F063A}" dt="2020-01-27T08:11:06.267" v="760" actId="26606"/>
          <ac:cxnSpMkLst>
            <pc:docMk/>
            <pc:sldMk cId="2465738548" sldId="279"/>
            <ac:cxnSpMk id="14" creationId="{D6206FDC-2777-4D7F-AF9C-73413DA664C9}"/>
          </ac:cxnSpMkLst>
        </pc:cxnChg>
        <pc:cxnChg chg="add del">
          <ac:chgData name="Родион Каргаполов" userId="e7ac1d12b2b99031" providerId="LiveId" clId="{EE98B4ED-1911-5443-965A-D81D7A1F063A}" dt="2020-01-27T08:11:17.867" v="764" actId="26606"/>
          <ac:cxnSpMkLst>
            <pc:docMk/>
            <pc:sldMk cId="2465738548" sldId="279"/>
            <ac:cxnSpMk id="21" creationId="{1F16A8D4-FE87-4604-88B2-394B5D1EB437}"/>
          </ac:cxnSpMkLst>
        </pc:cxnChg>
      </pc:sldChg>
      <pc:sldChg chg="addSp modSp">
        <pc:chgData name="Родион Каргаполов" userId="e7ac1d12b2b99031" providerId="LiveId" clId="{EE98B4ED-1911-5443-965A-D81D7A1F063A}" dt="2020-01-29T05:34:14.713" v="2129" actId="14100"/>
        <pc:sldMkLst>
          <pc:docMk/>
          <pc:sldMk cId="1321543423" sldId="280"/>
        </pc:sldMkLst>
        <pc:spChg chg="mod">
          <ac:chgData name="Родион Каргаполов" userId="e7ac1d12b2b99031" providerId="LiveId" clId="{EE98B4ED-1911-5443-965A-D81D7A1F063A}" dt="2020-01-27T09:15:12.784" v="786" actId="14100"/>
          <ac:spMkLst>
            <pc:docMk/>
            <pc:sldMk cId="1321543423" sldId="280"/>
            <ac:spMk id="2" creationId="{200418F5-BC20-2449-97F4-6FF93FD0006E}"/>
          </ac:spMkLst>
        </pc:spChg>
        <pc:spChg chg="mod">
          <ac:chgData name="Родион Каргаполов" userId="e7ac1d12b2b99031" providerId="LiveId" clId="{EE98B4ED-1911-5443-965A-D81D7A1F063A}" dt="2020-01-27T09:23:16.456" v="792" actId="1076"/>
          <ac:spMkLst>
            <pc:docMk/>
            <pc:sldMk cId="1321543423" sldId="280"/>
            <ac:spMk id="3" creationId="{6993B5DC-E82F-7E48-AC2A-3519C71371F4}"/>
          </ac:spMkLst>
        </pc:spChg>
        <pc:spChg chg="mod">
          <ac:chgData name="Родион Каргаполов" userId="e7ac1d12b2b99031" providerId="LiveId" clId="{EE98B4ED-1911-5443-965A-D81D7A1F063A}" dt="2020-01-27T09:13:33.649" v="782" actId="122"/>
          <ac:spMkLst>
            <pc:docMk/>
            <pc:sldMk cId="1321543423" sldId="280"/>
            <ac:spMk id="4" creationId="{A9D6F121-9D29-554B-9A13-7C4055C65B80}"/>
          </ac:spMkLst>
        </pc:spChg>
        <pc:spChg chg="mod">
          <ac:chgData name="Родион Каргаполов" userId="e7ac1d12b2b99031" providerId="LiveId" clId="{EE98B4ED-1911-5443-965A-D81D7A1F063A}" dt="2020-01-27T10:00:22.249" v="1089"/>
          <ac:spMkLst>
            <pc:docMk/>
            <pc:sldMk cId="1321543423" sldId="280"/>
            <ac:spMk id="5" creationId="{777C4142-6BE1-6844-AE58-B3FD87C55DAD}"/>
          </ac:spMkLst>
        </pc:spChg>
        <pc:picChg chg="mod">
          <ac:chgData name="Родион Каргаполов" userId="e7ac1d12b2b99031" providerId="LiveId" clId="{EE98B4ED-1911-5443-965A-D81D7A1F063A}" dt="2020-01-27T09:16:35.354" v="788" actId="14100"/>
          <ac:picMkLst>
            <pc:docMk/>
            <pc:sldMk cId="1321543423" sldId="280"/>
            <ac:picMk id="1026" creationId="{A76B06D4-19A4-8F4B-8D88-5BA9360DC579}"/>
          </ac:picMkLst>
        </pc:picChg>
        <pc:picChg chg="mod">
          <ac:chgData name="Родион Каргаполов" userId="e7ac1d12b2b99031" providerId="LiveId" clId="{EE98B4ED-1911-5443-965A-D81D7A1F063A}" dt="2020-01-27T09:16:38.395" v="789" actId="14100"/>
          <ac:picMkLst>
            <pc:docMk/>
            <pc:sldMk cId="1321543423" sldId="280"/>
            <ac:picMk id="1030" creationId="{C9FCD60C-B4CB-CB47-B1A5-8C109D28CF2B}"/>
          </ac:picMkLst>
        </pc:picChg>
        <pc:cxnChg chg="add mod">
          <ac:chgData name="Родион Каргаполов" userId="e7ac1d12b2b99031" providerId="LiveId" clId="{EE98B4ED-1911-5443-965A-D81D7A1F063A}" dt="2020-01-29T05:34:14.713" v="2129" actId="14100"/>
          <ac:cxnSpMkLst>
            <pc:docMk/>
            <pc:sldMk cId="1321543423" sldId="280"/>
            <ac:cxnSpMk id="8" creationId="{15A1063B-6DC8-B644-A6F9-7CB30AC1A0D5}"/>
          </ac:cxnSpMkLst>
        </pc:cxnChg>
      </pc:sldChg>
      <pc:sldChg chg="addSp modSp">
        <pc:chgData name="Родион Каргаполов" userId="e7ac1d12b2b99031" providerId="LiveId" clId="{EE98B4ED-1911-5443-965A-D81D7A1F063A}" dt="2020-01-29T05:34:28.929" v="2131" actId="1076"/>
        <pc:sldMkLst>
          <pc:docMk/>
          <pc:sldMk cId="1448932938" sldId="281"/>
        </pc:sldMkLst>
        <pc:spChg chg="mod">
          <ac:chgData name="Родион Каргаполов" userId="e7ac1d12b2b99031" providerId="LiveId" clId="{EE98B4ED-1911-5443-965A-D81D7A1F063A}" dt="2020-01-28T10:17:06.078" v="1986" actId="20577"/>
          <ac:spMkLst>
            <pc:docMk/>
            <pc:sldMk cId="1448932938" sldId="281"/>
            <ac:spMk id="2" creationId="{61D5D4F1-0ACF-9341-8D2D-F92D42DC34C3}"/>
          </ac:spMkLst>
        </pc:spChg>
        <pc:spChg chg="mod">
          <ac:chgData name="Родион Каргаполов" userId="e7ac1d12b2b99031" providerId="LiveId" clId="{EE98B4ED-1911-5443-965A-D81D7A1F063A}" dt="2020-01-28T10:18:48.206" v="2003" actId="20577"/>
          <ac:spMkLst>
            <pc:docMk/>
            <pc:sldMk cId="1448932938" sldId="281"/>
            <ac:spMk id="3" creationId="{54B0EDAA-FCCD-B842-A9B2-AB00D1D54728}"/>
          </ac:spMkLst>
        </pc:spChg>
        <pc:cxnChg chg="add mod">
          <ac:chgData name="Родион Каргаполов" userId="e7ac1d12b2b99031" providerId="LiveId" clId="{EE98B4ED-1911-5443-965A-D81D7A1F063A}" dt="2020-01-29T05:34:28.929" v="2131" actId="1076"/>
          <ac:cxnSpMkLst>
            <pc:docMk/>
            <pc:sldMk cId="1448932938" sldId="281"/>
            <ac:cxnSpMk id="4" creationId="{A359A9A8-2806-9A45-8616-0DC61AC9F51E}"/>
          </ac:cxnSpMkLst>
        </pc:cxnChg>
      </pc:sldChg>
      <pc:sldChg chg="addSp modSp">
        <pc:chgData name="Родион Каргаполов" userId="e7ac1d12b2b99031" providerId="LiveId" clId="{EE98B4ED-1911-5443-965A-D81D7A1F063A}" dt="2020-01-29T05:34:39.916" v="2133" actId="1076"/>
        <pc:sldMkLst>
          <pc:docMk/>
          <pc:sldMk cId="1845061434" sldId="282"/>
        </pc:sldMkLst>
        <pc:spChg chg="mod">
          <ac:chgData name="Родион Каргаполов" userId="e7ac1d12b2b99031" providerId="LiveId" clId="{EE98B4ED-1911-5443-965A-D81D7A1F063A}" dt="2020-01-26T12:51:06.771" v="5" actId="27636"/>
          <ac:spMkLst>
            <pc:docMk/>
            <pc:sldMk cId="1845061434" sldId="282"/>
            <ac:spMk id="3" creationId="{A26F1104-C926-664F-AEBC-9FE7DDC394C4}"/>
          </ac:spMkLst>
        </pc:spChg>
        <pc:spChg chg="mod">
          <ac:chgData name="Родион Каргаполов" userId="e7ac1d12b2b99031" providerId="LiveId" clId="{EE98B4ED-1911-5443-965A-D81D7A1F063A}" dt="2020-01-27T09:32:16.726" v="1025" actId="20577"/>
          <ac:spMkLst>
            <pc:docMk/>
            <pc:sldMk cId="1845061434" sldId="282"/>
            <ac:spMk id="4" creationId="{3F0FC0EC-D1D3-1846-845F-11EE65E685B1}"/>
          </ac:spMkLst>
        </pc:spChg>
        <pc:cxnChg chg="add mod">
          <ac:chgData name="Родион Каргаполов" userId="e7ac1d12b2b99031" providerId="LiveId" clId="{EE98B4ED-1911-5443-965A-D81D7A1F063A}" dt="2020-01-29T05:34:39.916" v="2133" actId="1076"/>
          <ac:cxnSpMkLst>
            <pc:docMk/>
            <pc:sldMk cId="1845061434" sldId="282"/>
            <ac:cxnSpMk id="5" creationId="{7B3EC5E0-71E3-7244-AB3D-AA72F5B849FA}"/>
          </ac:cxnSpMkLst>
        </pc:cxnChg>
      </pc:sldChg>
      <pc:sldChg chg="addSp modSp">
        <pc:chgData name="Родион Каргаполов" userId="e7ac1d12b2b99031" providerId="LiveId" clId="{EE98B4ED-1911-5443-965A-D81D7A1F063A}" dt="2020-01-29T05:35:14.058" v="2138" actId="14100"/>
        <pc:sldMkLst>
          <pc:docMk/>
          <pc:sldMk cId="534956708" sldId="283"/>
        </pc:sldMkLst>
        <pc:spChg chg="mod">
          <ac:chgData name="Родион Каргаполов" userId="e7ac1d12b2b99031" providerId="LiveId" clId="{EE98B4ED-1911-5443-965A-D81D7A1F063A}" dt="2020-01-29T05:35:14.058" v="2138" actId="14100"/>
          <ac:spMkLst>
            <pc:docMk/>
            <pc:sldMk cId="534956708" sldId="283"/>
            <ac:spMk id="3" creationId="{4C47B5AF-9260-C645-AC42-B2C3DD4B410F}"/>
          </ac:spMkLst>
        </pc:spChg>
        <pc:cxnChg chg="add mod">
          <ac:chgData name="Родион Каргаполов" userId="e7ac1d12b2b99031" providerId="LiveId" clId="{EE98B4ED-1911-5443-965A-D81D7A1F063A}" dt="2020-01-29T05:35:00.276" v="2135" actId="1076"/>
          <ac:cxnSpMkLst>
            <pc:docMk/>
            <pc:sldMk cId="534956708" sldId="283"/>
            <ac:cxnSpMk id="5" creationId="{68E8559C-5DCC-8444-9362-0E7B5C0D8F79}"/>
          </ac:cxnSpMkLst>
        </pc:cxnChg>
      </pc:sldChg>
      <pc:sldChg chg="addSp modSp">
        <pc:chgData name="Родион Каргаполов" userId="e7ac1d12b2b99031" providerId="LiveId" clId="{EE98B4ED-1911-5443-965A-D81D7A1F063A}" dt="2020-01-29T05:35:52.457" v="2143" actId="1076"/>
        <pc:sldMkLst>
          <pc:docMk/>
          <pc:sldMk cId="3462137846" sldId="284"/>
        </pc:sldMkLst>
        <pc:spChg chg="mod">
          <ac:chgData name="Родион Каргаполов" userId="e7ac1d12b2b99031" providerId="LiveId" clId="{EE98B4ED-1911-5443-965A-D81D7A1F063A}" dt="2020-01-28T10:20:48.476" v="2009" actId="242"/>
          <ac:spMkLst>
            <pc:docMk/>
            <pc:sldMk cId="3462137846" sldId="284"/>
            <ac:spMk id="2" creationId="{FED579CB-7FF8-B64F-AE6A-89D892C3761C}"/>
          </ac:spMkLst>
        </pc:spChg>
        <pc:picChg chg="mod">
          <ac:chgData name="Родион Каргаполов" userId="e7ac1d12b2b99031" providerId="LiveId" clId="{EE98B4ED-1911-5443-965A-D81D7A1F063A}" dt="2020-01-28T10:19:53.690" v="2005" actId="26606"/>
          <ac:picMkLst>
            <pc:docMk/>
            <pc:sldMk cId="3462137846" sldId="284"/>
            <ac:picMk id="6" creationId="{D8B83490-0D17-AC43-9D0F-30B7173DBDF5}"/>
          </ac:picMkLst>
        </pc:picChg>
        <pc:cxnChg chg="add mod">
          <ac:chgData name="Родион Каргаполов" userId="e7ac1d12b2b99031" providerId="LiveId" clId="{EE98B4ED-1911-5443-965A-D81D7A1F063A}" dt="2020-01-29T05:35:52.457" v="2143" actId="1076"/>
          <ac:cxnSpMkLst>
            <pc:docMk/>
            <pc:sldMk cId="3462137846" sldId="284"/>
            <ac:cxnSpMk id="4" creationId="{AC18A0A1-B784-4643-B5F3-6388C73E366C}"/>
          </ac:cxnSpMkLst>
        </pc:cxnChg>
      </pc:sldChg>
      <pc:sldChg chg="addSp modSp">
        <pc:chgData name="Родион Каргаполов" userId="e7ac1d12b2b99031" providerId="LiveId" clId="{EE98B4ED-1911-5443-965A-D81D7A1F063A}" dt="2020-01-29T05:36:43.626" v="2146" actId="14100"/>
        <pc:sldMkLst>
          <pc:docMk/>
          <pc:sldMk cId="3916741034" sldId="285"/>
        </pc:sldMkLst>
        <pc:spChg chg="mod">
          <ac:chgData name="Родион Каргаполов" userId="e7ac1d12b2b99031" providerId="LiveId" clId="{EE98B4ED-1911-5443-965A-D81D7A1F063A}" dt="2020-01-28T10:22:04.457" v="2027" actId="255"/>
          <ac:spMkLst>
            <pc:docMk/>
            <pc:sldMk cId="3916741034" sldId="285"/>
            <ac:spMk id="3" creationId="{2192D087-342D-8947-8C8C-70D27C50F743}"/>
          </ac:spMkLst>
        </pc:spChg>
        <pc:spChg chg="mod">
          <ac:chgData name="Родион Каргаполов" userId="e7ac1d12b2b99031" providerId="LiveId" clId="{EE98B4ED-1911-5443-965A-D81D7A1F063A}" dt="2020-01-28T10:22:23.987" v="2029" actId="255"/>
          <ac:spMkLst>
            <pc:docMk/>
            <pc:sldMk cId="3916741034" sldId="285"/>
            <ac:spMk id="4" creationId="{FAE9965E-52B8-4A46-99DE-AC6063CEE849}"/>
          </ac:spMkLst>
        </pc:spChg>
        <pc:cxnChg chg="add mod">
          <ac:chgData name="Родион Каргаполов" userId="e7ac1d12b2b99031" providerId="LiveId" clId="{EE98B4ED-1911-5443-965A-D81D7A1F063A}" dt="2020-01-29T05:36:43.626" v="2146" actId="14100"/>
          <ac:cxnSpMkLst>
            <pc:docMk/>
            <pc:sldMk cId="3916741034" sldId="285"/>
            <ac:cxnSpMk id="5" creationId="{E31C056F-685D-BB46-8AD1-B086BBD87DD7}"/>
          </ac:cxnSpMkLst>
        </pc:cxnChg>
      </pc:sldChg>
      <pc:sldChg chg="addSp delSp modSp mod setBg">
        <pc:chgData name="Родион Каргаполов" userId="e7ac1d12b2b99031" providerId="LiveId" clId="{EE98B4ED-1911-5443-965A-D81D7A1F063A}" dt="2020-01-29T05:37:09.798" v="2150" actId="1076"/>
        <pc:sldMkLst>
          <pc:docMk/>
          <pc:sldMk cId="773575897" sldId="286"/>
        </pc:sldMkLst>
        <pc:spChg chg="mod">
          <ac:chgData name="Родион Каргаполов" userId="e7ac1d12b2b99031" providerId="LiveId" clId="{EE98B4ED-1911-5443-965A-D81D7A1F063A}" dt="2020-01-29T05:37:05.768" v="2149" actId="14100"/>
          <ac:spMkLst>
            <pc:docMk/>
            <pc:sldMk cId="773575897" sldId="286"/>
            <ac:spMk id="2" creationId="{71547281-DA47-3447-91F5-F8FB3FB00C27}"/>
          </ac:spMkLst>
        </pc:spChg>
        <pc:spChg chg="mod">
          <ac:chgData name="Родион Каргаполов" userId="e7ac1d12b2b99031" providerId="LiveId" clId="{EE98B4ED-1911-5443-965A-D81D7A1F063A}" dt="2020-01-27T11:29:53.239" v="1257" actId="26606"/>
          <ac:spMkLst>
            <pc:docMk/>
            <pc:sldMk cId="773575897" sldId="286"/>
            <ac:spMk id="3" creationId="{D44B494A-BCA8-5549-AF9C-B46B70BD3FA1}"/>
          </ac:spMkLst>
        </pc:spChg>
        <pc:spChg chg="mod">
          <ac:chgData name="Родион Каргаполов" userId="e7ac1d12b2b99031" providerId="LiveId" clId="{EE98B4ED-1911-5443-965A-D81D7A1F063A}" dt="2020-01-27T11:29:53.239" v="1257" actId="26606"/>
          <ac:spMkLst>
            <pc:docMk/>
            <pc:sldMk cId="773575897" sldId="286"/>
            <ac:spMk id="4" creationId="{1FF55E60-1005-CD49-A541-EC5538290323}"/>
          </ac:spMkLst>
        </pc:spChg>
        <pc:spChg chg="add del mod">
          <ac:chgData name="Родион Каргаполов" userId="e7ac1d12b2b99031" providerId="LiveId" clId="{EE98B4ED-1911-5443-965A-D81D7A1F063A}" dt="2020-01-27T11:29:51.598" v="1256" actId="767"/>
          <ac:spMkLst>
            <pc:docMk/>
            <pc:sldMk cId="773575897" sldId="286"/>
            <ac:spMk id="5" creationId="{3483CF37-D372-C441-BA23-1889104C24FA}"/>
          </ac:spMkLst>
        </pc:spChg>
        <pc:spChg chg="add del">
          <ac:chgData name="Родион Каргаполов" userId="e7ac1d12b2b99031" providerId="LiveId" clId="{EE98B4ED-1911-5443-965A-D81D7A1F063A}" dt="2020-01-27T11:29:53.239" v="1257" actId="26606"/>
          <ac:spMkLst>
            <pc:docMk/>
            <pc:sldMk cId="773575897" sldId="286"/>
            <ac:spMk id="9" creationId="{4C608BEB-860E-4094-8511-78603564A75E}"/>
          </ac:spMkLst>
        </pc:spChg>
        <pc:cxnChg chg="add mod">
          <ac:chgData name="Родион Каргаполов" userId="e7ac1d12b2b99031" providerId="LiveId" clId="{EE98B4ED-1911-5443-965A-D81D7A1F063A}" dt="2020-01-29T05:37:09.798" v="2150" actId="1076"/>
          <ac:cxnSpMkLst>
            <pc:docMk/>
            <pc:sldMk cId="773575897" sldId="286"/>
            <ac:cxnSpMk id="5" creationId="{0E1DC629-FBB0-B546-AC0D-6F5A374FB689}"/>
          </ac:cxnSpMkLst>
        </pc:cxnChg>
        <pc:cxnChg chg="add del">
          <ac:chgData name="Родион Каргаполов" userId="e7ac1d12b2b99031" providerId="LiveId" clId="{EE98B4ED-1911-5443-965A-D81D7A1F063A}" dt="2020-01-27T11:29:53.239" v="1257" actId="26606"/>
          <ac:cxnSpMkLst>
            <pc:docMk/>
            <pc:sldMk cId="773575897" sldId="286"/>
            <ac:cxnSpMk id="11" creationId="{1F16A8D4-FE87-4604-88B2-394B5D1EB437}"/>
          </ac:cxnSpMkLst>
        </pc:cxnChg>
      </pc:sldChg>
      <pc:sldChg chg="addSp delSp modSp mod setBg">
        <pc:chgData name="Родион Каргаполов" userId="e7ac1d12b2b99031" providerId="LiveId" clId="{EE98B4ED-1911-5443-965A-D81D7A1F063A}" dt="2020-01-29T05:37:28.385" v="2154" actId="14100"/>
        <pc:sldMkLst>
          <pc:docMk/>
          <pc:sldMk cId="1622783062" sldId="287"/>
        </pc:sldMkLst>
        <pc:spChg chg="mod">
          <ac:chgData name="Родион Каргаполов" userId="e7ac1d12b2b99031" providerId="LiveId" clId="{EE98B4ED-1911-5443-965A-D81D7A1F063A}" dt="2020-01-27T11:30:00.723" v="1267" actId="26606"/>
          <ac:spMkLst>
            <pc:docMk/>
            <pc:sldMk cId="1622783062" sldId="287"/>
            <ac:spMk id="2" creationId="{71E4DE3E-F47A-BB44-B97C-1C056D446BC3}"/>
          </ac:spMkLst>
        </pc:spChg>
        <pc:spChg chg="mod">
          <ac:chgData name="Родион Каргаполов" userId="e7ac1d12b2b99031" providerId="LiveId" clId="{EE98B4ED-1911-5443-965A-D81D7A1F063A}" dt="2020-01-27T11:30:00.723" v="1267" actId="26606"/>
          <ac:spMkLst>
            <pc:docMk/>
            <pc:sldMk cId="1622783062" sldId="287"/>
            <ac:spMk id="3" creationId="{1761CBE3-B8CD-5440-83E1-236E057F0ECC}"/>
          </ac:spMkLst>
        </pc:spChg>
        <pc:spChg chg="add del">
          <ac:chgData name="Родион Каргаполов" userId="e7ac1d12b2b99031" providerId="LiveId" clId="{EE98B4ED-1911-5443-965A-D81D7A1F063A}" dt="2020-01-27T11:27:03.967" v="1235" actId="26606"/>
          <ac:spMkLst>
            <pc:docMk/>
            <pc:sldMk cId="1622783062" sldId="287"/>
            <ac:spMk id="9" creationId="{42A5316D-ED2F-4F89-B4B4-8D9240B1A348}"/>
          </ac:spMkLst>
        </pc:spChg>
        <pc:spChg chg="add del">
          <ac:chgData name="Родион Каргаполов" userId="e7ac1d12b2b99031" providerId="LiveId" clId="{EE98B4ED-1911-5443-965A-D81D7A1F063A}" dt="2020-01-27T11:27:23.076" v="1237" actId="26606"/>
          <ac:spMkLst>
            <pc:docMk/>
            <pc:sldMk cId="1622783062" sldId="287"/>
            <ac:spMk id="11" creationId="{42A5316D-ED2F-4F89-B4B4-8D9240B1A348}"/>
          </ac:spMkLst>
        </pc:spChg>
        <pc:spChg chg="add del">
          <ac:chgData name="Родион Каргаполов" userId="e7ac1d12b2b99031" providerId="LiveId" clId="{EE98B4ED-1911-5443-965A-D81D7A1F063A}" dt="2020-01-27T11:30:00.723" v="1267" actId="26606"/>
          <ac:spMkLst>
            <pc:docMk/>
            <pc:sldMk cId="1622783062" sldId="287"/>
            <ac:spMk id="13" creationId="{B8D412AD-9CF4-4510-97DC-34D6CC830887}"/>
          </ac:spMkLst>
        </pc:spChg>
        <pc:graphicFrameChg chg="add mod modGraphic">
          <ac:chgData name="Родион Каргаполов" userId="e7ac1d12b2b99031" providerId="LiveId" clId="{EE98B4ED-1911-5443-965A-D81D7A1F063A}" dt="2020-01-27T11:30:00.723" v="1267" actId="26606"/>
          <ac:graphicFrameMkLst>
            <pc:docMk/>
            <pc:sldMk cId="1622783062" sldId="287"/>
            <ac:graphicFrameMk id="4" creationId="{0C56C2CF-A488-1240-9032-7E1C853A9C93}"/>
          </ac:graphicFrameMkLst>
        </pc:graphicFrameChg>
        <pc:cxnChg chg="add mod">
          <ac:chgData name="Родион Каргаполов" userId="e7ac1d12b2b99031" providerId="LiveId" clId="{EE98B4ED-1911-5443-965A-D81D7A1F063A}" dt="2020-01-29T05:37:28.385" v="2154" actId="14100"/>
          <ac:cxnSpMkLst>
            <pc:docMk/>
            <pc:sldMk cId="1622783062" sldId="287"/>
            <ac:cxnSpMk id="5" creationId="{456C2986-B28A-5347-9CF3-D1B042A1A31E}"/>
          </ac:cxnSpMkLst>
        </pc:cxnChg>
        <pc:cxnChg chg="add del">
          <ac:chgData name="Родион Каргаполов" userId="e7ac1d12b2b99031" providerId="LiveId" clId="{EE98B4ED-1911-5443-965A-D81D7A1F063A}" dt="2020-01-27T11:30:00.723" v="1267" actId="26606"/>
          <ac:cxnSpMkLst>
            <pc:docMk/>
            <pc:sldMk cId="1622783062" sldId="287"/>
            <ac:cxnSpMk id="14" creationId="{E8FC89CA-47F1-4934-B283-0E52680A131B}"/>
          </ac:cxnSpMkLst>
        </pc:cxnChg>
      </pc:sldChg>
      <pc:sldChg chg="addSp delSp modSp mod setBg">
        <pc:chgData name="Родион Каргаполов" userId="e7ac1d12b2b99031" providerId="LiveId" clId="{EE98B4ED-1911-5443-965A-D81D7A1F063A}" dt="2020-01-29T05:43:20.707" v="2180"/>
        <pc:sldMkLst>
          <pc:docMk/>
          <pc:sldMk cId="846055750" sldId="288"/>
        </pc:sldMkLst>
        <pc:spChg chg="add del mod">
          <ac:chgData name="Родион Каргаполов" userId="e7ac1d12b2b99031" providerId="LiveId" clId="{EE98B4ED-1911-5443-965A-D81D7A1F063A}" dt="2020-01-29T05:39:27.264" v="2170"/>
          <ac:spMkLst>
            <pc:docMk/>
            <pc:sldMk cId="846055750" sldId="288"/>
            <ac:spMk id="2" creationId="{D7B9F45A-A2AC-8F4B-8686-749FB4B8B63A}"/>
          </ac:spMkLst>
        </pc:spChg>
        <pc:spChg chg="mod">
          <ac:chgData name="Родион Каргаполов" userId="e7ac1d12b2b99031" providerId="LiveId" clId="{EE98B4ED-1911-5443-965A-D81D7A1F063A}" dt="2020-01-29T05:43:10.405" v="2177" actId="255"/>
          <ac:spMkLst>
            <pc:docMk/>
            <pc:sldMk cId="846055750" sldId="288"/>
            <ac:spMk id="3" creationId="{084BA877-7743-A64E-9CEC-9F52FF79B8B7}"/>
          </ac:spMkLst>
        </pc:spChg>
        <pc:spChg chg="add del mod">
          <ac:chgData name="Родион Каргаполов" userId="e7ac1d12b2b99031" providerId="LiveId" clId="{EE98B4ED-1911-5443-965A-D81D7A1F063A}" dt="2020-01-29T05:43:20.707" v="2180"/>
          <ac:spMkLst>
            <pc:docMk/>
            <pc:sldMk cId="846055750" sldId="288"/>
            <ac:spMk id="4" creationId="{424C176D-EACB-1844-9F2B-45BCE536BB77}"/>
          </ac:spMkLst>
        </pc:spChg>
        <pc:spChg chg="add">
          <ac:chgData name="Родион Каргаполов" userId="e7ac1d12b2b99031" providerId="LiveId" clId="{EE98B4ED-1911-5443-965A-D81D7A1F063A}" dt="2020-01-29T05:39:20.747" v="2167" actId="26606"/>
          <ac:spMkLst>
            <pc:docMk/>
            <pc:sldMk cId="846055750" sldId="288"/>
            <ac:spMk id="6" creationId="{E35A04CF-97D4-4FF7-B359-C546B1F62E54}"/>
          </ac:spMkLst>
        </pc:spChg>
        <pc:spChg chg="add">
          <ac:chgData name="Родион Каргаполов" userId="e7ac1d12b2b99031" providerId="LiveId" clId="{EE98B4ED-1911-5443-965A-D81D7A1F063A}" dt="2020-01-29T05:39:20.747" v="2167" actId="26606"/>
          <ac:spMkLst>
            <pc:docMk/>
            <pc:sldMk cId="846055750" sldId="288"/>
            <ac:spMk id="7" creationId="{1DE7243B-5109-444B-8FAF-7437C66BC0E9}"/>
          </ac:spMkLst>
        </pc:spChg>
        <pc:spChg chg="add">
          <ac:chgData name="Родион Каргаполов" userId="e7ac1d12b2b99031" providerId="LiveId" clId="{EE98B4ED-1911-5443-965A-D81D7A1F063A}" dt="2020-01-29T05:39:20.747" v="2167" actId="26606"/>
          <ac:spMkLst>
            <pc:docMk/>
            <pc:sldMk cId="846055750" sldId="288"/>
            <ac:spMk id="9" creationId="{4C5D6221-DA7B-4611-AA26-7D8E349FDE96}"/>
          </ac:spMkLst>
        </pc:spChg>
      </pc:sldChg>
      <pc:sldChg chg="addSp delSp modSp add">
        <pc:chgData name="Родион Каргаполов" userId="e7ac1d12b2b99031" providerId="LiveId" clId="{EE98B4ED-1911-5443-965A-D81D7A1F063A}" dt="2020-01-26T15:24:35.682" v="443" actId="14734"/>
        <pc:sldMkLst>
          <pc:docMk/>
          <pc:sldMk cId="3819539366" sldId="289"/>
        </pc:sldMkLst>
        <pc:spChg chg="mod">
          <ac:chgData name="Родион Каргаполов" userId="e7ac1d12b2b99031" providerId="LiveId" clId="{EE98B4ED-1911-5443-965A-D81D7A1F063A}" dt="2020-01-26T13:02:32.603" v="321" actId="14100"/>
          <ac:spMkLst>
            <pc:docMk/>
            <pc:sldMk cId="3819539366" sldId="289"/>
            <ac:spMk id="2" creationId="{B5CA926E-8490-944D-8E6C-FC68F3EC73F0}"/>
          </ac:spMkLst>
        </pc:spChg>
        <pc:spChg chg="del">
          <ac:chgData name="Родион Каргаполов" userId="e7ac1d12b2b99031" providerId="LiveId" clId="{EE98B4ED-1911-5443-965A-D81D7A1F063A}" dt="2020-01-26T12:51:45.171" v="9" actId="3680"/>
          <ac:spMkLst>
            <pc:docMk/>
            <pc:sldMk cId="3819539366" sldId="289"/>
            <ac:spMk id="3" creationId="{B85B0A94-53F5-7947-9D04-D2E39A742149}"/>
          </ac:spMkLst>
        </pc:spChg>
        <pc:graphicFrameChg chg="add mod modGraphic">
          <ac:chgData name="Родион Каргаполов" userId="e7ac1d12b2b99031" providerId="LiveId" clId="{EE98B4ED-1911-5443-965A-D81D7A1F063A}" dt="2020-01-26T15:24:35.682" v="443" actId="14734"/>
          <ac:graphicFrameMkLst>
            <pc:docMk/>
            <pc:sldMk cId="3819539366" sldId="289"/>
            <ac:graphicFrameMk id="4" creationId="{E437E79B-89B7-3742-A4A7-65D6820B5975}"/>
          </ac:graphicFrameMkLst>
        </pc:graphicFrameChg>
      </pc:sldChg>
      <pc:sldChg chg="delSp modSp add">
        <pc:chgData name="Родион Каргаполов" userId="e7ac1d12b2b99031" providerId="LiveId" clId="{EE98B4ED-1911-5443-965A-D81D7A1F063A}" dt="2020-01-27T07:52:16.300" v="581" actId="113"/>
        <pc:sldMkLst>
          <pc:docMk/>
          <pc:sldMk cId="1862858051" sldId="290"/>
        </pc:sldMkLst>
        <pc:spChg chg="del">
          <ac:chgData name="Родион Каргаполов" userId="e7ac1d12b2b99031" providerId="LiveId" clId="{EE98B4ED-1911-5443-965A-D81D7A1F063A}" dt="2020-01-27T07:47:05.327" v="517"/>
          <ac:spMkLst>
            <pc:docMk/>
            <pc:sldMk cId="1862858051" sldId="290"/>
            <ac:spMk id="2" creationId="{912B4B59-D8BC-DF40-AA16-83BDAFAA493E}"/>
          </ac:spMkLst>
        </pc:spChg>
        <pc:spChg chg="mod">
          <ac:chgData name="Родион Каргаполов" userId="e7ac1d12b2b99031" providerId="LiveId" clId="{EE98B4ED-1911-5443-965A-D81D7A1F063A}" dt="2020-01-27T07:52:16.300" v="581" actId="113"/>
          <ac:spMkLst>
            <pc:docMk/>
            <pc:sldMk cId="1862858051" sldId="290"/>
            <ac:spMk id="3" creationId="{332B8B76-7B81-6842-9F84-3A4431E507E7}"/>
          </ac:spMkLst>
        </pc:spChg>
        <pc:spChg chg="del">
          <ac:chgData name="Родион Каргаполов" userId="e7ac1d12b2b99031" providerId="LiveId" clId="{EE98B4ED-1911-5443-965A-D81D7A1F063A}" dt="2020-01-27T07:46:53.028" v="515"/>
          <ac:spMkLst>
            <pc:docMk/>
            <pc:sldMk cId="1862858051" sldId="290"/>
            <ac:spMk id="4" creationId="{CFCB67D1-DEA2-DE47-BF0E-962B469F5E5A}"/>
          </ac:spMkLst>
        </pc:spChg>
      </pc:sldChg>
      <pc:sldChg chg="addSp delSp modSp add mod ord setBg">
        <pc:chgData name="Родион Каргаполов" userId="e7ac1d12b2b99031" providerId="LiveId" clId="{EE98B4ED-1911-5443-965A-D81D7A1F063A}" dt="2020-01-29T05:38:45.470" v="2166" actId="1076"/>
        <pc:sldMkLst>
          <pc:docMk/>
          <pc:sldMk cId="4283238741" sldId="291"/>
        </pc:sldMkLst>
        <pc:spChg chg="mod">
          <ac:chgData name="Родион Каргаполов" userId="e7ac1d12b2b99031" providerId="LiveId" clId="{EE98B4ED-1911-5443-965A-D81D7A1F063A}" dt="2020-01-27T13:20:49.898" v="1860" actId="26606"/>
          <ac:spMkLst>
            <pc:docMk/>
            <pc:sldMk cId="4283238741" sldId="291"/>
            <ac:spMk id="2" creationId="{5F1D723E-37E2-BC4E-BFD1-1E0EF1D350C5}"/>
          </ac:spMkLst>
        </pc:spChg>
        <pc:spChg chg="mod">
          <ac:chgData name="Родион Каргаполов" userId="e7ac1d12b2b99031" providerId="LiveId" clId="{EE98B4ED-1911-5443-965A-D81D7A1F063A}" dt="2020-01-29T05:38:29.800" v="2165" actId="1076"/>
          <ac:spMkLst>
            <pc:docMk/>
            <pc:sldMk cId="4283238741" sldId="291"/>
            <ac:spMk id="3" creationId="{736274A2-8823-1946-8FF4-F71E6BA69BF3}"/>
          </ac:spMkLst>
        </pc:spChg>
        <pc:spChg chg="mod">
          <ac:chgData name="Родион Каргаполов" userId="e7ac1d12b2b99031" providerId="LiveId" clId="{EE98B4ED-1911-5443-965A-D81D7A1F063A}" dt="2020-01-29T05:37:54.326" v="2158" actId="1076"/>
          <ac:spMkLst>
            <pc:docMk/>
            <pc:sldMk cId="4283238741" sldId="291"/>
            <ac:spMk id="4" creationId="{7CAC1339-4208-D846-8BD7-3CF328E6CA9D}"/>
          </ac:spMkLst>
        </pc:spChg>
        <pc:spChg chg="add mod">
          <ac:chgData name="Родион Каргаполов" userId="e7ac1d12b2b99031" providerId="LiveId" clId="{EE98B4ED-1911-5443-965A-D81D7A1F063A}" dt="2020-01-29T05:38:45.470" v="2166" actId="1076"/>
          <ac:spMkLst>
            <pc:docMk/>
            <pc:sldMk cId="4283238741" sldId="291"/>
            <ac:spMk id="5" creationId="{047CF157-B265-5A4B-A1DD-7F4428D910D9}"/>
          </ac:spMkLst>
        </pc:spChg>
        <pc:spChg chg="add del">
          <ac:chgData name="Родион Каргаполов" userId="e7ac1d12b2b99031" providerId="LiveId" clId="{EE98B4ED-1911-5443-965A-D81D7A1F063A}" dt="2020-01-27T13:20:49.898" v="1860" actId="26606"/>
          <ac:spMkLst>
            <pc:docMk/>
            <pc:sldMk cId="4283238741" sldId="291"/>
            <ac:spMk id="9" creationId="{4C608BEB-860E-4094-8511-78603564A75E}"/>
          </ac:spMkLst>
        </pc:spChg>
        <pc:cxnChg chg="add mod">
          <ac:chgData name="Родион Каргаполов" userId="e7ac1d12b2b99031" providerId="LiveId" clId="{EE98B4ED-1911-5443-965A-D81D7A1F063A}" dt="2020-01-29T05:38:07.017" v="2162" actId="1076"/>
          <ac:cxnSpMkLst>
            <pc:docMk/>
            <pc:sldMk cId="4283238741" sldId="291"/>
            <ac:cxnSpMk id="6" creationId="{940DC1DB-7F99-1449-B628-69C4EA3A0DD8}"/>
          </ac:cxnSpMkLst>
        </pc:cxnChg>
        <pc:cxnChg chg="add del">
          <ac:chgData name="Родион Каргаполов" userId="e7ac1d12b2b99031" providerId="LiveId" clId="{EE98B4ED-1911-5443-965A-D81D7A1F063A}" dt="2020-01-27T13:20:49.898" v="1860" actId="26606"/>
          <ac:cxnSpMkLst>
            <pc:docMk/>
            <pc:sldMk cId="4283238741" sldId="291"/>
            <ac:cxnSpMk id="11" creationId="{1F16A8D4-FE87-4604-88B2-394B5D1EB437}"/>
          </ac:cxnSpMkLst>
        </pc:cxnChg>
      </pc:sldChg>
    </pc:docChg>
  </pc:docChgLst>
  <pc:docChgLst>
    <pc:chgData name="Родион Каргаполов" userId="e7ac1d12b2b99031" providerId="LiveId" clId="{01B7A795-6BF2-2C47-B82C-E70469C59DBB}"/>
    <pc:docChg chg="undo custSel mod addSld delSld modSld sldOrd">
      <pc:chgData name="Родион Каргаполов" userId="e7ac1d12b2b99031" providerId="LiveId" clId="{01B7A795-6BF2-2C47-B82C-E70469C59DBB}" dt="2020-01-26T12:29:57.433" v="7714" actId="2696"/>
      <pc:docMkLst>
        <pc:docMk/>
      </pc:docMkLst>
      <pc:sldChg chg="modSp">
        <pc:chgData name="Родион Каргаполов" userId="e7ac1d12b2b99031" providerId="LiveId" clId="{01B7A795-6BF2-2C47-B82C-E70469C59DBB}" dt="2020-01-26T12:26:35.126" v="7543" actId="14100"/>
        <pc:sldMkLst>
          <pc:docMk/>
          <pc:sldMk cId="4107318099" sldId="257"/>
        </pc:sldMkLst>
        <pc:spChg chg="mod">
          <ac:chgData name="Родион Каргаполов" userId="e7ac1d12b2b99031" providerId="LiveId" clId="{01B7A795-6BF2-2C47-B82C-E70469C59DBB}" dt="2020-01-26T12:26:35.126" v="7543" actId="14100"/>
          <ac:spMkLst>
            <pc:docMk/>
            <pc:sldMk cId="4107318099" sldId="257"/>
            <ac:spMk id="2" creationId="{24483F5E-FB12-7B4B-A4EE-E836C2ED316C}"/>
          </ac:spMkLst>
        </pc:spChg>
        <pc:spChg chg="mod">
          <ac:chgData name="Родион Каргаполов" userId="e7ac1d12b2b99031" providerId="LiveId" clId="{01B7A795-6BF2-2C47-B82C-E70469C59DBB}" dt="2020-01-26T12:26:19.349" v="7541" actId="14100"/>
          <ac:spMkLst>
            <pc:docMk/>
            <pc:sldMk cId="4107318099" sldId="257"/>
            <ac:spMk id="3" creationId="{B5896CD9-B9AE-B341-935A-7DD3B2E772C4}"/>
          </ac:spMkLst>
        </pc:spChg>
        <pc:picChg chg="mod">
          <ac:chgData name="Родион Каргаполов" userId="e7ac1d12b2b99031" providerId="LiveId" clId="{01B7A795-6BF2-2C47-B82C-E70469C59DBB}" dt="2020-01-26T12:26:23.290" v="7542" actId="1076"/>
          <ac:picMkLst>
            <pc:docMk/>
            <pc:sldMk cId="4107318099" sldId="257"/>
            <ac:picMk id="5" creationId="{9C41A7D8-FF95-0F4F-B376-CC48855D1AA3}"/>
          </ac:picMkLst>
        </pc:picChg>
      </pc:sldChg>
      <pc:sldChg chg="modSp">
        <pc:chgData name="Родион Каргаполов" userId="e7ac1d12b2b99031" providerId="LiveId" clId="{01B7A795-6BF2-2C47-B82C-E70469C59DBB}" dt="2020-01-26T12:29:46.960" v="7713" actId="20577"/>
        <pc:sldMkLst>
          <pc:docMk/>
          <pc:sldMk cId="2705906335" sldId="258"/>
        </pc:sldMkLst>
        <pc:spChg chg="mod">
          <ac:chgData name="Родион Каргаполов" userId="e7ac1d12b2b99031" providerId="LiveId" clId="{01B7A795-6BF2-2C47-B82C-E70469C59DBB}" dt="2020-01-25T11:39:01.603" v="7318" actId="255"/>
          <ac:spMkLst>
            <pc:docMk/>
            <pc:sldMk cId="2705906335" sldId="258"/>
            <ac:spMk id="2" creationId="{0D28D5EB-38E8-C247-9980-063D6CC7F5C8}"/>
          </ac:spMkLst>
        </pc:spChg>
        <pc:spChg chg="mod">
          <ac:chgData name="Родион Каргаполов" userId="e7ac1d12b2b99031" providerId="LiveId" clId="{01B7A795-6BF2-2C47-B82C-E70469C59DBB}" dt="2020-01-26T12:29:46.960" v="7713" actId="20577"/>
          <ac:spMkLst>
            <pc:docMk/>
            <pc:sldMk cId="2705906335" sldId="258"/>
            <ac:spMk id="3" creationId="{86D688B0-E5ED-CD41-85C5-D03EDA0DAFB7}"/>
          </ac:spMkLst>
        </pc:spChg>
      </pc:sldChg>
      <pc:sldChg chg="addSp delSp modSp add mod ord setBg setClrOvrMap">
        <pc:chgData name="Родион Каргаполов" userId="e7ac1d12b2b99031" providerId="LiveId" clId="{01B7A795-6BF2-2C47-B82C-E70469C59DBB}" dt="2020-01-19T14:06:37.784" v="591" actId="113"/>
        <pc:sldMkLst>
          <pc:docMk/>
          <pc:sldMk cId="4103789433" sldId="259"/>
        </pc:sldMkLst>
        <pc:spChg chg="del mod">
          <ac:chgData name="Родион Каргаполов" userId="e7ac1d12b2b99031" providerId="LiveId" clId="{01B7A795-6BF2-2C47-B82C-E70469C59DBB}" dt="2020-01-16T06:15:59.027" v="321"/>
          <ac:spMkLst>
            <pc:docMk/>
            <pc:sldMk cId="4103789433" sldId="259"/>
            <ac:spMk id="2" creationId="{1C8F943D-1914-874E-BC1C-126D8BCEAA53}"/>
          </ac:spMkLst>
        </pc:spChg>
        <pc:spChg chg="add del mod">
          <ac:chgData name="Родион Каргаполов" userId="e7ac1d12b2b99031" providerId="LiveId" clId="{01B7A795-6BF2-2C47-B82C-E70469C59DBB}" dt="2020-01-19T14:00:47.758" v="547"/>
          <ac:spMkLst>
            <pc:docMk/>
            <pc:sldMk cId="4103789433" sldId="259"/>
            <ac:spMk id="2" creationId="{A154AE18-DD6E-CF40-94C8-652E420F0FBE}"/>
          </ac:spMkLst>
        </pc:spChg>
        <pc:spChg chg="del">
          <ac:chgData name="Родион Каргаполов" userId="e7ac1d12b2b99031" providerId="LiveId" clId="{01B7A795-6BF2-2C47-B82C-E70469C59DBB}" dt="2020-01-15T15:40:52.964" v="92"/>
          <ac:spMkLst>
            <pc:docMk/>
            <pc:sldMk cId="4103789433" sldId="259"/>
            <ac:spMk id="3" creationId="{304AA661-E858-B44E-9848-0478A67EB544}"/>
          </ac:spMkLst>
        </pc:spChg>
        <pc:spChg chg="add del mod">
          <ac:chgData name="Родион Каргаполов" userId="e7ac1d12b2b99031" providerId="LiveId" clId="{01B7A795-6BF2-2C47-B82C-E70469C59DBB}" dt="2020-01-19T14:00:56.063" v="552"/>
          <ac:spMkLst>
            <pc:docMk/>
            <pc:sldMk cId="4103789433" sldId="259"/>
            <ac:spMk id="3" creationId="{372DC1FF-18FF-5A40-8004-8570DA33BBAE}"/>
          </ac:spMkLst>
        </pc:spChg>
        <pc:spChg chg="add del mod ord">
          <ac:chgData name="Родион Каргаполов" userId="e7ac1d12b2b99031" providerId="LiveId" clId="{01B7A795-6BF2-2C47-B82C-E70469C59DBB}" dt="2020-01-19T14:02:30.982" v="562"/>
          <ac:spMkLst>
            <pc:docMk/>
            <pc:sldMk cId="4103789433" sldId="259"/>
            <ac:spMk id="4" creationId="{3BC3CDB1-70D0-AD44-8EFF-6B2E301549DC}"/>
          </ac:spMkLst>
        </pc:spChg>
        <pc:spChg chg="add del mod ord">
          <ac:chgData name="Родион Каргаполов" userId="e7ac1d12b2b99031" providerId="LiveId" clId="{01B7A795-6BF2-2C47-B82C-E70469C59DBB}" dt="2020-01-19T13:59:46.550" v="539"/>
          <ac:spMkLst>
            <pc:docMk/>
            <pc:sldMk cId="4103789433" sldId="259"/>
            <ac:spMk id="5" creationId="{01352A3B-DD5C-6044-9529-8485DC202BCE}"/>
          </ac:spMkLst>
        </pc:spChg>
        <pc:spChg chg="add del mod">
          <ac:chgData name="Родион Каргаполов" userId="e7ac1d12b2b99031" providerId="LiveId" clId="{01B7A795-6BF2-2C47-B82C-E70469C59DBB}" dt="2020-01-15T16:03:51.150" v="233"/>
          <ac:spMkLst>
            <pc:docMk/>
            <pc:sldMk cId="4103789433" sldId="259"/>
            <ac:spMk id="6" creationId="{2E2E58E5-164B-BC49-BE23-0E1A7AD83FA2}"/>
          </ac:spMkLst>
        </pc:spChg>
        <pc:spChg chg="add del mod">
          <ac:chgData name="Родион Каргаполов" userId="e7ac1d12b2b99031" providerId="LiveId" clId="{01B7A795-6BF2-2C47-B82C-E70469C59DBB}" dt="2020-01-19T14:00:58.694" v="556"/>
          <ac:spMkLst>
            <pc:docMk/>
            <pc:sldMk cId="4103789433" sldId="259"/>
            <ac:spMk id="6" creationId="{CC55CB34-55BF-9542-B106-23E396B7541E}"/>
          </ac:spMkLst>
        </pc:spChg>
        <pc:spChg chg="add del mod">
          <ac:chgData name="Родион Каргаполов" userId="e7ac1d12b2b99031" providerId="LiveId" clId="{01B7A795-6BF2-2C47-B82C-E70469C59DBB}" dt="2020-01-19T14:00:58.494" v="554"/>
          <ac:spMkLst>
            <pc:docMk/>
            <pc:sldMk cId="4103789433" sldId="259"/>
            <ac:spMk id="7" creationId="{4E54750F-2187-F44F-A0BE-1429B53809B4}"/>
          </ac:spMkLst>
        </pc:spChg>
        <pc:spChg chg="add del mod">
          <ac:chgData name="Родион Каргаполов" userId="e7ac1d12b2b99031" providerId="LiveId" clId="{01B7A795-6BF2-2C47-B82C-E70469C59DBB}" dt="2020-01-19T14:02:11.854" v="560"/>
          <ac:spMkLst>
            <pc:docMk/>
            <pc:sldMk cId="4103789433" sldId="259"/>
            <ac:spMk id="9" creationId="{32A0758A-5E0F-7644-8A1C-45C594767537}"/>
          </ac:spMkLst>
        </pc:spChg>
        <pc:spChg chg="add del mod">
          <ac:chgData name="Родион Каргаполов" userId="e7ac1d12b2b99031" providerId="LiveId" clId="{01B7A795-6BF2-2C47-B82C-E70469C59DBB}" dt="2020-01-19T14:02:54.169" v="569"/>
          <ac:spMkLst>
            <pc:docMk/>
            <pc:sldMk cId="4103789433" sldId="259"/>
            <ac:spMk id="10" creationId="{9FD6B94C-126A-6B41-98FA-2EDB00C72AA9}"/>
          </ac:spMkLst>
        </pc:spChg>
        <pc:spChg chg="add del mod">
          <ac:chgData name="Родион Каргаполов" userId="e7ac1d12b2b99031" providerId="LiveId" clId="{01B7A795-6BF2-2C47-B82C-E70469C59DBB}" dt="2020-01-19T14:02:58.116" v="572"/>
          <ac:spMkLst>
            <pc:docMk/>
            <pc:sldMk cId="4103789433" sldId="259"/>
            <ac:spMk id="11" creationId="{1C1894A2-415D-3346-A467-01963861EE54}"/>
          </ac:spMkLst>
        </pc:spChg>
        <pc:spChg chg="add mod">
          <ac:chgData name="Родион Каргаполов" userId="e7ac1d12b2b99031" providerId="LiveId" clId="{01B7A795-6BF2-2C47-B82C-E70469C59DBB}" dt="2020-01-19T14:06:37.784" v="591" actId="113"/>
          <ac:spMkLst>
            <pc:docMk/>
            <pc:sldMk cId="4103789433" sldId="259"/>
            <ac:spMk id="12" creationId="{F14ACE53-AC97-254E-9C08-B3A22071E64A}"/>
          </ac:spMkLst>
        </pc:spChg>
        <pc:spChg chg="add del">
          <ac:chgData name="Родион Каргаполов" userId="e7ac1d12b2b99031" providerId="LiveId" clId="{01B7A795-6BF2-2C47-B82C-E70469C59DBB}" dt="2020-01-15T15:41:47.426" v="100" actId="26606"/>
          <ac:spMkLst>
            <pc:docMk/>
            <pc:sldMk cId="4103789433" sldId="259"/>
            <ac:spMk id="71" creationId="{CF62D2A7-8207-488C-9F46-316BA81A16C8}"/>
          </ac:spMkLst>
        </pc:spChg>
        <pc:picChg chg="add mod">
          <ac:chgData name="Родион Каргаполов" userId="e7ac1d12b2b99031" providerId="LiveId" clId="{01B7A795-6BF2-2C47-B82C-E70469C59DBB}" dt="2020-01-16T06:16:35.995" v="328" actId="26606"/>
          <ac:picMkLst>
            <pc:docMk/>
            <pc:sldMk cId="4103789433" sldId="259"/>
            <ac:picMk id="8" creationId="{C653605A-0855-3D45-A670-92FB3F8883A5}"/>
          </ac:picMkLst>
        </pc:picChg>
        <pc:picChg chg="add del mod">
          <ac:chgData name="Родион Каргаполов" userId="e7ac1d12b2b99031" providerId="LiveId" clId="{01B7A795-6BF2-2C47-B82C-E70469C59DBB}" dt="2020-01-15T16:03:13.714" v="228" actId="478"/>
          <ac:picMkLst>
            <pc:docMk/>
            <pc:sldMk cId="4103789433" sldId="259"/>
            <ac:picMk id="1026" creationId="{417E5144-5A3F-C642-869A-46FACCDD33E0}"/>
          </ac:picMkLst>
        </pc:picChg>
        <pc:cxnChg chg="add del">
          <ac:chgData name="Родион Каргаполов" userId="e7ac1d12b2b99031" providerId="LiveId" clId="{01B7A795-6BF2-2C47-B82C-E70469C59DBB}" dt="2020-01-15T16:05:15.870" v="242" actId="26606"/>
          <ac:cxnSpMkLst>
            <pc:docMk/>
            <pc:sldMk cId="4103789433" sldId="259"/>
            <ac:cxnSpMk id="13" creationId="{E4A809D5-3600-46D4-A466-67F2349A54FB}"/>
          </ac:cxnSpMkLst>
        </pc:cxnChg>
        <pc:cxnChg chg="add del">
          <ac:chgData name="Родион Каргаполов" userId="e7ac1d12b2b99031" providerId="LiveId" clId="{01B7A795-6BF2-2C47-B82C-E70469C59DBB}" dt="2020-01-15T15:41:56.927" v="107" actId="26606"/>
          <ac:cxnSpMkLst>
            <pc:docMk/>
            <pc:sldMk cId="4103789433" sldId="259"/>
            <ac:cxnSpMk id="1028" creationId="{E4A809D5-3600-46D4-A466-67F2349A54FB}"/>
          </ac:cxnSpMkLst>
        </pc:cxnChg>
      </pc:sldChg>
      <pc:sldChg chg="addSp delSp modSp add del">
        <pc:chgData name="Родион Каргаполов" userId="e7ac1d12b2b99031" providerId="LiveId" clId="{01B7A795-6BF2-2C47-B82C-E70469C59DBB}" dt="2020-01-26T12:29:57.433" v="7714" actId="2696"/>
        <pc:sldMkLst>
          <pc:docMk/>
          <pc:sldMk cId="1709674858" sldId="260"/>
        </pc:sldMkLst>
        <pc:spChg chg="mod">
          <ac:chgData name="Родион Каргаполов" userId="e7ac1d12b2b99031" providerId="LiveId" clId="{01B7A795-6BF2-2C47-B82C-E70469C59DBB}" dt="2020-01-16T06:15:34.411" v="320" actId="20577"/>
          <ac:spMkLst>
            <pc:docMk/>
            <pc:sldMk cId="1709674858" sldId="260"/>
            <ac:spMk id="2" creationId="{C93E7FBF-7078-434F-8A77-4EEF44B5FA89}"/>
          </ac:spMkLst>
        </pc:spChg>
        <pc:spChg chg="del">
          <ac:chgData name="Родион Каргаполов" userId="e7ac1d12b2b99031" providerId="LiveId" clId="{01B7A795-6BF2-2C47-B82C-E70469C59DBB}" dt="2020-01-16T06:13:07.434" v="247" actId="931"/>
          <ac:spMkLst>
            <pc:docMk/>
            <pc:sldMk cId="1709674858" sldId="260"/>
            <ac:spMk id="3" creationId="{83A43CA5-29AF-9742-A689-56A3181F4BC3}"/>
          </ac:spMkLst>
        </pc:spChg>
        <pc:picChg chg="add mod">
          <ac:chgData name="Родион Каргаполов" userId="e7ac1d12b2b99031" providerId="LiveId" clId="{01B7A795-6BF2-2C47-B82C-E70469C59DBB}" dt="2020-01-16T06:13:10.705" v="249" actId="962"/>
          <ac:picMkLst>
            <pc:docMk/>
            <pc:sldMk cId="1709674858" sldId="260"/>
            <ac:picMk id="5" creationId="{B7A97536-8E95-8948-BE20-9324AB552134}"/>
          </ac:picMkLst>
        </pc:picChg>
      </pc:sldChg>
      <pc:sldChg chg="addSp delSp modSp add mod setBg">
        <pc:chgData name="Родион Каргаполов" userId="e7ac1d12b2b99031" providerId="LiveId" clId="{01B7A795-6BF2-2C47-B82C-E70469C59DBB}" dt="2020-01-19T15:37:05.189" v="1000" actId="1076"/>
        <pc:sldMkLst>
          <pc:docMk/>
          <pc:sldMk cId="4269405463" sldId="261"/>
        </pc:sldMkLst>
        <pc:spChg chg="mod">
          <ac:chgData name="Родион Каргаполов" userId="e7ac1d12b2b99031" providerId="LiveId" clId="{01B7A795-6BF2-2C47-B82C-E70469C59DBB}" dt="2020-01-19T15:35:27.252" v="978" actId="113"/>
          <ac:spMkLst>
            <pc:docMk/>
            <pc:sldMk cId="4269405463" sldId="261"/>
            <ac:spMk id="2" creationId="{FA3A6AA0-9F36-9348-BBD7-03342E84A800}"/>
          </ac:spMkLst>
        </pc:spChg>
        <pc:spChg chg="del mod">
          <ac:chgData name="Родион Каргаполов" userId="e7ac1d12b2b99031" providerId="LiveId" clId="{01B7A795-6BF2-2C47-B82C-E70469C59DBB}" dt="2020-01-19T14:47:06.499" v="792"/>
          <ac:spMkLst>
            <pc:docMk/>
            <pc:sldMk cId="4269405463" sldId="261"/>
            <ac:spMk id="3" creationId="{126815E6-3367-CE46-83A6-E3A77398570E}"/>
          </ac:spMkLst>
        </pc:spChg>
        <pc:spChg chg="add del mod">
          <ac:chgData name="Родион Каргаполов" userId="e7ac1d12b2b99031" providerId="LiveId" clId="{01B7A795-6BF2-2C47-B82C-E70469C59DBB}" dt="2020-01-19T14:37:09.924" v="764" actId="767"/>
          <ac:spMkLst>
            <pc:docMk/>
            <pc:sldMk cId="4269405463" sldId="261"/>
            <ac:spMk id="12" creationId="{01E9189A-D51A-324F-BA80-2953A17EC4CF}"/>
          </ac:spMkLst>
        </pc:spChg>
        <pc:spChg chg="add del">
          <ac:chgData name="Родион Каргаполов" userId="e7ac1d12b2b99031" providerId="LiveId" clId="{01B7A795-6BF2-2C47-B82C-E70469C59DBB}" dt="2020-01-19T14:36:23.681" v="760" actId="26606"/>
          <ac:spMkLst>
            <pc:docMk/>
            <pc:sldMk cId="4269405463" sldId="261"/>
            <ac:spMk id="16" creationId="{2B566528-1B12-4246-9431-5C2D7D081168}"/>
          </ac:spMkLst>
        </pc:spChg>
        <pc:spChg chg="add del">
          <ac:chgData name="Родион Каргаполов" userId="e7ac1d12b2b99031" providerId="LiveId" clId="{01B7A795-6BF2-2C47-B82C-E70469C59DBB}" dt="2020-01-19T14:36:23.681" v="760" actId="26606"/>
          <ac:spMkLst>
            <pc:docMk/>
            <pc:sldMk cId="4269405463" sldId="261"/>
            <ac:spMk id="22" creationId="{D3F51FEB-38FB-4F6C-9F7B-2F2AFAB65463}"/>
          </ac:spMkLst>
        </pc:spChg>
        <pc:spChg chg="add del">
          <ac:chgData name="Родион Каргаполов" userId="e7ac1d12b2b99031" providerId="LiveId" clId="{01B7A795-6BF2-2C47-B82C-E70469C59DBB}" dt="2020-01-19T14:36:23.681" v="760" actId="26606"/>
          <ac:spMkLst>
            <pc:docMk/>
            <pc:sldMk cId="4269405463" sldId="261"/>
            <ac:spMk id="24" creationId="{1E547BA6-BAE0-43BB-A7CA-60F69CE252F0}"/>
          </ac:spMkLst>
        </pc:spChg>
        <pc:spChg chg="add del">
          <ac:chgData name="Родион Каргаполов" userId="e7ac1d12b2b99031" providerId="LiveId" clId="{01B7A795-6BF2-2C47-B82C-E70469C59DBB}" dt="2020-01-19T14:37:12.898" v="766" actId="26606"/>
          <ac:spMkLst>
            <pc:docMk/>
            <pc:sldMk cId="4269405463" sldId="261"/>
            <ac:spMk id="26" creationId="{4E8F40FE-293C-453F-B8A6-4278993567DF}"/>
          </ac:spMkLst>
        </pc:spChg>
        <pc:spChg chg="add del">
          <ac:chgData name="Родион Каргаполов" userId="e7ac1d12b2b99031" providerId="LiveId" clId="{01B7A795-6BF2-2C47-B82C-E70469C59DBB}" dt="2020-01-19T14:37:12.898" v="766" actId="26606"/>
          <ac:spMkLst>
            <pc:docMk/>
            <pc:sldMk cId="4269405463" sldId="261"/>
            <ac:spMk id="27" creationId="{481EABE0-FA8E-49A5-A966-F0539111C953}"/>
          </ac:spMkLst>
        </pc:spChg>
        <pc:spChg chg="add del">
          <ac:chgData name="Родион Каргаполов" userId="e7ac1d12b2b99031" providerId="LiveId" clId="{01B7A795-6BF2-2C47-B82C-E70469C59DBB}" dt="2020-01-19T14:37:12.898" v="766" actId="26606"/>
          <ac:spMkLst>
            <pc:docMk/>
            <pc:sldMk cId="4269405463" sldId="261"/>
            <ac:spMk id="28" creationId="{56A3E26D-73B1-468C-B97B-BC1815959759}"/>
          </ac:spMkLst>
        </pc:spChg>
        <pc:spChg chg="add del">
          <ac:chgData name="Родион Каргаполов" userId="e7ac1d12b2b99031" providerId="LiveId" clId="{01B7A795-6BF2-2C47-B82C-E70469C59DBB}" dt="2020-01-19T14:47:32.960" v="794" actId="26606"/>
          <ac:spMkLst>
            <pc:docMk/>
            <pc:sldMk cId="4269405463" sldId="261"/>
            <ac:spMk id="36" creationId="{7AE95D8F-9825-4222-8846-E3461598CC62}"/>
          </ac:spMkLst>
        </pc:spChg>
        <pc:grpChg chg="add del">
          <ac:chgData name="Родион Каргаполов" userId="e7ac1d12b2b99031" providerId="LiveId" clId="{01B7A795-6BF2-2C47-B82C-E70469C59DBB}" dt="2020-01-19T14:36:23.681" v="760" actId="26606"/>
          <ac:grpSpMkLst>
            <pc:docMk/>
            <pc:sldMk cId="4269405463" sldId="261"/>
            <ac:grpSpMk id="18" creationId="{F0C759C5-888E-44FA-9101-1ED00E9671DE}"/>
          </ac:grpSpMkLst>
        </pc:grpChg>
        <pc:picChg chg="add del mod">
          <ac:chgData name="Родион Каргаполов" userId="e7ac1d12b2b99031" providerId="LiveId" clId="{01B7A795-6BF2-2C47-B82C-E70469C59DBB}" dt="2020-01-19T14:45:02.301" v="771"/>
          <ac:picMkLst>
            <pc:docMk/>
            <pc:sldMk cId="4269405463" sldId="261"/>
            <ac:picMk id="5" creationId="{468EFD66-9D76-DF4B-919E-97655C3A1A2F}"/>
          </ac:picMkLst>
        </pc:picChg>
        <pc:picChg chg="add del mod ord">
          <ac:chgData name="Родион Каргаполов" userId="e7ac1d12b2b99031" providerId="LiveId" clId="{01B7A795-6BF2-2C47-B82C-E70469C59DBB}" dt="2020-01-19T14:45:05.769" v="772"/>
          <ac:picMkLst>
            <pc:docMk/>
            <pc:sldMk cId="4269405463" sldId="261"/>
            <ac:picMk id="7" creationId="{38C7C2A8-938D-F043-8376-0251693FA8CC}"/>
          </ac:picMkLst>
        </pc:picChg>
        <pc:picChg chg="add del mod">
          <ac:chgData name="Родион Каргаполов" userId="e7ac1d12b2b99031" providerId="LiveId" clId="{01B7A795-6BF2-2C47-B82C-E70469C59DBB}" dt="2020-01-19T14:45:09.265" v="773"/>
          <ac:picMkLst>
            <pc:docMk/>
            <pc:sldMk cId="4269405463" sldId="261"/>
            <ac:picMk id="9" creationId="{28D53455-CB46-804D-8295-E7F031E8CF28}"/>
          </ac:picMkLst>
        </pc:picChg>
        <pc:picChg chg="add del mod ord">
          <ac:chgData name="Родион Каргаполов" userId="e7ac1d12b2b99031" providerId="LiveId" clId="{01B7A795-6BF2-2C47-B82C-E70469C59DBB}" dt="2020-01-19T14:45:12.747" v="774"/>
          <ac:picMkLst>
            <pc:docMk/>
            <pc:sldMk cId="4269405463" sldId="261"/>
            <ac:picMk id="11" creationId="{E62980F3-94DA-C747-A599-39B4C88E3F87}"/>
          </ac:picMkLst>
        </pc:picChg>
        <pc:picChg chg="add del mod">
          <ac:chgData name="Родион Каргаполов" userId="e7ac1d12b2b99031" providerId="LiveId" clId="{01B7A795-6BF2-2C47-B82C-E70469C59DBB}" dt="2020-01-19T15:29:09.057" v="947"/>
          <ac:picMkLst>
            <pc:docMk/>
            <pc:sldMk cId="4269405463" sldId="261"/>
            <ac:picMk id="14" creationId="{049ABE6F-99DC-4446-B04F-9F7C7C9D8DD8}"/>
          </ac:picMkLst>
        </pc:picChg>
        <pc:picChg chg="add del mod ord">
          <ac:chgData name="Родион Каргаполов" userId="e7ac1d12b2b99031" providerId="LiveId" clId="{01B7A795-6BF2-2C47-B82C-E70469C59DBB}" dt="2020-01-19T15:29:13.098" v="948"/>
          <ac:picMkLst>
            <pc:docMk/>
            <pc:sldMk cId="4269405463" sldId="261"/>
            <ac:picMk id="17" creationId="{6C44BBD1-71C1-D746-A184-C3A52FB1454B}"/>
          </ac:picMkLst>
        </pc:picChg>
        <pc:picChg chg="add del mod ord">
          <ac:chgData name="Родион Каргаполов" userId="e7ac1d12b2b99031" providerId="LiveId" clId="{01B7A795-6BF2-2C47-B82C-E70469C59DBB}" dt="2020-01-19T14:50:08.789" v="826"/>
          <ac:picMkLst>
            <pc:docMk/>
            <pc:sldMk cId="4269405463" sldId="261"/>
            <ac:picMk id="23" creationId="{F0AD9D41-358B-2F42-9CE9-FF99F08CDA7D}"/>
          </ac:picMkLst>
        </pc:picChg>
        <pc:picChg chg="add del mod">
          <ac:chgData name="Родион Каргаполов" userId="e7ac1d12b2b99031" providerId="LiveId" clId="{01B7A795-6BF2-2C47-B82C-E70469C59DBB}" dt="2020-01-19T14:50:03.692" v="825"/>
          <ac:picMkLst>
            <pc:docMk/>
            <pc:sldMk cId="4269405463" sldId="261"/>
            <ac:picMk id="29" creationId="{AE8F7684-6E65-F14B-8D3C-938654249BF4}"/>
          </ac:picMkLst>
        </pc:picChg>
        <pc:picChg chg="add del mod">
          <ac:chgData name="Родион Каргаполов" userId="e7ac1d12b2b99031" providerId="LiveId" clId="{01B7A795-6BF2-2C47-B82C-E70469C59DBB}" dt="2020-01-19T15:29:16.714" v="949"/>
          <ac:picMkLst>
            <pc:docMk/>
            <pc:sldMk cId="4269405463" sldId="261"/>
            <ac:picMk id="31" creationId="{17CE34A8-7500-404E-8B35-3374D2D32DBC}"/>
          </ac:picMkLst>
        </pc:picChg>
        <pc:picChg chg="add del mod">
          <ac:chgData name="Родион Каргаполов" userId="e7ac1d12b2b99031" providerId="LiveId" clId="{01B7A795-6BF2-2C47-B82C-E70469C59DBB}" dt="2020-01-19T15:29:05.820" v="946"/>
          <ac:picMkLst>
            <pc:docMk/>
            <pc:sldMk cId="4269405463" sldId="261"/>
            <ac:picMk id="33" creationId="{5DA5ABA8-4778-FE4A-8712-F55DC18D4464}"/>
          </ac:picMkLst>
        </pc:picChg>
        <pc:picChg chg="add mod">
          <ac:chgData name="Родион Каргаполов" userId="e7ac1d12b2b99031" providerId="LiveId" clId="{01B7A795-6BF2-2C47-B82C-E70469C59DBB}" dt="2020-01-19T15:36:41.563" v="996" actId="1076"/>
          <ac:picMkLst>
            <pc:docMk/>
            <pc:sldMk cId="4269405463" sldId="261"/>
            <ac:picMk id="37" creationId="{D0865C46-256E-1C4D-94D2-686CF16317A1}"/>
          </ac:picMkLst>
        </pc:picChg>
        <pc:picChg chg="add mod">
          <ac:chgData name="Родион Каргаполов" userId="e7ac1d12b2b99031" providerId="LiveId" clId="{01B7A795-6BF2-2C47-B82C-E70469C59DBB}" dt="2020-01-19T15:37:05.189" v="1000" actId="1076"/>
          <ac:picMkLst>
            <pc:docMk/>
            <pc:sldMk cId="4269405463" sldId="261"/>
            <ac:picMk id="41" creationId="{8B2EDA9A-C311-1A4B-982A-B40468842ECC}"/>
          </ac:picMkLst>
        </pc:picChg>
        <pc:picChg chg="add mod">
          <ac:chgData name="Родион Каргаполов" userId="e7ac1d12b2b99031" providerId="LiveId" clId="{01B7A795-6BF2-2C47-B82C-E70469C59DBB}" dt="2020-01-19T15:36:48.788" v="998" actId="1076"/>
          <ac:picMkLst>
            <pc:docMk/>
            <pc:sldMk cId="4269405463" sldId="261"/>
            <ac:picMk id="44" creationId="{38B7E556-388D-6947-83A5-251691978172}"/>
          </ac:picMkLst>
        </pc:picChg>
        <pc:picChg chg="add mod">
          <ac:chgData name="Родион Каргаполов" userId="e7ac1d12b2b99031" providerId="LiveId" clId="{01B7A795-6BF2-2C47-B82C-E70469C59DBB}" dt="2020-01-19T15:37:05.189" v="1000" actId="1076"/>
          <ac:picMkLst>
            <pc:docMk/>
            <pc:sldMk cId="4269405463" sldId="261"/>
            <ac:picMk id="46" creationId="{74CFF0D6-1518-8E44-9957-D7DD0371D6F3}"/>
          </ac:picMkLst>
        </pc:picChg>
        <pc:cxnChg chg="add del">
          <ac:chgData name="Родион Каргаполов" userId="e7ac1d12b2b99031" providerId="LiveId" clId="{01B7A795-6BF2-2C47-B82C-E70469C59DBB}" dt="2020-01-19T14:47:32.960" v="794" actId="26606"/>
          <ac:cxnSpMkLst>
            <pc:docMk/>
            <pc:sldMk cId="4269405463" sldId="261"/>
            <ac:cxnSpMk id="34" creationId="{DFDA47BC-3069-47F5-8257-24B3B1F76A08}"/>
          </ac:cxnSpMkLst>
        </pc:cxnChg>
        <pc:cxnChg chg="add del">
          <ac:chgData name="Родион Каргаполов" userId="e7ac1d12b2b99031" providerId="LiveId" clId="{01B7A795-6BF2-2C47-B82C-E70469C59DBB}" dt="2020-01-19T14:47:32.960" v="794" actId="26606"/>
          <ac:cxnSpMkLst>
            <pc:docMk/>
            <pc:sldMk cId="4269405463" sldId="261"/>
            <ac:cxnSpMk id="38" creationId="{942B920A-73AD-402A-8EEF-B88E1A9398B8}"/>
          </ac:cxnSpMkLst>
        </pc:cxnChg>
        <pc:cxnChg chg="add del">
          <ac:chgData name="Родион Каргаполов" userId="e7ac1d12b2b99031" providerId="LiveId" clId="{01B7A795-6BF2-2C47-B82C-E70469C59DBB}" dt="2020-01-19T14:47:32.960" v="794" actId="26606"/>
          <ac:cxnSpMkLst>
            <pc:docMk/>
            <pc:sldMk cId="4269405463" sldId="261"/>
            <ac:cxnSpMk id="40" creationId="{00C9EB70-BC82-414A-BF8D-AD7FC6727616}"/>
          </ac:cxnSpMkLst>
        </pc:cxnChg>
        <pc:cxnChg chg="add del">
          <ac:chgData name="Родион Каргаполов" userId="e7ac1d12b2b99031" providerId="LiveId" clId="{01B7A795-6BF2-2C47-B82C-E70469C59DBB}" dt="2020-01-19T14:47:32.960" v="794" actId="26606"/>
          <ac:cxnSpMkLst>
            <pc:docMk/>
            <pc:sldMk cId="4269405463" sldId="261"/>
            <ac:cxnSpMk id="42" creationId="{3217665F-0036-444A-8D4A-33AF36A36A42}"/>
          </ac:cxnSpMkLst>
        </pc:cxnChg>
      </pc:sldChg>
      <pc:sldChg chg="addSp delSp modSp add">
        <pc:chgData name="Родион Каргаполов" userId="e7ac1d12b2b99031" providerId="LiveId" clId="{01B7A795-6BF2-2C47-B82C-E70469C59DBB}" dt="2020-01-25T11:40:20.489" v="7346" actId="20577"/>
        <pc:sldMkLst>
          <pc:docMk/>
          <pc:sldMk cId="2791333612" sldId="262"/>
        </pc:sldMkLst>
        <pc:spChg chg="mod">
          <ac:chgData name="Родион Каргаполов" userId="e7ac1d12b2b99031" providerId="LiveId" clId="{01B7A795-6BF2-2C47-B82C-E70469C59DBB}" dt="2020-01-25T11:40:20.489" v="7346" actId="20577"/>
          <ac:spMkLst>
            <pc:docMk/>
            <pc:sldMk cId="2791333612" sldId="262"/>
            <ac:spMk id="2" creationId="{DAE4DE6D-93C0-4845-B319-175D49B1C6A5}"/>
          </ac:spMkLst>
        </pc:spChg>
        <pc:spChg chg="mod">
          <ac:chgData name="Родион Каргаполов" userId="e7ac1d12b2b99031" providerId="LiveId" clId="{01B7A795-6BF2-2C47-B82C-E70469C59DBB}" dt="2020-01-19T14:52:45.394" v="849"/>
          <ac:spMkLst>
            <pc:docMk/>
            <pc:sldMk cId="2791333612" sldId="262"/>
            <ac:spMk id="3" creationId="{05E92DD1-4E6D-4A4B-AA90-41424519F2EC}"/>
          </ac:spMkLst>
        </pc:spChg>
        <pc:picChg chg="add del mod">
          <ac:chgData name="Родион Каргаполов" userId="e7ac1d12b2b99031" providerId="LiveId" clId="{01B7A795-6BF2-2C47-B82C-E70469C59DBB}" dt="2020-01-19T15:30:51.633" v="950"/>
          <ac:picMkLst>
            <pc:docMk/>
            <pc:sldMk cId="2791333612" sldId="262"/>
            <ac:picMk id="5" creationId="{79A859F5-EC6A-D24B-A4CB-397B5FC441A7}"/>
          </ac:picMkLst>
        </pc:picChg>
        <pc:picChg chg="add del mod">
          <ac:chgData name="Родион Каргаполов" userId="e7ac1d12b2b99031" providerId="LiveId" clId="{01B7A795-6BF2-2C47-B82C-E70469C59DBB}" dt="2020-01-19T15:30:51.633" v="950"/>
          <ac:picMkLst>
            <pc:docMk/>
            <pc:sldMk cId="2791333612" sldId="262"/>
            <ac:picMk id="7" creationId="{B69C13C4-E70B-144D-A760-21423E95B86E}"/>
          </ac:picMkLst>
        </pc:picChg>
        <pc:picChg chg="add del mod">
          <ac:chgData name="Родион Каргаполов" userId="e7ac1d12b2b99031" providerId="LiveId" clId="{01B7A795-6BF2-2C47-B82C-E70469C59DBB}" dt="2020-01-19T15:05:26.057" v="902"/>
          <ac:picMkLst>
            <pc:docMk/>
            <pc:sldMk cId="2791333612" sldId="262"/>
            <ac:picMk id="9" creationId="{3D043674-0629-E749-8E68-F97BD4A31A23}"/>
          </ac:picMkLst>
        </pc:picChg>
        <pc:picChg chg="add del mod">
          <ac:chgData name="Родион Каргаполов" userId="e7ac1d12b2b99031" providerId="LiveId" clId="{01B7A795-6BF2-2C47-B82C-E70469C59DBB}" dt="2020-01-19T15:05:30.744" v="903"/>
          <ac:picMkLst>
            <pc:docMk/>
            <pc:sldMk cId="2791333612" sldId="262"/>
            <ac:picMk id="11" creationId="{4CC58219-D654-2A4E-ADDF-8C1DBFAF39BA}"/>
          </ac:picMkLst>
        </pc:picChg>
        <pc:picChg chg="add del mod">
          <ac:chgData name="Родион Каргаполов" userId="e7ac1d12b2b99031" providerId="LiveId" clId="{01B7A795-6BF2-2C47-B82C-E70469C59DBB}" dt="2020-01-19T15:30:51.633" v="950"/>
          <ac:picMkLst>
            <pc:docMk/>
            <pc:sldMk cId="2791333612" sldId="262"/>
            <ac:picMk id="13" creationId="{64E21F32-933C-2D4D-8E0D-5B25B9E78097}"/>
          </ac:picMkLst>
        </pc:picChg>
        <pc:picChg chg="add del mod">
          <ac:chgData name="Родион Каргаполов" userId="e7ac1d12b2b99031" providerId="LiveId" clId="{01B7A795-6BF2-2C47-B82C-E70469C59DBB}" dt="2020-01-19T15:30:51.633" v="950"/>
          <ac:picMkLst>
            <pc:docMk/>
            <pc:sldMk cId="2791333612" sldId="262"/>
            <ac:picMk id="15" creationId="{61E20885-DB51-4B43-9D9A-273824EB6BD0}"/>
          </ac:picMkLst>
        </pc:picChg>
        <pc:picChg chg="add mod">
          <ac:chgData name="Родион Каргаполов" userId="e7ac1d12b2b99031" providerId="LiveId" clId="{01B7A795-6BF2-2C47-B82C-E70469C59DBB}" dt="2020-01-19T15:31:36.630" v="963" actId="14100"/>
          <ac:picMkLst>
            <pc:docMk/>
            <pc:sldMk cId="2791333612" sldId="262"/>
            <ac:picMk id="17" creationId="{FEAEAC82-0119-5645-A062-1C95EB86C820}"/>
          </ac:picMkLst>
        </pc:picChg>
        <pc:picChg chg="add mod">
          <ac:chgData name="Родион Каргаполов" userId="e7ac1d12b2b99031" providerId="LiveId" clId="{01B7A795-6BF2-2C47-B82C-E70469C59DBB}" dt="2020-01-19T15:32:40.227" v="973" actId="1076"/>
          <ac:picMkLst>
            <pc:docMk/>
            <pc:sldMk cId="2791333612" sldId="262"/>
            <ac:picMk id="19" creationId="{551AA84E-368F-D74B-B6CB-EA4A5FDC20AB}"/>
          </ac:picMkLst>
        </pc:picChg>
        <pc:picChg chg="add mod">
          <ac:chgData name="Родион Каргаполов" userId="e7ac1d12b2b99031" providerId="LiveId" clId="{01B7A795-6BF2-2C47-B82C-E70469C59DBB}" dt="2020-01-19T15:32:31.255" v="972" actId="1076"/>
          <ac:picMkLst>
            <pc:docMk/>
            <pc:sldMk cId="2791333612" sldId="262"/>
            <ac:picMk id="21" creationId="{96B878E4-F3FB-2942-9922-B303320E5511}"/>
          </ac:picMkLst>
        </pc:picChg>
        <pc:picChg chg="add mod">
          <ac:chgData name="Родион Каргаполов" userId="e7ac1d12b2b99031" providerId="LiveId" clId="{01B7A795-6BF2-2C47-B82C-E70469C59DBB}" dt="2020-01-19T15:32:44.231" v="974" actId="1076"/>
          <ac:picMkLst>
            <pc:docMk/>
            <pc:sldMk cId="2791333612" sldId="262"/>
            <ac:picMk id="23" creationId="{93F4E92A-F9D8-024E-B19D-D0B3BFE3D40F}"/>
          </ac:picMkLst>
        </pc:picChg>
      </pc:sldChg>
      <pc:sldChg chg="addSp delSp modSp add del ord">
        <pc:chgData name="Родион Каргаполов" userId="e7ac1d12b2b99031" providerId="LiveId" clId="{01B7A795-6BF2-2C47-B82C-E70469C59DBB}" dt="2020-01-19T15:09:40.281" v="945" actId="2696"/>
        <pc:sldMkLst>
          <pc:docMk/>
          <pc:sldMk cId="183722466" sldId="263"/>
        </pc:sldMkLst>
        <pc:spChg chg="mod">
          <ac:chgData name="Родион Каргаполов" userId="e7ac1d12b2b99031" providerId="LiveId" clId="{01B7A795-6BF2-2C47-B82C-E70469C59DBB}" dt="2020-01-19T14:48:29.212" v="803"/>
          <ac:spMkLst>
            <pc:docMk/>
            <pc:sldMk cId="183722466" sldId="263"/>
            <ac:spMk id="2" creationId="{C044B9AE-D725-9641-AD35-38120E098CB9}"/>
          </ac:spMkLst>
        </pc:spChg>
        <pc:spChg chg="del">
          <ac:chgData name="Родион Каргаполов" userId="e7ac1d12b2b99031" providerId="LiveId" clId="{01B7A795-6BF2-2C47-B82C-E70469C59DBB}" dt="2020-01-19T14:48:42.554" v="804" actId="931"/>
          <ac:spMkLst>
            <pc:docMk/>
            <pc:sldMk cId="183722466" sldId="263"/>
            <ac:spMk id="3" creationId="{96FFF2CF-C82C-1743-855F-C162F53DA1F3}"/>
          </ac:spMkLst>
        </pc:spChg>
        <pc:picChg chg="add mod">
          <ac:chgData name="Родион Каргаполов" userId="e7ac1d12b2b99031" providerId="LiveId" clId="{01B7A795-6BF2-2C47-B82C-E70469C59DBB}" dt="2020-01-19T14:49:45.988" v="824" actId="14100"/>
          <ac:picMkLst>
            <pc:docMk/>
            <pc:sldMk cId="183722466" sldId="263"/>
            <ac:picMk id="5" creationId="{87A6FF1E-C29B-2942-AE78-03A545F7A651}"/>
          </ac:picMkLst>
        </pc:picChg>
        <pc:picChg chg="add mod">
          <ac:chgData name="Родион Каргаполов" userId="e7ac1d12b2b99031" providerId="LiveId" clId="{01B7A795-6BF2-2C47-B82C-E70469C59DBB}" dt="2020-01-19T14:49:35.970" v="822" actId="1076"/>
          <ac:picMkLst>
            <pc:docMk/>
            <pc:sldMk cId="183722466" sldId="263"/>
            <ac:picMk id="7" creationId="{2FB412C0-BCE5-864F-A73A-EA12FF8C872E}"/>
          </ac:picMkLst>
        </pc:picChg>
      </pc:sldChg>
      <pc:sldChg chg="addSp delSp modSp add mod setBg">
        <pc:chgData name="Родион Каргаполов" userId="e7ac1d12b2b99031" providerId="LiveId" clId="{01B7A795-6BF2-2C47-B82C-E70469C59DBB}" dt="2020-01-25T11:41:00.318" v="7351" actId="255"/>
        <pc:sldMkLst>
          <pc:docMk/>
          <pc:sldMk cId="2331905278" sldId="264"/>
        </pc:sldMkLst>
        <pc:spChg chg="mod">
          <ac:chgData name="Родион Каргаполов" userId="e7ac1d12b2b99031" providerId="LiveId" clId="{01B7A795-6BF2-2C47-B82C-E70469C59DBB}" dt="2020-01-25T11:41:00.318" v="7351" actId="255"/>
          <ac:spMkLst>
            <pc:docMk/>
            <pc:sldMk cId="2331905278" sldId="264"/>
            <ac:spMk id="2" creationId="{416D52CC-987F-7748-BB48-9D89FDC67181}"/>
          </ac:spMkLst>
        </pc:spChg>
        <pc:spChg chg="del mod">
          <ac:chgData name="Родион Каргаполов" userId="e7ac1d12b2b99031" providerId="LiveId" clId="{01B7A795-6BF2-2C47-B82C-E70469C59DBB}" dt="2020-01-19T15:45:00.854" v="1042" actId="931"/>
          <ac:spMkLst>
            <pc:docMk/>
            <pc:sldMk cId="2331905278" sldId="264"/>
            <ac:spMk id="3" creationId="{41C9CCD1-54E1-2E4F-B43F-D7D47FCD09D1}"/>
          </ac:spMkLst>
        </pc:spChg>
        <pc:picChg chg="add mod">
          <ac:chgData name="Родион Каргаполов" userId="e7ac1d12b2b99031" providerId="LiveId" clId="{01B7A795-6BF2-2C47-B82C-E70469C59DBB}" dt="2020-01-19T15:45:45.926" v="1056" actId="1076"/>
          <ac:picMkLst>
            <pc:docMk/>
            <pc:sldMk cId="2331905278" sldId="264"/>
            <ac:picMk id="5" creationId="{E9996928-95E3-DD46-BCEA-78885E86E976}"/>
          </ac:picMkLst>
        </pc:picChg>
        <pc:picChg chg="add mod">
          <ac:chgData name="Родион Каргаполов" userId="e7ac1d12b2b99031" providerId="LiveId" clId="{01B7A795-6BF2-2C47-B82C-E70469C59DBB}" dt="2020-01-19T15:45:45.926" v="1056" actId="1076"/>
          <ac:picMkLst>
            <pc:docMk/>
            <pc:sldMk cId="2331905278" sldId="264"/>
            <ac:picMk id="7" creationId="{32BECB21-F4EF-7F4A-BE5B-0A8B8A201472}"/>
          </ac:picMkLst>
        </pc:picChg>
        <pc:picChg chg="add mod">
          <ac:chgData name="Родион Каргаполов" userId="e7ac1d12b2b99031" providerId="LiveId" clId="{01B7A795-6BF2-2C47-B82C-E70469C59DBB}" dt="2020-01-19T15:45:45.926" v="1056" actId="1076"/>
          <ac:picMkLst>
            <pc:docMk/>
            <pc:sldMk cId="2331905278" sldId="264"/>
            <ac:picMk id="9" creationId="{7547E8F5-F4D9-0B47-9677-430817E16BAC}"/>
          </ac:picMkLst>
        </pc:picChg>
        <pc:picChg chg="add mod">
          <ac:chgData name="Родион Каргаполов" userId="e7ac1d12b2b99031" providerId="LiveId" clId="{01B7A795-6BF2-2C47-B82C-E70469C59DBB}" dt="2020-01-19T15:45:45.926" v="1056" actId="1076"/>
          <ac:picMkLst>
            <pc:docMk/>
            <pc:sldMk cId="2331905278" sldId="264"/>
            <ac:picMk id="11" creationId="{AC2F65C5-CEF7-9644-A873-0A952BD25F81}"/>
          </ac:picMkLst>
        </pc:picChg>
      </pc:sldChg>
      <pc:sldChg chg="modSp add">
        <pc:chgData name="Родион Каргаполов" userId="e7ac1d12b2b99031" providerId="LiveId" clId="{01B7A795-6BF2-2C47-B82C-E70469C59DBB}" dt="2020-01-25T11:41:12.687" v="7352" actId="255"/>
        <pc:sldMkLst>
          <pc:docMk/>
          <pc:sldMk cId="612234869" sldId="265"/>
        </pc:sldMkLst>
        <pc:spChg chg="mod">
          <ac:chgData name="Родион Каргаполов" userId="e7ac1d12b2b99031" providerId="LiveId" clId="{01B7A795-6BF2-2C47-B82C-E70469C59DBB}" dt="2020-01-25T11:41:12.687" v="7352" actId="255"/>
          <ac:spMkLst>
            <pc:docMk/>
            <pc:sldMk cId="612234869" sldId="265"/>
            <ac:spMk id="2" creationId="{13DCA76D-2C7D-1947-BFC4-05B0AF64B3C1}"/>
          </ac:spMkLst>
        </pc:spChg>
        <pc:spChg chg="mod">
          <ac:chgData name="Родион Каргаполов" userId="e7ac1d12b2b99031" providerId="LiveId" clId="{01B7A795-6BF2-2C47-B82C-E70469C59DBB}" dt="2020-01-20T11:32:51.613" v="1464" actId="20577"/>
          <ac:spMkLst>
            <pc:docMk/>
            <pc:sldMk cId="612234869" sldId="265"/>
            <ac:spMk id="3" creationId="{BD2363EF-33F7-864F-A4EB-E26E185066F9}"/>
          </ac:spMkLst>
        </pc:spChg>
      </pc:sldChg>
      <pc:sldChg chg="modSp add">
        <pc:chgData name="Родион Каргаполов" userId="e7ac1d12b2b99031" providerId="LiveId" clId="{01B7A795-6BF2-2C47-B82C-E70469C59DBB}" dt="2020-01-25T11:41:47.577" v="7353" actId="255"/>
        <pc:sldMkLst>
          <pc:docMk/>
          <pc:sldMk cId="3999521252" sldId="266"/>
        </pc:sldMkLst>
        <pc:spChg chg="mod">
          <ac:chgData name="Родион Каргаполов" userId="e7ac1d12b2b99031" providerId="LiveId" clId="{01B7A795-6BF2-2C47-B82C-E70469C59DBB}" dt="2020-01-25T11:41:47.577" v="7353" actId="255"/>
          <ac:spMkLst>
            <pc:docMk/>
            <pc:sldMk cId="3999521252" sldId="266"/>
            <ac:spMk id="2" creationId="{CB5FE1E2-F73D-754B-9BD7-C75D7D18941B}"/>
          </ac:spMkLst>
        </pc:spChg>
        <pc:spChg chg="mod">
          <ac:chgData name="Родион Каргаполов" userId="e7ac1d12b2b99031" providerId="LiveId" clId="{01B7A795-6BF2-2C47-B82C-E70469C59DBB}" dt="2020-01-20T11:38:28.950" v="1645" actId="20577"/>
          <ac:spMkLst>
            <pc:docMk/>
            <pc:sldMk cId="3999521252" sldId="266"/>
            <ac:spMk id="3" creationId="{15FD633F-43BB-2147-B6B7-ADF09C980233}"/>
          </ac:spMkLst>
        </pc:spChg>
      </pc:sldChg>
      <pc:sldChg chg="addSp delSp modSp add mod setBg setClrOvrMap">
        <pc:chgData name="Родион Каргаполов" userId="e7ac1d12b2b99031" providerId="LiveId" clId="{01B7A795-6BF2-2C47-B82C-E70469C59DBB}" dt="2020-01-20T11:48:35.305" v="2261" actId="14100"/>
        <pc:sldMkLst>
          <pc:docMk/>
          <pc:sldMk cId="2759740154" sldId="267"/>
        </pc:sldMkLst>
        <pc:spChg chg="mod">
          <ac:chgData name="Родион Каргаполов" userId="e7ac1d12b2b99031" providerId="LiveId" clId="{01B7A795-6BF2-2C47-B82C-E70469C59DBB}" dt="2020-01-20T11:48:35.305" v="2261" actId="14100"/>
          <ac:spMkLst>
            <pc:docMk/>
            <pc:sldMk cId="2759740154" sldId="267"/>
            <ac:spMk id="2" creationId="{B2D41FFF-AB44-9644-BF81-06411AFC44F2}"/>
          </ac:spMkLst>
        </pc:spChg>
        <pc:spChg chg="mod">
          <ac:chgData name="Родион Каргаполов" userId="e7ac1d12b2b99031" providerId="LiveId" clId="{01B7A795-6BF2-2C47-B82C-E70469C59DBB}" dt="2020-01-20T11:47:57.996" v="2256" actId="27636"/>
          <ac:spMkLst>
            <pc:docMk/>
            <pc:sldMk cId="2759740154" sldId="267"/>
            <ac:spMk id="3" creationId="{036CA93C-C91E-094D-A3F9-4D9F4AA9B473}"/>
          </ac:spMkLst>
        </pc:spChg>
        <pc:spChg chg="add del mod">
          <ac:chgData name="Родион Каргаполов" userId="e7ac1d12b2b99031" providerId="LiveId" clId="{01B7A795-6BF2-2C47-B82C-E70469C59DBB}" dt="2020-01-20T11:47:06.496" v="2242" actId="767"/>
          <ac:spMkLst>
            <pc:docMk/>
            <pc:sldMk cId="2759740154" sldId="267"/>
            <ac:spMk id="4" creationId="{2E6F89DB-9F19-AB41-9D61-B2565DAC6A06}"/>
          </ac:spMkLst>
        </pc:spChg>
        <pc:spChg chg="add del mod">
          <ac:chgData name="Родион Каргаполов" userId="e7ac1d12b2b99031" providerId="LiveId" clId="{01B7A795-6BF2-2C47-B82C-E70469C59DBB}" dt="2020-01-20T11:47:42.231" v="2247" actId="767"/>
          <ac:spMkLst>
            <pc:docMk/>
            <pc:sldMk cId="2759740154" sldId="267"/>
            <ac:spMk id="5" creationId="{CC7AC265-B75C-054E-A124-BF2A7E0C1431}"/>
          </ac:spMkLst>
        </pc:spChg>
        <pc:spChg chg="add del">
          <ac:chgData name="Родион Каргаполов" userId="e7ac1d12b2b99031" providerId="LiveId" clId="{01B7A795-6BF2-2C47-B82C-E70469C59DBB}" dt="2020-01-20T11:47:44.716" v="2251" actId="26606"/>
          <ac:spMkLst>
            <pc:docMk/>
            <pc:sldMk cId="2759740154" sldId="267"/>
            <ac:spMk id="8" creationId="{87A57295-2710-4920-B99A-4D1FA03A62BD}"/>
          </ac:spMkLst>
        </pc:spChg>
        <pc:spChg chg="add del">
          <ac:chgData name="Родион Каргаполов" userId="e7ac1d12b2b99031" providerId="LiveId" clId="{01B7A795-6BF2-2C47-B82C-E70469C59DBB}" dt="2020-01-20T11:47:44.716" v="2251" actId="26606"/>
          <ac:spMkLst>
            <pc:docMk/>
            <pc:sldMk cId="2759740154" sldId="267"/>
            <ac:spMk id="10" creationId="{78067929-4D33-4306-9E2F-67C49CDDB5DE}"/>
          </ac:spMkLst>
        </pc:spChg>
        <pc:cxnChg chg="add del">
          <ac:chgData name="Родион Каргаполов" userId="e7ac1d12b2b99031" providerId="LiveId" clId="{01B7A795-6BF2-2C47-B82C-E70469C59DBB}" dt="2020-01-20T11:47:44.716" v="2251" actId="26606"/>
          <ac:cxnSpMkLst>
            <pc:docMk/>
            <pc:sldMk cId="2759740154" sldId="267"/>
            <ac:cxnSpMk id="12" creationId="{2D72A2C9-F3CA-4216-8BAD-FA4C970C3C4E}"/>
          </ac:cxnSpMkLst>
        </pc:cxnChg>
      </pc:sldChg>
      <pc:sldChg chg="addSp delSp modSp add">
        <pc:chgData name="Родион Каргаполов" userId="e7ac1d12b2b99031" providerId="LiveId" clId="{01B7A795-6BF2-2C47-B82C-E70469C59DBB}" dt="2020-01-25T11:42:18.938" v="7354" actId="255"/>
        <pc:sldMkLst>
          <pc:docMk/>
          <pc:sldMk cId="3230840579" sldId="268"/>
        </pc:sldMkLst>
        <pc:spChg chg="add del mod">
          <ac:chgData name="Родион Каргаполов" userId="e7ac1d12b2b99031" providerId="LiveId" clId="{01B7A795-6BF2-2C47-B82C-E70469C59DBB}" dt="2020-01-25T11:42:18.938" v="7354" actId="255"/>
          <ac:spMkLst>
            <pc:docMk/>
            <pc:sldMk cId="3230840579" sldId="268"/>
            <ac:spMk id="2" creationId="{540FBCD2-A41B-4C4F-86B6-9F35ACC755CF}"/>
          </ac:spMkLst>
        </pc:spChg>
        <pc:spChg chg="del mod">
          <ac:chgData name="Родион Каргаполов" userId="e7ac1d12b2b99031" providerId="LiveId" clId="{01B7A795-6BF2-2C47-B82C-E70469C59DBB}" dt="2020-01-20T12:10:50.821" v="2374"/>
          <ac:spMkLst>
            <pc:docMk/>
            <pc:sldMk cId="3230840579" sldId="268"/>
            <ac:spMk id="3" creationId="{005C73D8-0362-6940-8494-B6FDFCA458C4}"/>
          </ac:spMkLst>
        </pc:spChg>
        <pc:spChg chg="add del mod">
          <ac:chgData name="Родион Каргаполов" userId="e7ac1d12b2b99031" providerId="LiveId" clId="{01B7A795-6BF2-2C47-B82C-E70469C59DBB}" dt="2020-01-20T12:10:38.857" v="2372"/>
          <ac:spMkLst>
            <pc:docMk/>
            <pc:sldMk cId="3230840579" sldId="268"/>
            <ac:spMk id="4" creationId="{00701B26-73E0-2042-8556-2E7F726B1650}"/>
          </ac:spMkLst>
        </pc:spChg>
        <pc:spChg chg="add del mod">
          <ac:chgData name="Родион Каргаполов" userId="e7ac1d12b2b99031" providerId="LiveId" clId="{01B7A795-6BF2-2C47-B82C-E70469C59DBB}" dt="2020-01-20T12:10:45.008" v="2373"/>
          <ac:spMkLst>
            <pc:docMk/>
            <pc:sldMk cId="3230840579" sldId="268"/>
            <ac:spMk id="5" creationId="{E369A32F-82E9-DF42-85B2-6AD949C65ABB}"/>
          </ac:spMkLst>
        </pc:spChg>
        <pc:spChg chg="add mod">
          <ac:chgData name="Родион Каргаполов" userId="e7ac1d12b2b99031" providerId="LiveId" clId="{01B7A795-6BF2-2C47-B82C-E70469C59DBB}" dt="2020-01-20T12:10:14.326" v="2366"/>
          <ac:spMkLst>
            <pc:docMk/>
            <pc:sldMk cId="3230840579" sldId="268"/>
            <ac:spMk id="6" creationId="{15404E56-53E2-DD4C-9714-F56E7C70FFE7}"/>
          </ac:spMkLst>
        </pc:spChg>
        <pc:spChg chg="add del mod">
          <ac:chgData name="Родион Каргаполов" userId="e7ac1d12b2b99031" providerId="LiveId" clId="{01B7A795-6BF2-2C47-B82C-E70469C59DBB}" dt="2020-01-20T12:08:04.561" v="2356" actId="47"/>
          <ac:spMkLst>
            <pc:docMk/>
            <pc:sldMk cId="3230840579" sldId="268"/>
            <ac:spMk id="7" creationId="{4DC3F05B-BC7F-0744-831C-C3369B6431C8}"/>
          </ac:spMkLst>
        </pc:spChg>
        <pc:spChg chg="add del mod">
          <ac:chgData name="Родион Каргаполов" userId="e7ac1d12b2b99031" providerId="LiveId" clId="{01B7A795-6BF2-2C47-B82C-E70469C59DBB}" dt="2020-01-20T12:08:51.061" v="2362"/>
          <ac:spMkLst>
            <pc:docMk/>
            <pc:sldMk cId="3230840579" sldId="268"/>
            <ac:spMk id="10" creationId="{2F659C17-89ED-A548-B623-71D3D316ABFC}"/>
          </ac:spMkLst>
        </pc:spChg>
        <pc:graphicFrameChg chg="add del mod">
          <ac:chgData name="Родион Каргаполов" userId="e7ac1d12b2b99031" providerId="LiveId" clId="{01B7A795-6BF2-2C47-B82C-E70469C59DBB}" dt="2020-01-20T12:06:44.905" v="2353" actId="12084"/>
          <ac:graphicFrameMkLst>
            <pc:docMk/>
            <pc:sldMk cId="3230840579" sldId="268"/>
            <ac:graphicFrameMk id="8" creationId="{4C977EFA-643B-2745-976B-16D5E950F48F}"/>
          </ac:graphicFrameMkLst>
        </pc:graphicFrameChg>
        <pc:graphicFrameChg chg="add mod modGraphic">
          <ac:chgData name="Родион Каргаполов" userId="e7ac1d12b2b99031" providerId="LiveId" clId="{01B7A795-6BF2-2C47-B82C-E70469C59DBB}" dt="2020-01-20T12:30:55.130" v="3160" actId="20577"/>
          <ac:graphicFrameMkLst>
            <pc:docMk/>
            <pc:sldMk cId="3230840579" sldId="268"/>
            <ac:graphicFrameMk id="11" creationId="{264168BE-2915-1449-9619-507214023F56}"/>
          </ac:graphicFrameMkLst>
        </pc:graphicFrameChg>
        <pc:graphicFrameChg chg="add del mod">
          <ac:chgData name="Родион Каргаполов" userId="e7ac1d12b2b99031" providerId="LiveId" clId="{01B7A795-6BF2-2C47-B82C-E70469C59DBB}" dt="2020-01-20T12:15:06.038" v="2403"/>
          <ac:graphicFrameMkLst>
            <pc:docMk/>
            <pc:sldMk cId="3230840579" sldId="268"/>
            <ac:graphicFrameMk id="12" creationId="{486FEEEB-8460-0740-9207-4D1B6A71A822}"/>
          </ac:graphicFrameMkLst>
        </pc:graphicFrameChg>
        <pc:inkChg chg="add del">
          <ac:chgData name="Родион Каргаполов" userId="e7ac1d12b2b99031" providerId="LiveId" clId="{01B7A795-6BF2-2C47-B82C-E70469C59DBB}" dt="2020-01-20T12:07:27.355" v="2355" actId="9405"/>
          <ac:inkMkLst>
            <pc:docMk/>
            <pc:sldMk cId="3230840579" sldId="268"/>
            <ac:inkMk id="9" creationId="{64ACB07E-93F2-5246-A135-F8208A0E2A3C}"/>
          </ac:inkMkLst>
        </pc:inkChg>
      </pc:sldChg>
      <pc:sldChg chg="modSp add">
        <pc:chgData name="Родион Каргаполов" userId="e7ac1d12b2b99031" providerId="LiveId" clId="{01B7A795-6BF2-2C47-B82C-E70469C59DBB}" dt="2020-01-25T11:42:32.410" v="7355" actId="255"/>
        <pc:sldMkLst>
          <pc:docMk/>
          <pc:sldMk cId="2668239102" sldId="269"/>
        </pc:sldMkLst>
        <pc:spChg chg="mod">
          <ac:chgData name="Родион Каргаполов" userId="e7ac1d12b2b99031" providerId="LiveId" clId="{01B7A795-6BF2-2C47-B82C-E70469C59DBB}" dt="2020-01-25T11:42:32.410" v="7355" actId="255"/>
          <ac:spMkLst>
            <pc:docMk/>
            <pc:sldMk cId="2668239102" sldId="269"/>
            <ac:spMk id="2" creationId="{7AAB5072-8F32-2149-BF57-5A121880724D}"/>
          </ac:spMkLst>
        </pc:spChg>
        <pc:spChg chg="mod">
          <ac:chgData name="Родион Каргаполов" userId="e7ac1d12b2b99031" providerId="LiveId" clId="{01B7A795-6BF2-2C47-B82C-E70469C59DBB}" dt="2020-01-20T13:16:21.724" v="3492" actId="20577"/>
          <ac:spMkLst>
            <pc:docMk/>
            <pc:sldMk cId="2668239102" sldId="269"/>
            <ac:spMk id="3" creationId="{0A891E24-72FE-8643-99E0-26FF32AD6DE9}"/>
          </ac:spMkLst>
        </pc:spChg>
        <pc:spChg chg="mod">
          <ac:chgData name="Родион Каргаполов" userId="e7ac1d12b2b99031" providerId="LiveId" clId="{01B7A795-6BF2-2C47-B82C-E70469C59DBB}" dt="2020-01-20T13:18:13.550" v="3548" actId="122"/>
          <ac:spMkLst>
            <pc:docMk/>
            <pc:sldMk cId="2668239102" sldId="269"/>
            <ac:spMk id="4" creationId="{73A2D2BC-519A-544B-8FDB-2DEB906D7882}"/>
          </ac:spMkLst>
        </pc:spChg>
      </pc:sldChg>
      <pc:sldChg chg="addSp delSp modSp add">
        <pc:chgData name="Родион Каргаполов" userId="e7ac1d12b2b99031" providerId="LiveId" clId="{01B7A795-6BF2-2C47-B82C-E70469C59DBB}" dt="2020-01-25T11:42:51.329" v="7357" actId="122"/>
        <pc:sldMkLst>
          <pc:docMk/>
          <pc:sldMk cId="1652288085" sldId="270"/>
        </pc:sldMkLst>
        <pc:spChg chg="mod">
          <ac:chgData name="Родион Каргаполов" userId="e7ac1d12b2b99031" providerId="LiveId" clId="{01B7A795-6BF2-2C47-B82C-E70469C59DBB}" dt="2020-01-25T11:42:51.329" v="7357" actId="122"/>
          <ac:spMkLst>
            <pc:docMk/>
            <pc:sldMk cId="1652288085" sldId="270"/>
            <ac:spMk id="2" creationId="{7A0CC12F-37A7-F846-A435-725018CCF2D7}"/>
          </ac:spMkLst>
        </pc:spChg>
        <pc:spChg chg="del mod">
          <ac:chgData name="Родион Каргаполов" userId="e7ac1d12b2b99031" providerId="LiveId" clId="{01B7A795-6BF2-2C47-B82C-E70469C59DBB}" dt="2020-01-21T10:48:24.447" v="3566"/>
          <ac:spMkLst>
            <pc:docMk/>
            <pc:sldMk cId="1652288085" sldId="270"/>
            <ac:spMk id="3" creationId="{0CC29112-EC73-0B40-8216-58EA6BDD0F33}"/>
          </ac:spMkLst>
        </pc:spChg>
        <pc:spChg chg="del mod">
          <ac:chgData name="Родион Каргаполов" userId="e7ac1d12b2b99031" providerId="LiveId" clId="{01B7A795-6BF2-2C47-B82C-E70469C59DBB}" dt="2020-01-21T10:50:01.314" v="3583"/>
          <ac:spMkLst>
            <pc:docMk/>
            <pc:sldMk cId="1652288085" sldId="270"/>
            <ac:spMk id="4" creationId="{173F6C85-03ED-D641-A456-C210C33CA13F}"/>
          </ac:spMkLst>
        </pc:spChg>
        <pc:spChg chg="add del mod">
          <ac:chgData name="Родион Каргаполов" userId="e7ac1d12b2b99031" providerId="LiveId" clId="{01B7A795-6BF2-2C47-B82C-E70469C59DBB}" dt="2020-01-21T10:48:40.102" v="3568" actId="3680"/>
          <ac:spMkLst>
            <pc:docMk/>
            <pc:sldMk cId="1652288085" sldId="270"/>
            <ac:spMk id="5" creationId="{7CE177E7-9C1B-B44A-B228-EC2E2DA8DA96}"/>
          </ac:spMkLst>
        </pc:spChg>
        <pc:graphicFrameChg chg="add mod modGraphic">
          <ac:chgData name="Родион Каргаполов" userId="e7ac1d12b2b99031" providerId="LiveId" clId="{01B7A795-6BF2-2C47-B82C-E70469C59DBB}" dt="2020-01-21T11:04:23.034" v="3774" actId="20577"/>
          <ac:graphicFrameMkLst>
            <pc:docMk/>
            <pc:sldMk cId="1652288085" sldId="270"/>
            <ac:graphicFrameMk id="6" creationId="{18332893-F153-4F47-B009-D4751BDE7CCA}"/>
          </ac:graphicFrameMkLst>
        </pc:graphicFrameChg>
      </pc:sldChg>
      <pc:sldChg chg="addSp delSp modSp add del">
        <pc:chgData name="Родион Каргаполов" userId="e7ac1d12b2b99031" providerId="LiveId" clId="{01B7A795-6BF2-2C47-B82C-E70469C59DBB}" dt="2020-01-21T11:04:36.004" v="3777" actId="122"/>
        <pc:sldMkLst>
          <pc:docMk/>
          <pc:sldMk cId="2867525191" sldId="271"/>
        </pc:sldMkLst>
        <pc:spChg chg="del">
          <ac:chgData name="Родион Каргаполов" userId="e7ac1d12b2b99031" providerId="LiveId" clId="{01B7A795-6BF2-2C47-B82C-E70469C59DBB}" dt="2020-01-21T10:54:43.759" v="3624"/>
          <ac:spMkLst>
            <pc:docMk/>
            <pc:sldMk cId="2867525191" sldId="271"/>
            <ac:spMk id="2" creationId="{78DD83A7-3A1F-9743-81FA-445957044F5D}"/>
          </ac:spMkLst>
        </pc:spChg>
        <pc:spChg chg="del mod">
          <ac:chgData name="Родион Каргаполов" userId="e7ac1d12b2b99031" providerId="LiveId" clId="{01B7A795-6BF2-2C47-B82C-E70469C59DBB}" dt="2020-01-21T10:54:19.239" v="3620" actId="3680"/>
          <ac:spMkLst>
            <pc:docMk/>
            <pc:sldMk cId="2867525191" sldId="271"/>
            <ac:spMk id="3" creationId="{50E89B39-5375-3F4B-9384-2F51AE68CEE9}"/>
          </ac:spMkLst>
        </pc:spChg>
        <pc:spChg chg="del mod">
          <ac:chgData name="Родион Каргаполов" userId="e7ac1d12b2b99031" providerId="LiveId" clId="{01B7A795-6BF2-2C47-B82C-E70469C59DBB}" dt="2020-01-21T10:54:39.798" v="3623"/>
          <ac:spMkLst>
            <pc:docMk/>
            <pc:sldMk cId="2867525191" sldId="271"/>
            <ac:spMk id="4" creationId="{B8D8F8CE-C079-9746-A1CF-3721B21C54AA}"/>
          </ac:spMkLst>
        </pc:spChg>
        <pc:graphicFrameChg chg="add mod modGraphic">
          <ac:chgData name="Родион Каргаполов" userId="e7ac1d12b2b99031" providerId="LiveId" clId="{01B7A795-6BF2-2C47-B82C-E70469C59DBB}" dt="2020-01-21T11:04:36.004" v="3777" actId="122"/>
          <ac:graphicFrameMkLst>
            <pc:docMk/>
            <pc:sldMk cId="2867525191" sldId="271"/>
            <ac:graphicFrameMk id="5" creationId="{797EBD02-E4EC-E542-A4EF-D6FF994008F6}"/>
          </ac:graphicFrameMkLst>
        </pc:graphicFrameChg>
      </pc:sldChg>
      <pc:sldChg chg="addSp delSp modSp add">
        <pc:chgData name="Родион Каргаполов" userId="e7ac1d12b2b99031" providerId="LiveId" clId="{01B7A795-6BF2-2C47-B82C-E70469C59DBB}" dt="2020-01-21T11:07:46.121" v="3808" actId="1076"/>
        <pc:sldMkLst>
          <pc:docMk/>
          <pc:sldMk cId="1489192988" sldId="272"/>
        </pc:sldMkLst>
        <pc:spChg chg="del">
          <ac:chgData name="Родион Каргаполов" userId="e7ac1d12b2b99031" providerId="LiveId" clId="{01B7A795-6BF2-2C47-B82C-E70469C59DBB}" dt="2020-01-21T11:01:58.384" v="3714"/>
          <ac:spMkLst>
            <pc:docMk/>
            <pc:sldMk cId="1489192988" sldId="272"/>
            <ac:spMk id="2" creationId="{C8CCAB60-EE94-304F-9044-80B26620484B}"/>
          </ac:spMkLst>
        </pc:spChg>
        <pc:spChg chg="del">
          <ac:chgData name="Родион Каргаполов" userId="e7ac1d12b2b99031" providerId="LiveId" clId="{01B7A795-6BF2-2C47-B82C-E70469C59DBB}" dt="2020-01-21T11:02:26.263" v="3716" actId="3680"/>
          <ac:spMkLst>
            <pc:docMk/>
            <pc:sldMk cId="1489192988" sldId="272"/>
            <ac:spMk id="3" creationId="{A6B544F9-65B4-C14D-A00B-4C51124E77EB}"/>
          </ac:spMkLst>
        </pc:spChg>
        <pc:spChg chg="del">
          <ac:chgData name="Родион Каргаполов" userId="e7ac1d12b2b99031" providerId="LiveId" clId="{01B7A795-6BF2-2C47-B82C-E70469C59DBB}" dt="2020-01-21T11:02:03.784" v="3715"/>
          <ac:spMkLst>
            <pc:docMk/>
            <pc:sldMk cId="1489192988" sldId="272"/>
            <ac:spMk id="4" creationId="{D67BBDCE-0FA0-FC4F-BDD3-5EA8FF71B9AC}"/>
          </ac:spMkLst>
        </pc:spChg>
        <pc:graphicFrameChg chg="add mod modGraphic">
          <ac:chgData name="Родион Каргаполов" userId="e7ac1d12b2b99031" providerId="LiveId" clId="{01B7A795-6BF2-2C47-B82C-E70469C59DBB}" dt="2020-01-21T11:07:46.121" v="3808" actId="1076"/>
          <ac:graphicFrameMkLst>
            <pc:docMk/>
            <pc:sldMk cId="1489192988" sldId="272"/>
            <ac:graphicFrameMk id="5" creationId="{DADF54C5-C0EC-9543-B95E-9D9B355F2011}"/>
          </ac:graphicFrameMkLst>
        </pc:graphicFrameChg>
      </pc:sldChg>
      <pc:sldChg chg="addSp delSp modSp add">
        <pc:chgData name="Родион Каргаполов" userId="e7ac1d12b2b99031" providerId="LiveId" clId="{01B7A795-6BF2-2C47-B82C-E70469C59DBB}" dt="2020-01-21T13:21:19.269" v="3834" actId="1076"/>
        <pc:sldMkLst>
          <pc:docMk/>
          <pc:sldMk cId="1108767298" sldId="273"/>
        </pc:sldMkLst>
        <pc:spChg chg="mod">
          <ac:chgData name="Родион Каргаполов" userId="e7ac1d12b2b99031" providerId="LiveId" clId="{01B7A795-6BF2-2C47-B82C-E70469C59DBB}" dt="2020-01-21T13:20:03.750" v="3813" actId="14100"/>
          <ac:spMkLst>
            <pc:docMk/>
            <pc:sldMk cId="1108767298" sldId="273"/>
            <ac:spMk id="2" creationId="{2C68C4BE-1968-E047-9EBD-30BC621489EE}"/>
          </ac:spMkLst>
        </pc:spChg>
        <pc:spChg chg="del">
          <ac:chgData name="Родион Каргаполов" userId="e7ac1d12b2b99031" providerId="LiveId" clId="{01B7A795-6BF2-2C47-B82C-E70469C59DBB}" dt="2020-01-21T13:20:15.694" v="3814" actId="931"/>
          <ac:spMkLst>
            <pc:docMk/>
            <pc:sldMk cId="1108767298" sldId="273"/>
            <ac:spMk id="3" creationId="{14487888-B6C7-134C-BD1C-F3E0D932FFD9}"/>
          </ac:spMkLst>
        </pc:spChg>
        <pc:spChg chg="del">
          <ac:chgData name="Родион Каргаполов" userId="e7ac1d12b2b99031" providerId="LiveId" clId="{01B7A795-6BF2-2C47-B82C-E70469C59DBB}" dt="2020-01-21T13:20:15.694" v="3814" actId="931"/>
          <ac:spMkLst>
            <pc:docMk/>
            <pc:sldMk cId="1108767298" sldId="273"/>
            <ac:spMk id="4" creationId="{0F0F86FB-DF68-2C44-9D4D-179929EF67B7}"/>
          </ac:spMkLst>
        </pc:spChg>
        <pc:picChg chg="add mod">
          <ac:chgData name="Родион Каргаполов" userId="e7ac1d12b2b99031" providerId="LiveId" clId="{01B7A795-6BF2-2C47-B82C-E70469C59DBB}" dt="2020-01-21T13:21:19.269" v="3834" actId="1076"/>
          <ac:picMkLst>
            <pc:docMk/>
            <pc:sldMk cId="1108767298" sldId="273"/>
            <ac:picMk id="6" creationId="{50478095-31A6-3947-B102-CEBE733BDFCE}"/>
          </ac:picMkLst>
        </pc:picChg>
        <pc:picChg chg="add mod">
          <ac:chgData name="Родион Каргаполов" userId="e7ac1d12b2b99031" providerId="LiveId" clId="{01B7A795-6BF2-2C47-B82C-E70469C59DBB}" dt="2020-01-21T13:20:41.270" v="3825" actId="1076"/>
          <ac:picMkLst>
            <pc:docMk/>
            <pc:sldMk cId="1108767298" sldId="273"/>
            <ac:picMk id="8" creationId="{1615BC45-5DC0-304D-A415-4B13CEBA8066}"/>
          </ac:picMkLst>
        </pc:picChg>
        <pc:picChg chg="add mod">
          <ac:chgData name="Родион Каргаполов" userId="e7ac1d12b2b99031" providerId="LiveId" clId="{01B7A795-6BF2-2C47-B82C-E70469C59DBB}" dt="2020-01-21T13:21:15.077" v="3833" actId="1076"/>
          <ac:picMkLst>
            <pc:docMk/>
            <pc:sldMk cId="1108767298" sldId="273"/>
            <ac:picMk id="10" creationId="{F973CBB4-5583-1E47-905B-29F2695226C3}"/>
          </ac:picMkLst>
        </pc:picChg>
      </pc:sldChg>
      <pc:sldChg chg="addSp delSp modSp add">
        <pc:chgData name="Родион Каргаполов" userId="e7ac1d12b2b99031" providerId="LiveId" clId="{01B7A795-6BF2-2C47-B82C-E70469C59DBB}" dt="2020-01-22T09:28:03.743" v="3953"/>
        <pc:sldMkLst>
          <pc:docMk/>
          <pc:sldMk cId="1902841507" sldId="274"/>
        </pc:sldMkLst>
        <pc:spChg chg="mod">
          <ac:chgData name="Родион Каргаполов" userId="e7ac1d12b2b99031" providerId="LiveId" clId="{01B7A795-6BF2-2C47-B82C-E70469C59DBB}" dt="2020-01-22T09:27:52.179" v="3950" actId="255"/>
          <ac:spMkLst>
            <pc:docMk/>
            <pc:sldMk cId="1902841507" sldId="274"/>
            <ac:spMk id="2" creationId="{F9866FF8-62ED-A24D-9899-9FFB5013BD1A}"/>
          </ac:spMkLst>
        </pc:spChg>
        <pc:spChg chg="del">
          <ac:chgData name="Родион Каргаполов" userId="e7ac1d12b2b99031" providerId="LiveId" clId="{01B7A795-6BF2-2C47-B82C-E70469C59DBB}" dt="2020-01-22T09:21:03.921" v="3849" actId="931"/>
          <ac:spMkLst>
            <pc:docMk/>
            <pc:sldMk cId="1902841507" sldId="274"/>
            <ac:spMk id="3" creationId="{0102C872-E696-294D-9EA3-28BB4F619006}"/>
          </ac:spMkLst>
        </pc:spChg>
        <pc:spChg chg="del">
          <ac:chgData name="Родион Каргаполов" userId="e7ac1d12b2b99031" providerId="LiveId" clId="{01B7A795-6BF2-2C47-B82C-E70469C59DBB}" dt="2020-01-22T09:20:44.911" v="3848"/>
          <ac:spMkLst>
            <pc:docMk/>
            <pc:sldMk cId="1902841507" sldId="274"/>
            <ac:spMk id="4" creationId="{82605687-9C9A-C245-A2CD-8FD28857593E}"/>
          </ac:spMkLst>
        </pc:spChg>
        <pc:spChg chg="add del mod">
          <ac:chgData name="Родион Каргаполов" userId="e7ac1d12b2b99031" providerId="LiveId" clId="{01B7A795-6BF2-2C47-B82C-E70469C59DBB}" dt="2020-01-22T09:27:20.352" v="3924"/>
          <ac:spMkLst>
            <pc:docMk/>
            <pc:sldMk cId="1902841507" sldId="274"/>
            <ac:spMk id="7" creationId="{4D30F61B-D42D-5A4F-B948-C54D639AA75F}"/>
          </ac:spMkLst>
        </pc:spChg>
        <pc:spChg chg="add del mod">
          <ac:chgData name="Родион Каргаполов" userId="e7ac1d12b2b99031" providerId="LiveId" clId="{01B7A795-6BF2-2C47-B82C-E70469C59DBB}" dt="2020-01-22T09:28:03.743" v="3953"/>
          <ac:spMkLst>
            <pc:docMk/>
            <pc:sldMk cId="1902841507" sldId="274"/>
            <ac:spMk id="8" creationId="{B37AD160-BE95-6B44-93B2-6B0B00DDE5DC}"/>
          </ac:spMkLst>
        </pc:spChg>
        <pc:picChg chg="add mod">
          <ac:chgData name="Родион Каргаполов" userId="e7ac1d12b2b99031" providerId="LiveId" clId="{01B7A795-6BF2-2C47-B82C-E70469C59DBB}" dt="2020-01-22T09:21:23.797" v="3855" actId="14100"/>
          <ac:picMkLst>
            <pc:docMk/>
            <pc:sldMk cId="1902841507" sldId="274"/>
            <ac:picMk id="6" creationId="{4B0E6C78-30EB-AA4F-9DB2-CBE274DB34D6}"/>
          </ac:picMkLst>
        </pc:picChg>
      </pc:sldChg>
      <pc:sldChg chg="addSp delSp modSp add">
        <pc:chgData name="Родион Каргаполов" userId="e7ac1d12b2b99031" providerId="LiveId" clId="{01B7A795-6BF2-2C47-B82C-E70469C59DBB}" dt="2020-01-22T09:30:11.918" v="3971" actId="1076"/>
        <pc:sldMkLst>
          <pc:docMk/>
          <pc:sldMk cId="3064823937" sldId="275"/>
        </pc:sldMkLst>
        <pc:spChg chg="mod">
          <ac:chgData name="Родион Каргаполов" userId="e7ac1d12b2b99031" providerId="LiveId" clId="{01B7A795-6BF2-2C47-B82C-E70469C59DBB}" dt="2020-01-22T09:23:47.301" v="3904" actId="14100"/>
          <ac:spMkLst>
            <pc:docMk/>
            <pc:sldMk cId="3064823937" sldId="275"/>
            <ac:spMk id="2" creationId="{B533A40A-0EEF-5045-8BE3-3AEB06598461}"/>
          </ac:spMkLst>
        </pc:spChg>
        <pc:spChg chg="del">
          <ac:chgData name="Родион Каргаполов" userId="e7ac1d12b2b99031" providerId="LiveId" clId="{01B7A795-6BF2-2C47-B82C-E70469C59DBB}" dt="2020-01-22T09:22:03.127" v="3880" actId="931"/>
          <ac:spMkLst>
            <pc:docMk/>
            <pc:sldMk cId="3064823937" sldId="275"/>
            <ac:spMk id="3" creationId="{7846BB21-51D9-874E-B893-64573B047EB2}"/>
          </ac:spMkLst>
        </pc:spChg>
        <pc:spChg chg="del mod">
          <ac:chgData name="Родион Каргаполов" userId="e7ac1d12b2b99031" providerId="LiveId" clId="{01B7A795-6BF2-2C47-B82C-E70469C59DBB}" dt="2020-01-22T09:22:23.645" v="3883" actId="931"/>
          <ac:spMkLst>
            <pc:docMk/>
            <pc:sldMk cId="3064823937" sldId="275"/>
            <ac:spMk id="4" creationId="{1EB198DD-175D-1E46-BEEC-AA992966ADFF}"/>
          </ac:spMkLst>
        </pc:spChg>
        <pc:spChg chg="add del mod">
          <ac:chgData name="Родион Каргаполов" userId="e7ac1d12b2b99031" providerId="LiveId" clId="{01B7A795-6BF2-2C47-B82C-E70469C59DBB}" dt="2020-01-22T09:23:03.427" v="3895"/>
          <ac:spMkLst>
            <pc:docMk/>
            <pc:sldMk cId="3064823937" sldId="275"/>
            <ac:spMk id="9" creationId="{074B8652-5CFB-7546-828B-ECAEF15D97B8}"/>
          </ac:spMkLst>
        </pc:spChg>
        <pc:spChg chg="add mod">
          <ac:chgData name="Родион Каргаполов" userId="e7ac1d12b2b99031" providerId="LiveId" clId="{01B7A795-6BF2-2C47-B82C-E70469C59DBB}" dt="2020-01-22T09:28:35.944" v="3958" actId="1076"/>
          <ac:spMkLst>
            <pc:docMk/>
            <pc:sldMk cId="3064823937" sldId="275"/>
            <ac:spMk id="14" creationId="{17888D1A-4ACA-4941-9FF2-69F56F26C0BA}"/>
          </ac:spMkLst>
        </pc:spChg>
        <pc:spChg chg="add mod">
          <ac:chgData name="Родион Каргаполов" userId="e7ac1d12b2b99031" providerId="LiveId" clId="{01B7A795-6BF2-2C47-B82C-E70469C59DBB}" dt="2020-01-22T09:29:12.887" v="3962" actId="1076"/>
          <ac:spMkLst>
            <pc:docMk/>
            <pc:sldMk cId="3064823937" sldId="275"/>
            <ac:spMk id="15" creationId="{F96CBF79-F689-6E47-8732-909688C09B50}"/>
          </ac:spMkLst>
        </pc:spChg>
        <pc:spChg chg="add mod">
          <ac:chgData name="Родион Каргаполов" userId="e7ac1d12b2b99031" providerId="LiveId" clId="{01B7A795-6BF2-2C47-B82C-E70469C59DBB}" dt="2020-01-22T09:29:43.278" v="3968" actId="1076"/>
          <ac:spMkLst>
            <pc:docMk/>
            <pc:sldMk cId="3064823937" sldId="275"/>
            <ac:spMk id="16" creationId="{81C85B02-FADB-C24C-B616-F6F6DA5EC34E}"/>
          </ac:spMkLst>
        </pc:spChg>
        <pc:spChg chg="add mod">
          <ac:chgData name="Родион Каргаполов" userId="e7ac1d12b2b99031" providerId="LiveId" clId="{01B7A795-6BF2-2C47-B82C-E70469C59DBB}" dt="2020-01-22T09:30:11.918" v="3971" actId="1076"/>
          <ac:spMkLst>
            <pc:docMk/>
            <pc:sldMk cId="3064823937" sldId="275"/>
            <ac:spMk id="17" creationId="{5812C4FE-86D2-064B-9803-715A13B64013}"/>
          </ac:spMkLst>
        </pc:spChg>
        <pc:picChg chg="add mod">
          <ac:chgData name="Родион Каргаполов" userId="e7ac1d12b2b99031" providerId="LiveId" clId="{01B7A795-6BF2-2C47-B82C-E70469C59DBB}" dt="2020-01-22T09:23:49.852" v="3905" actId="1076"/>
          <ac:picMkLst>
            <pc:docMk/>
            <pc:sldMk cId="3064823937" sldId="275"/>
            <ac:picMk id="6" creationId="{9B1A0145-21AA-5E45-8CF1-0042D721AF09}"/>
          </ac:picMkLst>
        </pc:picChg>
        <pc:picChg chg="add mod">
          <ac:chgData name="Родион Каргаполов" userId="e7ac1d12b2b99031" providerId="LiveId" clId="{01B7A795-6BF2-2C47-B82C-E70469C59DBB}" dt="2020-01-22T09:24:20.453" v="3914" actId="14100"/>
          <ac:picMkLst>
            <pc:docMk/>
            <pc:sldMk cId="3064823937" sldId="275"/>
            <ac:picMk id="8" creationId="{02EEF614-980B-3E43-BFE0-3DE8386806A8}"/>
          </ac:picMkLst>
        </pc:picChg>
        <pc:picChg chg="add mod">
          <ac:chgData name="Родион Каргаполов" userId="e7ac1d12b2b99031" providerId="LiveId" clId="{01B7A795-6BF2-2C47-B82C-E70469C59DBB}" dt="2020-01-22T09:29:17.227" v="3963" actId="1076"/>
          <ac:picMkLst>
            <pc:docMk/>
            <pc:sldMk cId="3064823937" sldId="275"/>
            <ac:picMk id="11" creationId="{CF2D05F9-A1C2-1C48-9F81-9D521103BAF4}"/>
          </ac:picMkLst>
        </pc:picChg>
        <pc:picChg chg="add mod">
          <ac:chgData name="Родион Каргаполов" userId="e7ac1d12b2b99031" providerId="LiveId" clId="{01B7A795-6BF2-2C47-B82C-E70469C59DBB}" dt="2020-01-22T09:29:22.421" v="3965" actId="1076"/>
          <ac:picMkLst>
            <pc:docMk/>
            <pc:sldMk cId="3064823937" sldId="275"/>
            <ac:picMk id="13" creationId="{3CD8FC8B-7B4F-7E41-8A8D-F1DA50B7E19E}"/>
          </ac:picMkLst>
        </pc:picChg>
      </pc:sldChg>
      <pc:sldChg chg="addSp delSp modSp add">
        <pc:chgData name="Родион Каргаполов" userId="e7ac1d12b2b99031" providerId="LiveId" clId="{01B7A795-6BF2-2C47-B82C-E70469C59DBB}" dt="2020-01-22T10:04:46.630" v="3986" actId="122"/>
        <pc:sldMkLst>
          <pc:docMk/>
          <pc:sldMk cId="2269946048" sldId="276"/>
        </pc:sldMkLst>
        <pc:spChg chg="mod">
          <ac:chgData name="Родион Каргаполов" userId="e7ac1d12b2b99031" providerId="LiveId" clId="{01B7A795-6BF2-2C47-B82C-E70469C59DBB}" dt="2020-01-22T10:04:46.630" v="3986" actId="122"/>
          <ac:spMkLst>
            <pc:docMk/>
            <pc:sldMk cId="2269946048" sldId="276"/>
            <ac:spMk id="2" creationId="{5CB3E0F5-9A46-D142-9A3C-5CB8331B41F0}"/>
          </ac:spMkLst>
        </pc:spChg>
        <pc:spChg chg="del">
          <ac:chgData name="Родион Каргаполов" userId="e7ac1d12b2b99031" providerId="LiveId" clId="{01B7A795-6BF2-2C47-B82C-E70469C59DBB}" dt="2020-01-22T10:04:10.011" v="3974" actId="931"/>
          <ac:spMkLst>
            <pc:docMk/>
            <pc:sldMk cId="2269946048" sldId="276"/>
            <ac:spMk id="3" creationId="{59B70AE8-7ACB-D24A-BBE6-57CA548E0FCA}"/>
          </ac:spMkLst>
        </pc:spChg>
        <pc:spChg chg="del">
          <ac:chgData name="Родион Каргаполов" userId="e7ac1d12b2b99031" providerId="LiveId" clId="{01B7A795-6BF2-2C47-B82C-E70469C59DBB}" dt="2020-01-22T10:04:32.775" v="3980"/>
          <ac:spMkLst>
            <pc:docMk/>
            <pc:sldMk cId="2269946048" sldId="276"/>
            <ac:spMk id="4" creationId="{9778FE42-992C-1C4E-A332-0A7C0C96C7E5}"/>
          </ac:spMkLst>
        </pc:spChg>
        <pc:picChg chg="add mod">
          <ac:chgData name="Родион Каргаполов" userId="e7ac1d12b2b99031" providerId="LiveId" clId="{01B7A795-6BF2-2C47-B82C-E70469C59DBB}" dt="2020-01-22T10:04:21.954" v="3979" actId="1076"/>
          <ac:picMkLst>
            <pc:docMk/>
            <pc:sldMk cId="2269946048" sldId="276"/>
            <ac:picMk id="6" creationId="{15A59783-17BB-FE4E-B20C-06F44757E3DB}"/>
          </ac:picMkLst>
        </pc:picChg>
      </pc:sldChg>
      <pc:sldChg chg="addSp delSp modSp add">
        <pc:chgData name="Родион Каргаполов" userId="e7ac1d12b2b99031" providerId="LiveId" clId="{01B7A795-6BF2-2C47-B82C-E70469C59DBB}" dt="2020-01-22T10:49:56.405" v="4454" actId="1076"/>
        <pc:sldMkLst>
          <pc:docMk/>
          <pc:sldMk cId="3320791040" sldId="277"/>
        </pc:sldMkLst>
        <pc:spChg chg="mod">
          <ac:chgData name="Родион Каргаполов" userId="e7ac1d12b2b99031" providerId="LiveId" clId="{01B7A795-6BF2-2C47-B82C-E70469C59DBB}" dt="2020-01-22T10:46:08.546" v="4300" actId="122"/>
          <ac:spMkLst>
            <pc:docMk/>
            <pc:sldMk cId="3320791040" sldId="277"/>
            <ac:spMk id="2" creationId="{42CB19BB-B62B-E441-A6E8-DF8FB89F8520}"/>
          </ac:spMkLst>
        </pc:spChg>
        <pc:spChg chg="del">
          <ac:chgData name="Родион Каргаполов" userId="e7ac1d12b2b99031" providerId="LiveId" clId="{01B7A795-6BF2-2C47-B82C-E70469C59DBB}" dt="2020-01-22T10:23:27.983" v="4025" actId="3680"/>
          <ac:spMkLst>
            <pc:docMk/>
            <pc:sldMk cId="3320791040" sldId="277"/>
            <ac:spMk id="3" creationId="{4F8D78FC-6CEF-6140-BE01-79E0635EA1C7}"/>
          </ac:spMkLst>
        </pc:spChg>
        <pc:spChg chg="del">
          <ac:chgData name="Родион Каргаполов" userId="e7ac1d12b2b99031" providerId="LiveId" clId="{01B7A795-6BF2-2C47-B82C-E70469C59DBB}" dt="2020-01-22T10:45:31.339" v="4295"/>
          <ac:spMkLst>
            <pc:docMk/>
            <pc:sldMk cId="3320791040" sldId="277"/>
            <ac:spMk id="4" creationId="{7DB10815-5B79-0C4A-99D1-FA9AF1059F0E}"/>
          </ac:spMkLst>
        </pc:spChg>
        <pc:graphicFrameChg chg="add mod modGraphic">
          <ac:chgData name="Родион Каргаполов" userId="e7ac1d12b2b99031" providerId="LiveId" clId="{01B7A795-6BF2-2C47-B82C-E70469C59DBB}" dt="2020-01-22T10:49:56.405" v="4454" actId="1076"/>
          <ac:graphicFrameMkLst>
            <pc:docMk/>
            <pc:sldMk cId="3320791040" sldId="277"/>
            <ac:graphicFrameMk id="5" creationId="{908ABE19-3068-F340-9802-EF1C5DF34788}"/>
          </ac:graphicFrameMkLst>
        </pc:graphicFrameChg>
      </pc:sldChg>
      <pc:sldChg chg="addSp delSp modSp add">
        <pc:chgData name="Родион Каргаполов" userId="e7ac1d12b2b99031" providerId="LiveId" clId="{01B7A795-6BF2-2C47-B82C-E70469C59DBB}" dt="2020-01-25T11:44:07.613" v="7359" actId="113"/>
        <pc:sldMkLst>
          <pc:docMk/>
          <pc:sldMk cId="985314875" sldId="278"/>
        </pc:sldMkLst>
        <pc:spChg chg="del">
          <ac:chgData name="Родион Каргаполов" userId="e7ac1d12b2b99031" providerId="LiveId" clId="{01B7A795-6BF2-2C47-B82C-E70469C59DBB}" dt="2020-01-22T10:52:45.662" v="4459"/>
          <ac:spMkLst>
            <pc:docMk/>
            <pc:sldMk cId="985314875" sldId="278"/>
            <ac:spMk id="2" creationId="{90A25727-9389-F648-8B86-F43D1B609D55}"/>
          </ac:spMkLst>
        </pc:spChg>
        <pc:spChg chg="del mod">
          <ac:chgData name="Родион Каргаполов" userId="e7ac1d12b2b99031" providerId="LiveId" clId="{01B7A795-6BF2-2C47-B82C-E70469C59DBB}" dt="2020-01-22T11:02:06.490" v="4537"/>
          <ac:spMkLst>
            <pc:docMk/>
            <pc:sldMk cId="985314875" sldId="278"/>
            <ac:spMk id="3" creationId="{69E239A3-42E0-E54B-8D96-E1E7B00EA6FF}"/>
          </ac:spMkLst>
        </pc:spChg>
        <pc:spChg chg="del mod">
          <ac:chgData name="Родион Каргаполов" userId="e7ac1d12b2b99031" providerId="LiveId" clId="{01B7A795-6BF2-2C47-B82C-E70469C59DBB}" dt="2020-01-22T11:01:12.241" v="4517" actId="3680"/>
          <ac:spMkLst>
            <pc:docMk/>
            <pc:sldMk cId="985314875" sldId="278"/>
            <ac:spMk id="4" creationId="{74154C5F-5936-0C45-A742-5EE503FA20A3}"/>
          </ac:spMkLst>
        </pc:spChg>
        <pc:spChg chg="add del mod">
          <ac:chgData name="Родион Каргаполов" userId="e7ac1d12b2b99031" providerId="LiveId" clId="{01B7A795-6BF2-2C47-B82C-E70469C59DBB}" dt="2020-01-22T11:42:12.903" v="4619"/>
          <ac:spMkLst>
            <pc:docMk/>
            <pc:sldMk cId="985314875" sldId="278"/>
            <ac:spMk id="6" creationId="{0E532DF2-62A1-EB47-942E-C7413C4E2251}"/>
          </ac:spMkLst>
        </pc:spChg>
        <pc:spChg chg="add del mod">
          <ac:chgData name="Родион Каргаполов" userId="e7ac1d12b2b99031" providerId="LiveId" clId="{01B7A795-6BF2-2C47-B82C-E70469C59DBB}" dt="2020-01-22T11:42:10.577" v="4618" actId="767"/>
          <ac:spMkLst>
            <pc:docMk/>
            <pc:sldMk cId="985314875" sldId="278"/>
            <ac:spMk id="7" creationId="{E1337E87-B8B3-3545-9F47-6DC3268ACF8B}"/>
          </ac:spMkLst>
        </pc:spChg>
        <pc:spChg chg="add del mod">
          <ac:chgData name="Родион Каргаполов" userId="e7ac1d12b2b99031" providerId="LiveId" clId="{01B7A795-6BF2-2C47-B82C-E70469C59DBB}" dt="2020-01-22T11:49:16.672" v="4779"/>
          <ac:spMkLst>
            <pc:docMk/>
            <pc:sldMk cId="985314875" sldId="278"/>
            <ac:spMk id="8" creationId="{A7F453B4-B2B2-0D4F-96E0-C5D6DE771BDC}"/>
          </ac:spMkLst>
        </pc:spChg>
        <pc:spChg chg="add mod">
          <ac:chgData name="Родион Каргаполов" userId="e7ac1d12b2b99031" providerId="LiveId" clId="{01B7A795-6BF2-2C47-B82C-E70469C59DBB}" dt="2020-01-25T11:44:07.613" v="7359" actId="113"/>
          <ac:spMkLst>
            <pc:docMk/>
            <pc:sldMk cId="985314875" sldId="278"/>
            <ac:spMk id="9" creationId="{BCFBDCE6-EEA1-4F48-8BCA-943654230F53}"/>
          </ac:spMkLst>
        </pc:spChg>
        <pc:graphicFrameChg chg="add del mod modGraphic">
          <ac:chgData name="Родион Каргаполов" userId="e7ac1d12b2b99031" providerId="LiveId" clId="{01B7A795-6BF2-2C47-B82C-E70469C59DBB}" dt="2020-01-22T11:42:28.770" v="4622"/>
          <ac:graphicFrameMkLst>
            <pc:docMk/>
            <pc:sldMk cId="985314875" sldId="278"/>
            <ac:graphicFrameMk id="5" creationId="{AE1DB178-0AF0-6048-894A-9626C6C62E5B}"/>
          </ac:graphicFrameMkLst>
        </pc:graphicFrameChg>
      </pc:sldChg>
      <pc:sldChg chg="modSp add">
        <pc:chgData name="Родион Каргаполов" userId="e7ac1d12b2b99031" providerId="LiveId" clId="{01B7A795-6BF2-2C47-B82C-E70469C59DBB}" dt="2020-01-25T12:06:06.011" v="7439" actId="5793"/>
        <pc:sldMkLst>
          <pc:docMk/>
          <pc:sldMk cId="2465738548" sldId="279"/>
        </pc:sldMkLst>
        <pc:spChg chg="mod">
          <ac:chgData name="Родион Каргаполов" userId="e7ac1d12b2b99031" providerId="LiveId" clId="{01B7A795-6BF2-2C47-B82C-E70469C59DBB}" dt="2020-01-25T11:44:28.754" v="7361" actId="14100"/>
          <ac:spMkLst>
            <pc:docMk/>
            <pc:sldMk cId="2465738548" sldId="279"/>
            <ac:spMk id="2" creationId="{1DAE700C-AC71-274E-80A6-16C5C455C522}"/>
          </ac:spMkLst>
        </pc:spChg>
        <pc:spChg chg="mod">
          <ac:chgData name="Родион Каргаполов" userId="e7ac1d12b2b99031" providerId="LiveId" clId="{01B7A795-6BF2-2C47-B82C-E70469C59DBB}" dt="2020-01-23T12:07:36.606" v="5004" actId="1076"/>
          <ac:spMkLst>
            <pc:docMk/>
            <pc:sldMk cId="2465738548" sldId="279"/>
            <ac:spMk id="3" creationId="{682A10C8-4893-6D4A-97FD-CE1FBA11738A}"/>
          </ac:spMkLst>
        </pc:spChg>
        <pc:spChg chg="mod">
          <ac:chgData name="Родион Каргаполов" userId="e7ac1d12b2b99031" providerId="LiveId" clId="{01B7A795-6BF2-2C47-B82C-E70469C59DBB}" dt="2020-01-25T12:06:06.011" v="7439" actId="5793"/>
          <ac:spMkLst>
            <pc:docMk/>
            <pc:sldMk cId="2465738548" sldId="279"/>
            <ac:spMk id="4" creationId="{4814B333-E0C5-3448-BDAE-9A212A34A22D}"/>
          </ac:spMkLst>
        </pc:spChg>
      </pc:sldChg>
      <pc:sldChg chg="addSp delSp modSp add">
        <pc:chgData name="Родион Каргаполов" userId="e7ac1d12b2b99031" providerId="LiveId" clId="{01B7A795-6BF2-2C47-B82C-E70469C59DBB}" dt="2020-01-25T12:06:39.663" v="7468" actId="20577"/>
        <pc:sldMkLst>
          <pc:docMk/>
          <pc:sldMk cId="1321543423" sldId="280"/>
        </pc:sldMkLst>
        <pc:spChg chg="mod">
          <ac:chgData name="Родион Каргаполов" userId="e7ac1d12b2b99031" providerId="LiveId" clId="{01B7A795-6BF2-2C47-B82C-E70469C59DBB}" dt="2020-01-23T12:20:16.276" v="5098" actId="122"/>
          <ac:spMkLst>
            <pc:docMk/>
            <pc:sldMk cId="1321543423" sldId="280"/>
            <ac:spMk id="2" creationId="{200418F5-BC20-2449-97F4-6FF93FD0006E}"/>
          </ac:spMkLst>
        </pc:spChg>
        <pc:spChg chg="mod">
          <ac:chgData name="Родион Каргаполов" userId="e7ac1d12b2b99031" providerId="LiveId" clId="{01B7A795-6BF2-2C47-B82C-E70469C59DBB}" dt="2020-01-23T12:22:28.233" v="5104" actId="1076"/>
          <ac:spMkLst>
            <pc:docMk/>
            <pc:sldMk cId="1321543423" sldId="280"/>
            <ac:spMk id="3" creationId="{6993B5DC-E82F-7E48-AC2A-3519C71371F4}"/>
          </ac:spMkLst>
        </pc:spChg>
        <pc:spChg chg="mod">
          <ac:chgData name="Родион Каргаполов" userId="e7ac1d12b2b99031" providerId="LiveId" clId="{01B7A795-6BF2-2C47-B82C-E70469C59DBB}" dt="2020-01-23T12:22:35.572" v="5105" actId="1076"/>
          <ac:spMkLst>
            <pc:docMk/>
            <pc:sldMk cId="1321543423" sldId="280"/>
            <ac:spMk id="4" creationId="{A9D6F121-9D29-554B-9A13-7C4055C65B80}"/>
          </ac:spMkLst>
        </pc:spChg>
        <pc:spChg chg="add mod">
          <ac:chgData name="Родион Каргаполов" userId="e7ac1d12b2b99031" providerId="LiveId" clId="{01B7A795-6BF2-2C47-B82C-E70469C59DBB}" dt="2020-01-25T12:06:39.663" v="7468" actId="20577"/>
          <ac:spMkLst>
            <pc:docMk/>
            <pc:sldMk cId="1321543423" sldId="280"/>
            <ac:spMk id="5" creationId="{777C4142-6BE1-6844-AE58-B3FD87C55DAD}"/>
          </ac:spMkLst>
        </pc:spChg>
        <pc:picChg chg="add mod">
          <ac:chgData name="Родион Каргаполов" userId="e7ac1d12b2b99031" providerId="LiveId" clId="{01B7A795-6BF2-2C47-B82C-E70469C59DBB}" dt="2020-01-23T12:23:33.236" v="5106" actId="1076"/>
          <ac:picMkLst>
            <pc:docMk/>
            <pc:sldMk cId="1321543423" sldId="280"/>
            <ac:picMk id="1026" creationId="{A76B06D4-19A4-8F4B-8D88-5BA9360DC579}"/>
          </ac:picMkLst>
        </pc:picChg>
        <pc:picChg chg="add del mod">
          <ac:chgData name="Родион Каргаполов" userId="e7ac1d12b2b99031" providerId="LiveId" clId="{01B7A795-6BF2-2C47-B82C-E70469C59DBB}" dt="2020-01-23T12:21:53.990" v="5099" actId="478"/>
          <ac:picMkLst>
            <pc:docMk/>
            <pc:sldMk cId="1321543423" sldId="280"/>
            <ac:picMk id="1028" creationId="{85D94471-E358-0043-AFB0-CFE128163754}"/>
          </ac:picMkLst>
        </pc:picChg>
        <pc:picChg chg="add mod">
          <ac:chgData name="Родион Каргаполов" userId="e7ac1d12b2b99031" providerId="LiveId" clId="{01B7A795-6BF2-2C47-B82C-E70469C59DBB}" dt="2020-01-23T12:23:33.236" v="5106" actId="1076"/>
          <ac:picMkLst>
            <pc:docMk/>
            <pc:sldMk cId="1321543423" sldId="280"/>
            <ac:picMk id="1030" creationId="{C9FCD60C-B4CB-CB47-B1A5-8C109D28CF2B}"/>
          </ac:picMkLst>
        </pc:picChg>
      </pc:sldChg>
      <pc:sldChg chg="delSp modSp add">
        <pc:chgData name="Родион Каргаполов" userId="e7ac1d12b2b99031" providerId="LiveId" clId="{01B7A795-6BF2-2C47-B82C-E70469C59DBB}" dt="2020-01-24T05:29:26.015" v="5933" actId="14100"/>
        <pc:sldMkLst>
          <pc:docMk/>
          <pc:sldMk cId="1448932938" sldId="281"/>
        </pc:sldMkLst>
        <pc:spChg chg="mod">
          <ac:chgData name="Родион Каргаполов" userId="e7ac1d12b2b99031" providerId="LiveId" clId="{01B7A795-6BF2-2C47-B82C-E70469C59DBB}" dt="2020-01-24T05:24:44.898" v="5821" actId="14100"/>
          <ac:spMkLst>
            <pc:docMk/>
            <pc:sldMk cId="1448932938" sldId="281"/>
            <ac:spMk id="2" creationId="{61D5D4F1-0ACF-9341-8D2D-F92D42DC34C3}"/>
          </ac:spMkLst>
        </pc:spChg>
        <pc:spChg chg="mod">
          <ac:chgData name="Родион Каргаполов" userId="e7ac1d12b2b99031" providerId="LiveId" clId="{01B7A795-6BF2-2C47-B82C-E70469C59DBB}" dt="2020-01-24T05:29:26.015" v="5933" actId="14100"/>
          <ac:spMkLst>
            <pc:docMk/>
            <pc:sldMk cId="1448932938" sldId="281"/>
            <ac:spMk id="3" creationId="{54B0EDAA-FCCD-B842-A9B2-AB00D1D54728}"/>
          </ac:spMkLst>
        </pc:spChg>
        <pc:spChg chg="del">
          <ac:chgData name="Родион Каргаполов" userId="e7ac1d12b2b99031" providerId="LiveId" clId="{01B7A795-6BF2-2C47-B82C-E70469C59DBB}" dt="2020-01-23T12:49:52.804" v="5232"/>
          <ac:spMkLst>
            <pc:docMk/>
            <pc:sldMk cId="1448932938" sldId="281"/>
            <ac:spMk id="4" creationId="{F189DB78-D5C5-774E-A771-CEFF2C5AD9B2}"/>
          </ac:spMkLst>
        </pc:spChg>
      </pc:sldChg>
      <pc:sldChg chg="modSp add">
        <pc:chgData name="Родион Каргаполов" userId="e7ac1d12b2b99031" providerId="LiveId" clId="{01B7A795-6BF2-2C47-B82C-E70469C59DBB}" dt="2020-01-25T12:03:26.912" v="7379" actId="20577"/>
        <pc:sldMkLst>
          <pc:docMk/>
          <pc:sldMk cId="1845061434" sldId="282"/>
        </pc:sldMkLst>
        <pc:spChg chg="mod">
          <ac:chgData name="Родион Каргаполов" userId="e7ac1d12b2b99031" providerId="LiveId" clId="{01B7A795-6BF2-2C47-B82C-E70469C59DBB}" dt="2020-01-24T05:42:28.202" v="5942" actId="122"/>
          <ac:spMkLst>
            <pc:docMk/>
            <pc:sldMk cId="1845061434" sldId="282"/>
            <ac:spMk id="2" creationId="{B5CB0950-CD15-F64D-A38F-55837CB2D198}"/>
          </ac:spMkLst>
        </pc:spChg>
        <pc:spChg chg="mod">
          <ac:chgData name="Родион Каргаполов" userId="e7ac1d12b2b99031" providerId="LiveId" clId="{01B7A795-6BF2-2C47-B82C-E70469C59DBB}" dt="2020-01-24T05:59:12.479" v="6178" actId="113"/>
          <ac:spMkLst>
            <pc:docMk/>
            <pc:sldMk cId="1845061434" sldId="282"/>
            <ac:spMk id="3" creationId="{A26F1104-C926-664F-AEBC-9FE7DDC394C4}"/>
          </ac:spMkLst>
        </pc:spChg>
        <pc:spChg chg="mod">
          <ac:chgData name="Родион Каргаполов" userId="e7ac1d12b2b99031" providerId="LiveId" clId="{01B7A795-6BF2-2C47-B82C-E70469C59DBB}" dt="2020-01-25T12:03:26.912" v="7379" actId="20577"/>
          <ac:spMkLst>
            <pc:docMk/>
            <pc:sldMk cId="1845061434" sldId="282"/>
            <ac:spMk id="4" creationId="{3F0FC0EC-D1D3-1846-845F-11EE65E685B1}"/>
          </ac:spMkLst>
        </pc:spChg>
      </pc:sldChg>
      <pc:sldChg chg="modSp add">
        <pc:chgData name="Родион Каргаполов" userId="e7ac1d12b2b99031" providerId="LiveId" clId="{01B7A795-6BF2-2C47-B82C-E70469C59DBB}" dt="2020-01-25T12:03:46.755" v="7384" actId="113"/>
        <pc:sldMkLst>
          <pc:docMk/>
          <pc:sldMk cId="534956708" sldId="283"/>
        </pc:sldMkLst>
        <pc:spChg chg="mod">
          <ac:chgData name="Родион Каргаполов" userId="e7ac1d12b2b99031" providerId="LiveId" clId="{01B7A795-6BF2-2C47-B82C-E70469C59DBB}" dt="2020-01-24T12:09:32" v="6280" actId="122"/>
          <ac:spMkLst>
            <pc:docMk/>
            <pc:sldMk cId="534956708" sldId="283"/>
            <ac:spMk id="2" creationId="{C9DCF801-9CEE-244D-8C73-E6D2A3F8B599}"/>
          </ac:spMkLst>
        </pc:spChg>
        <pc:spChg chg="mod">
          <ac:chgData name="Родион Каргаполов" userId="e7ac1d12b2b99031" providerId="LiveId" clId="{01B7A795-6BF2-2C47-B82C-E70469C59DBB}" dt="2020-01-25T12:03:46.755" v="7384" actId="113"/>
          <ac:spMkLst>
            <pc:docMk/>
            <pc:sldMk cId="534956708" sldId="283"/>
            <ac:spMk id="3" creationId="{4C47B5AF-9260-C645-AC42-B2C3DD4B410F}"/>
          </ac:spMkLst>
        </pc:spChg>
        <pc:spChg chg="mod">
          <ac:chgData name="Родион Каргаполов" userId="e7ac1d12b2b99031" providerId="LiveId" clId="{01B7A795-6BF2-2C47-B82C-E70469C59DBB}" dt="2020-01-24T12:15:22.503" v="6352" actId="255"/>
          <ac:spMkLst>
            <pc:docMk/>
            <pc:sldMk cId="534956708" sldId="283"/>
            <ac:spMk id="4" creationId="{DAFC28E7-BC26-7944-9680-F430465B2F02}"/>
          </ac:spMkLst>
        </pc:spChg>
      </pc:sldChg>
      <pc:sldChg chg="addSp delSp modSp add mod setBg">
        <pc:chgData name="Родион Каргаполов" userId="e7ac1d12b2b99031" providerId="LiveId" clId="{01B7A795-6BF2-2C47-B82C-E70469C59DBB}" dt="2020-01-25T12:04:05.390" v="7385" actId="242"/>
        <pc:sldMkLst>
          <pc:docMk/>
          <pc:sldMk cId="3462137846" sldId="284"/>
        </pc:sldMkLst>
        <pc:spChg chg="mod ord">
          <ac:chgData name="Родион Каргаполов" userId="e7ac1d12b2b99031" providerId="LiveId" clId="{01B7A795-6BF2-2C47-B82C-E70469C59DBB}" dt="2020-01-25T12:04:05.390" v="7385" actId="242"/>
          <ac:spMkLst>
            <pc:docMk/>
            <pc:sldMk cId="3462137846" sldId="284"/>
            <ac:spMk id="2" creationId="{FED579CB-7FF8-B64F-AE6A-89D892C3761C}"/>
          </ac:spMkLst>
        </pc:spChg>
        <pc:spChg chg="del">
          <ac:chgData name="Родион Каргаполов" userId="e7ac1d12b2b99031" providerId="LiveId" clId="{01B7A795-6BF2-2C47-B82C-E70469C59DBB}" dt="2020-01-25T07:33:52.186" v="6361"/>
          <ac:spMkLst>
            <pc:docMk/>
            <pc:sldMk cId="3462137846" sldId="284"/>
            <ac:spMk id="3" creationId="{DBD9F327-3D5D-3747-9ED8-EADF884D5B3D}"/>
          </ac:spMkLst>
        </pc:spChg>
        <pc:spChg chg="del">
          <ac:chgData name="Родион Каргаполов" userId="e7ac1d12b2b99031" providerId="LiveId" clId="{01B7A795-6BF2-2C47-B82C-E70469C59DBB}" dt="2020-01-25T07:33:27.011" v="6354"/>
          <ac:spMkLst>
            <pc:docMk/>
            <pc:sldMk cId="3462137846" sldId="284"/>
            <ac:spMk id="4" creationId="{2A0697B8-F57A-F943-98F3-17E326D81911}"/>
          </ac:spMkLst>
        </pc:spChg>
        <pc:spChg chg="add del">
          <ac:chgData name="Родион Каргаполов" userId="e7ac1d12b2b99031" providerId="LiveId" clId="{01B7A795-6BF2-2C47-B82C-E70469C59DBB}" dt="2020-01-25T07:34:02.087" v="6363" actId="26606"/>
          <ac:spMkLst>
            <pc:docMk/>
            <pc:sldMk cId="3462137846" sldId="284"/>
            <ac:spMk id="11" creationId="{6753252F-4873-4F63-801D-CC719279A7D5}"/>
          </ac:spMkLst>
        </pc:spChg>
        <pc:spChg chg="add del">
          <ac:chgData name="Родион Каргаполов" userId="e7ac1d12b2b99031" providerId="LiveId" clId="{01B7A795-6BF2-2C47-B82C-E70469C59DBB}" dt="2020-01-25T07:34:02.087" v="6363" actId="26606"/>
          <ac:spMkLst>
            <pc:docMk/>
            <pc:sldMk cId="3462137846" sldId="284"/>
            <ac:spMk id="13" creationId="{047C8CCB-F95D-4249-92DD-651249D3535A}"/>
          </ac:spMkLst>
        </pc:spChg>
        <pc:spChg chg="add del">
          <ac:chgData name="Родион Каргаполов" userId="e7ac1d12b2b99031" providerId="LiveId" clId="{01B7A795-6BF2-2C47-B82C-E70469C59DBB}" dt="2020-01-25T07:34:11.180" v="6365" actId="26606"/>
          <ac:spMkLst>
            <pc:docMk/>
            <pc:sldMk cId="3462137846" sldId="284"/>
            <ac:spMk id="15" creationId="{87CC2527-562A-4F69-B487-4371E5B243E7}"/>
          </ac:spMkLst>
        </pc:spChg>
        <pc:spChg chg="add del">
          <ac:chgData name="Родион Каргаполов" userId="e7ac1d12b2b99031" providerId="LiveId" clId="{01B7A795-6BF2-2C47-B82C-E70469C59DBB}" dt="2020-01-25T07:34:21.267" v="6367" actId="26606"/>
          <ac:spMkLst>
            <pc:docMk/>
            <pc:sldMk cId="3462137846" sldId="284"/>
            <ac:spMk id="18" creationId="{D4771268-CB57-404A-9271-370EB28F6090}"/>
          </ac:spMkLst>
        </pc:spChg>
        <pc:picChg chg="add mod">
          <ac:chgData name="Родион Каргаполов" userId="e7ac1d12b2b99031" providerId="LiveId" clId="{01B7A795-6BF2-2C47-B82C-E70469C59DBB}" dt="2020-01-25T07:37:13.085" v="6434" actId="14100"/>
          <ac:picMkLst>
            <pc:docMk/>
            <pc:sldMk cId="3462137846" sldId="284"/>
            <ac:picMk id="6" creationId="{D8B83490-0D17-AC43-9D0F-30B7173DBDF5}"/>
          </ac:picMkLst>
        </pc:picChg>
        <pc:cxnChg chg="add del">
          <ac:chgData name="Родион Каргаполов" userId="e7ac1d12b2b99031" providerId="LiveId" clId="{01B7A795-6BF2-2C47-B82C-E70469C59DBB}" dt="2020-01-25T07:34:11.180" v="6365" actId="26606"/>
          <ac:cxnSpMkLst>
            <pc:docMk/>
            <pc:sldMk cId="3462137846" sldId="284"/>
            <ac:cxnSpMk id="16" creationId="{BCDAEC91-5BCE-4B55-9CC0-43EF94CB734B}"/>
          </ac:cxnSpMkLst>
        </pc:cxnChg>
      </pc:sldChg>
      <pc:sldChg chg="addSp delSp modSp add">
        <pc:chgData name="Родион Каргаполов" userId="e7ac1d12b2b99031" providerId="LiveId" clId="{01B7A795-6BF2-2C47-B82C-E70469C59DBB}" dt="2020-01-25T12:04:29.913" v="7397" actId="20577"/>
        <pc:sldMkLst>
          <pc:docMk/>
          <pc:sldMk cId="3916741034" sldId="285"/>
        </pc:sldMkLst>
        <pc:spChg chg="mod">
          <ac:chgData name="Родион Каргаполов" userId="e7ac1d12b2b99031" providerId="LiveId" clId="{01B7A795-6BF2-2C47-B82C-E70469C59DBB}" dt="2020-01-25T07:55:22.185" v="6597" actId="255"/>
          <ac:spMkLst>
            <pc:docMk/>
            <pc:sldMk cId="3916741034" sldId="285"/>
            <ac:spMk id="2" creationId="{1BBD3E07-18E1-B043-B1F6-4C9E8FCCD975}"/>
          </ac:spMkLst>
        </pc:spChg>
        <pc:spChg chg="mod">
          <ac:chgData name="Родион Каргаполов" userId="e7ac1d12b2b99031" providerId="LiveId" clId="{01B7A795-6BF2-2C47-B82C-E70469C59DBB}" dt="2020-01-25T07:58:21.729" v="6629" actId="20577"/>
          <ac:spMkLst>
            <pc:docMk/>
            <pc:sldMk cId="3916741034" sldId="285"/>
            <ac:spMk id="3" creationId="{2192D087-342D-8947-8C8C-70D27C50F743}"/>
          </ac:spMkLst>
        </pc:spChg>
        <pc:spChg chg="mod">
          <ac:chgData name="Родион Каргаполов" userId="e7ac1d12b2b99031" providerId="LiveId" clId="{01B7A795-6BF2-2C47-B82C-E70469C59DBB}" dt="2020-01-25T12:04:29.913" v="7397" actId="20577"/>
          <ac:spMkLst>
            <pc:docMk/>
            <pc:sldMk cId="3916741034" sldId="285"/>
            <ac:spMk id="4" creationId="{FAE9965E-52B8-4A46-99DE-AC6063CEE849}"/>
          </ac:spMkLst>
        </pc:spChg>
        <pc:spChg chg="add del mod">
          <ac:chgData name="Родион Каргаполов" userId="e7ac1d12b2b99031" providerId="LiveId" clId="{01B7A795-6BF2-2C47-B82C-E70469C59DBB}" dt="2020-01-25T07:51:51.109" v="6571"/>
          <ac:spMkLst>
            <pc:docMk/>
            <pc:sldMk cId="3916741034" sldId="285"/>
            <ac:spMk id="5" creationId="{215D1C51-1F94-6947-96C9-15B54C57EBC3}"/>
          </ac:spMkLst>
        </pc:spChg>
        <pc:spChg chg="add del mod">
          <ac:chgData name="Родион Каргаполов" userId="e7ac1d12b2b99031" providerId="LiveId" clId="{01B7A795-6BF2-2C47-B82C-E70469C59DBB}" dt="2020-01-25T07:53:12.898" v="6574"/>
          <ac:spMkLst>
            <pc:docMk/>
            <pc:sldMk cId="3916741034" sldId="285"/>
            <ac:spMk id="6" creationId="{44722FAA-4073-5447-A469-81FBC666AF13}"/>
          </ac:spMkLst>
        </pc:spChg>
        <pc:spChg chg="add del mod">
          <ac:chgData name="Родион Каргаполов" userId="e7ac1d12b2b99031" providerId="LiveId" clId="{01B7A795-6BF2-2C47-B82C-E70469C59DBB}" dt="2020-01-25T07:53:22.905" v="6577"/>
          <ac:spMkLst>
            <pc:docMk/>
            <pc:sldMk cId="3916741034" sldId="285"/>
            <ac:spMk id="7" creationId="{AF71CDD0-E94D-AE4C-A009-9F5A52AC09FE}"/>
          </ac:spMkLst>
        </pc:spChg>
        <pc:spChg chg="add del mod">
          <ac:chgData name="Родион Каргаполов" userId="e7ac1d12b2b99031" providerId="LiveId" clId="{01B7A795-6BF2-2C47-B82C-E70469C59DBB}" dt="2020-01-25T08:01:40.570" v="6696"/>
          <ac:spMkLst>
            <pc:docMk/>
            <pc:sldMk cId="3916741034" sldId="285"/>
            <ac:spMk id="8" creationId="{0C6FDF63-8375-934D-9508-1747C81F14CB}"/>
          </ac:spMkLst>
        </pc:spChg>
      </pc:sldChg>
      <pc:sldChg chg="modSp add">
        <pc:chgData name="Родион Каргаполов" userId="e7ac1d12b2b99031" providerId="LiveId" clId="{01B7A795-6BF2-2C47-B82C-E70469C59DBB}" dt="2020-01-25T10:13:34.931" v="7173" actId="113"/>
        <pc:sldMkLst>
          <pc:docMk/>
          <pc:sldMk cId="773575897" sldId="286"/>
        </pc:sldMkLst>
        <pc:spChg chg="mod">
          <ac:chgData name="Родион Каргаполов" userId="e7ac1d12b2b99031" providerId="LiveId" clId="{01B7A795-6BF2-2C47-B82C-E70469C59DBB}" dt="2020-01-25T10:13:22.670" v="7171" actId="255"/>
          <ac:spMkLst>
            <pc:docMk/>
            <pc:sldMk cId="773575897" sldId="286"/>
            <ac:spMk id="2" creationId="{71547281-DA47-3447-91F5-F8FB3FB00C27}"/>
          </ac:spMkLst>
        </pc:spChg>
        <pc:spChg chg="mod">
          <ac:chgData name="Родион Каргаполов" userId="e7ac1d12b2b99031" providerId="LiveId" clId="{01B7A795-6BF2-2C47-B82C-E70469C59DBB}" dt="2020-01-25T10:13:31.179" v="7172" actId="113"/>
          <ac:spMkLst>
            <pc:docMk/>
            <pc:sldMk cId="773575897" sldId="286"/>
            <ac:spMk id="3" creationId="{D44B494A-BCA8-5549-AF9C-B46B70BD3FA1}"/>
          </ac:spMkLst>
        </pc:spChg>
        <pc:spChg chg="mod">
          <ac:chgData name="Родион Каргаполов" userId="e7ac1d12b2b99031" providerId="LiveId" clId="{01B7A795-6BF2-2C47-B82C-E70469C59DBB}" dt="2020-01-25T10:13:34.931" v="7173" actId="113"/>
          <ac:spMkLst>
            <pc:docMk/>
            <pc:sldMk cId="773575897" sldId="286"/>
            <ac:spMk id="4" creationId="{1FF55E60-1005-CD49-A541-EC5538290323}"/>
          </ac:spMkLst>
        </pc:spChg>
      </pc:sldChg>
      <pc:sldChg chg="delSp modSp add">
        <pc:chgData name="Родион Каргаполов" userId="e7ac1d12b2b99031" providerId="LiveId" clId="{01B7A795-6BF2-2C47-B82C-E70469C59DBB}" dt="2020-01-25T12:04:56.664" v="7410" actId="20577"/>
        <pc:sldMkLst>
          <pc:docMk/>
          <pc:sldMk cId="1622783062" sldId="287"/>
        </pc:sldMkLst>
        <pc:spChg chg="mod">
          <ac:chgData name="Родион Каргаполов" userId="e7ac1d12b2b99031" providerId="LiveId" clId="{01B7A795-6BF2-2C47-B82C-E70469C59DBB}" dt="2020-01-25T10:19:18.120" v="7178" actId="14100"/>
          <ac:spMkLst>
            <pc:docMk/>
            <pc:sldMk cId="1622783062" sldId="287"/>
            <ac:spMk id="2" creationId="{71E4DE3E-F47A-BB44-B97C-1C056D446BC3}"/>
          </ac:spMkLst>
        </pc:spChg>
        <pc:spChg chg="mod">
          <ac:chgData name="Родион Каргаполов" userId="e7ac1d12b2b99031" providerId="LiveId" clId="{01B7A795-6BF2-2C47-B82C-E70469C59DBB}" dt="2020-01-25T12:04:56.664" v="7410" actId="20577"/>
          <ac:spMkLst>
            <pc:docMk/>
            <pc:sldMk cId="1622783062" sldId="287"/>
            <ac:spMk id="3" creationId="{1761CBE3-B8CD-5440-83E1-236E057F0ECC}"/>
          </ac:spMkLst>
        </pc:spChg>
        <pc:spChg chg="del mod">
          <ac:chgData name="Родион Каргаполов" userId="e7ac1d12b2b99031" providerId="LiveId" clId="{01B7A795-6BF2-2C47-B82C-E70469C59DBB}" dt="2020-01-25T10:22:51.887" v="7250"/>
          <ac:spMkLst>
            <pc:docMk/>
            <pc:sldMk cId="1622783062" sldId="287"/>
            <ac:spMk id="4" creationId="{E28F733B-7054-7545-8606-B1F6165B17A1}"/>
          </ac:spMkLst>
        </pc:spChg>
      </pc:sldChg>
      <pc:sldChg chg="addSp delSp modSp add mod setBg">
        <pc:chgData name="Родион Каргаполов" userId="e7ac1d12b2b99031" providerId="LiveId" clId="{01B7A795-6BF2-2C47-B82C-E70469C59DBB}" dt="2020-01-25T11:36:45.873" v="7314" actId="20577"/>
        <pc:sldMkLst>
          <pc:docMk/>
          <pc:sldMk cId="846055750" sldId="288"/>
        </pc:sldMkLst>
        <pc:spChg chg="del">
          <ac:chgData name="Родион Каргаполов" userId="e7ac1d12b2b99031" providerId="LiveId" clId="{01B7A795-6BF2-2C47-B82C-E70469C59DBB}" dt="2020-01-25T11:35:04.928" v="7293"/>
          <ac:spMkLst>
            <pc:docMk/>
            <pc:sldMk cId="846055750" sldId="288"/>
            <ac:spMk id="2" creationId="{7B341FCD-03E8-604F-BD18-A5C35E9912DA}"/>
          </ac:spMkLst>
        </pc:spChg>
        <pc:spChg chg="mod">
          <ac:chgData name="Родион Каргаполов" userId="e7ac1d12b2b99031" providerId="LiveId" clId="{01B7A795-6BF2-2C47-B82C-E70469C59DBB}" dt="2020-01-25T11:36:45.873" v="7314" actId="20577"/>
          <ac:spMkLst>
            <pc:docMk/>
            <pc:sldMk cId="846055750" sldId="288"/>
            <ac:spMk id="3" creationId="{084BA877-7743-A64E-9CEC-9F52FF79B8B7}"/>
          </ac:spMkLst>
        </pc:spChg>
        <pc:spChg chg="del">
          <ac:chgData name="Родион Каргаполов" userId="e7ac1d12b2b99031" providerId="LiveId" clId="{01B7A795-6BF2-2C47-B82C-E70469C59DBB}" dt="2020-01-25T11:35:09.805" v="7294"/>
          <ac:spMkLst>
            <pc:docMk/>
            <pc:sldMk cId="846055750" sldId="288"/>
            <ac:spMk id="4" creationId="{C37AC9F1-53FF-074A-99D9-789F46C3CA3C}"/>
          </ac:spMkLst>
        </pc:spChg>
        <pc:spChg chg="add del mod">
          <ac:chgData name="Родион Каргаполов" userId="e7ac1d12b2b99031" providerId="LiveId" clId="{01B7A795-6BF2-2C47-B82C-E70469C59DBB}" dt="2020-01-25T11:36:24.895" v="7308" actId="767"/>
          <ac:spMkLst>
            <pc:docMk/>
            <pc:sldMk cId="846055750" sldId="288"/>
            <ac:spMk id="5" creationId="{C03D531A-7840-FB4E-9524-F2219E02441F}"/>
          </ac:spMkLst>
        </pc:spChg>
        <pc:spChg chg="add del">
          <ac:chgData name="Родион Каргаполов" userId="e7ac1d12b2b99031" providerId="LiveId" clId="{01B7A795-6BF2-2C47-B82C-E70469C59DBB}" dt="2020-01-25T11:35:40.063" v="7299" actId="26606"/>
          <ac:spMkLst>
            <pc:docMk/>
            <pc:sldMk cId="846055750" sldId="288"/>
            <ac:spMk id="8" creationId="{8CA06CD6-90CA-4C45-856C-6771339E1E22}"/>
          </ac:spMkLst>
        </pc:spChg>
        <pc:spChg chg="add del">
          <ac:chgData name="Родион Каргаполов" userId="e7ac1d12b2b99031" providerId="LiveId" clId="{01B7A795-6BF2-2C47-B82C-E70469C59DBB}" dt="2020-01-25T11:36:25.944" v="7309" actId="26606"/>
          <ac:spMkLst>
            <pc:docMk/>
            <pc:sldMk cId="846055750" sldId="288"/>
            <ac:spMk id="12" creationId="{4C608BEB-860E-4094-8511-78603564A75E}"/>
          </ac:spMkLst>
        </pc:spChg>
        <pc:spChg chg="add del">
          <ac:chgData name="Родион Каргаполов" userId="e7ac1d12b2b99031" providerId="LiveId" clId="{01B7A795-6BF2-2C47-B82C-E70469C59DBB}" dt="2020-01-25T11:36:19.416" v="7305" actId="26606"/>
          <ac:spMkLst>
            <pc:docMk/>
            <pc:sldMk cId="846055750" sldId="288"/>
            <ac:spMk id="18" creationId="{21739CA5-F0F5-48E1-8E8C-F24B71827E46}"/>
          </ac:spMkLst>
        </pc:spChg>
        <pc:spChg chg="add del">
          <ac:chgData name="Родион Каргаполов" userId="e7ac1d12b2b99031" providerId="LiveId" clId="{01B7A795-6BF2-2C47-B82C-E70469C59DBB}" dt="2020-01-25T11:36:19.416" v="7305" actId="26606"/>
          <ac:spMkLst>
            <pc:docMk/>
            <pc:sldMk cId="846055750" sldId="288"/>
            <ac:spMk id="20" creationId="{3EAD2937-F230-41D4-B9C5-975B129BFC20}"/>
          </ac:spMkLst>
        </pc:spChg>
        <pc:spChg chg="add del">
          <ac:chgData name="Родион Каргаполов" userId="e7ac1d12b2b99031" providerId="LiveId" clId="{01B7A795-6BF2-2C47-B82C-E70469C59DBB}" dt="2020-01-25T11:36:19.416" v="7305" actId="26606"/>
          <ac:spMkLst>
            <pc:docMk/>
            <pc:sldMk cId="846055750" sldId="288"/>
            <ac:spMk id="22" creationId="{CCD444A3-C338-4886-B7F1-4BA2AF46EB64}"/>
          </ac:spMkLst>
        </pc:spChg>
        <pc:cxnChg chg="add del">
          <ac:chgData name="Родион Каргаполов" userId="e7ac1d12b2b99031" providerId="LiveId" clId="{01B7A795-6BF2-2C47-B82C-E70469C59DBB}" dt="2020-01-25T11:35:40.063" v="7299" actId="26606"/>
          <ac:cxnSpMkLst>
            <pc:docMk/>
            <pc:sldMk cId="846055750" sldId="288"/>
            <ac:cxnSpMk id="10" creationId="{5021601D-2758-4B15-A31C-FDA184C51B3A}"/>
          </ac:cxnSpMkLst>
        </pc:cxnChg>
        <pc:cxnChg chg="add del">
          <ac:chgData name="Родион Каргаполов" userId="e7ac1d12b2b99031" providerId="LiveId" clId="{01B7A795-6BF2-2C47-B82C-E70469C59DBB}" dt="2020-01-25T11:36:25.944" v="7309" actId="26606"/>
          <ac:cxnSpMkLst>
            <pc:docMk/>
            <pc:sldMk cId="846055750" sldId="288"/>
            <ac:cxnSpMk id="13" creationId="{1F16A8D4-FE87-4604-88B2-394B5D1EB437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DE08A9A-F0C8-4E4B-85E2-445C879E56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7E94218-8F94-034C-A350-CDB57942FD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F4D33-A3F2-8246-AEFE-9F098C80FF7F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AC40D3B-92BE-8841-8680-62202979F3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0193D8-7D40-2041-9058-E3424FD3D4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E860D-F69A-764C-AE76-73DA58CB3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031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308C4-15DD-874A-8FDC-5D13BC72C4DE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59FB3-DC66-534E-81B2-2E2DA0E60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64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59FB3-DC66-534E-81B2-2E2DA0E605B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71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4F0CF-A3F6-9349-A8B1-D82509A00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EEEEDB-FEAD-0F4D-9D13-13D06BA5E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2C3B42-AA00-D54B-B72A-4FFBA485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531A-B0E2-5A43-B323-188EA61C097E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247DF2-0C20-4141-8EE5-2BD2E398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D2E229-5379-AF4C-9960-799D120E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3C80-F385-294F-B40D-B7A68DFBD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87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C0FBB-15F9-714E-9FEF-8853454C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80D653-5CA3-3C49-B6EB-D5CC80A35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6AE612-0BCB-394F-A60A-ADA90332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531A-B0E2-5A43-B323-188EA61C097E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4FCF1C-626E-6E43-9E05-2F2AEFAF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C41CDE-BA98-C045-96DE-C1B51988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3C80-F385-294F-B40D-B7A68DFBD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74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A9D7F85-21AE-0748-9AC5-9DDF54EA2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B3DCC4-D6D3-9646-A4D4-119DE7DB3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E17BC4-06E4-6047-B09A-46D0B920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531A-B0E2-5A43-B323-188EA61C097E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BA2113-1EA3-AF4E-8745-CB1CD788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2A6F7A-A260-0844-B73D-10E2B764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3C80-F385-294F-B40D-B7A68DFBD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02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1F0E1-3A9C-9547-82AA-4B4F9A32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2EBC4B-A018-304B-BE3D-2B3BEAE41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CB17D5-9CE7-F74B-8A6D-8A06F922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531A-B0E2-5A43-B323-188EA61C097E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1B55B6-3CD6-0D44-A5AD-7A5358BB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7FDB58-C338-A84B-BA38-D75F28DC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3C80-F385-294F-B40D-B7A68DFBD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39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5F92B-FBEE-C64A-9C06-2C1F9D52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CD0830-A862-774B-846F-424CC607A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538820-BFE9-ED44-AD5A-583221AF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531A-B0E2-5A43-B323-188EA61C097E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618875-283B-C943-8772-B5FB983D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A1FF9B-A3D8-3A45-A51B-E6D6A85A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3C80-F385-294F-B40D-B7A68DFBD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9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70CE8-EF62-D14E-AA0E-8C54AEA4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F9AAD-7979-7E4D-9C6F-8BB845686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798741-0ABD-A441-984C-92B7697BE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89932C-A701-D149-874E-5ECCC05A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531A-B0E2-5A43-B323-188EA61C097E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A91565-F2EE-374F-BD5C-D1C1AB95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E30CB2-FC9D-8F46-85E8-98B5DBC3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3C80-F385-294F-B40D-B7A68DFBD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20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9CD7E-32F9-7245-99C7-1110D654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F74E6E-9A9C-F94E-A85A-2205F0679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E8AFC6-E7A9-D444-BBD0-8343DDA8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BDA6CC-BE62-BB4D-9D75-661072FD6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2FE583-1B55-F445-9F6D-67474684B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BFF3A26-B34F-7849-A01C-F4525286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531A-B0E2-5A43-B323-188EA61C097E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4FF1FE-A721-6F44-9ED7-8472E842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4975E44-D730-CA47-956B-E16377BF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3C80-F385-294F-B40D-B7A68DFBD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46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0D0F4-DEF3-1945-972D-3D32C69B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19951A-032E-AF4D-8621-DF90EBF1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531A-B0E2-5A43-B323-188EA61C097E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6B054A-DC80-C049-AED3-1546E51E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E066BA-9047-A943-AE11-09891A92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3C80-F385-294F-B40D-B7A68DFBD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60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80B8E82-FBC8-ED43-9C0A-7E8186D5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531A-B0E2-5A43-B323-188EA61C097E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0B50A8-74BF-E44B-99A8-C23629B9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64495B-EA59-F14D-8892-D5403B84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3C80-F385-294F-B40D-B7A68DFBD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47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6CB8F-9826-A347-AE08-A688ABE0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1361C0-2DE2-E245-B4C6-151A10DEC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68DEB2-64D2-B742-B303-DE997A9E3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F86E1C-84E1-D145-BF24-1E6700F9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531A-B0E2-5A43-B323-188EA61C097E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492ABE-F6AC-5342-A3A8-6F6DDC8D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FF3A50-8061-0D48-8025-2665B5EA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3C80-F385-294F-B40D-B7A68DFBD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52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8D213-433E-9F48-AD69-D0115B6B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6BAF7A-D266-524E-819A-691599B97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0677D2-F1D0-6A40-8BC0-3381FA711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3C933B-2126-4949-9916-3325E8F0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531A-B0E2-5A43-B323-188EA61C097E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7FA2E1-251B-1C45-9B03-59BCDD82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0C3830-176D-724E-A503-7782B9CA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3C80-F385-294F-B40D-B7A68DFBD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03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A7D66-1CBE-CB42-AAF1-820DF670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3F9F4E-7CF7-6C47-8EC2-D8D980BB0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67B4BD-B622-6045-8D75-9198445FA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C531A-B0E2-5A43-B323-188EA61C097E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53330F-FC04-F74D-9B10-C0879D1B5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60FAF1-9849-FB45-A4C7-4698125AD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43C80-F385-294F-B40D-B7A68DFBDB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36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letsvape.ru/" TargetMode="External"/><Relationship Id="rId2" Type="http://schemas.openxmlformats.org/officeDocument/2006/relationships/hyperlink" Target="https://letsvape.ru.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EA476-9B71-1A4B-96AA-9B04FDA7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4155" y="1783959"/>
            <a:ext cx="6024134" cy="2889114"/>
          </a:xfrm>
        </p:spPr>
        <p:txBody>
          <a:bodyPr anchor="b">
            <a:noAutofit/>
          </a:bodyPr>
          <a:lstStyle/>
          <a:p>
            <a:pPr algn="r"/>
            <a:r>
              <a:rPr lang="ru-RU" sz="4400" b="1" dirty="0">
                <a:solidFill>
                  <a:schemeClr val="bg1"/>
                </a:solidFill>
              </a:rPr>
              <a:t>Стратегия продвижения в сети сайта </a:t>
            </a:r>
            <a:r>
              <a:rPr lang="en" sz="4400" b="1" dirty="0" err="1">
                <a:solidFill>
                  <a:schemeClr val="bg1"/>
                </a:solidFill>
              </a:rPr>
              <a:t>www.store.letsvape.ru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61497D-DE35-604D-BEB6-214D896AC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8457" y="4984357"/>
            <a:ext cx="4645250" cy="1147863"/>
          </a:xfrm>
        </p:spPr>
        <p:txBody>
          <a:bodyPr anchor="t">
            <a:normAutofit fontScale="92500" lnSpcReduction="20000"/>
          </a:bodyPr>
          <a:lstStyle/>
          <a:p>
            <a:pPr algn="r"/>
            <a:r>
              <a:rPr lang="ru-RU" sz="2000" dirty="0">
                <a:solidFill>
                  <a:schemeClr val="bg1"/>
                </a:solidFill>
              </a:rPr>
              <a:t>Дипломная работа </a:t>
            </a:r>
            <a:r>
              <a:rPr lang="ru-RU" sz="2000" dirty="0" err="1">
                <a:solidFill>
                  <a:schemeClr val="bg1"/>
                </a:solidFill>
              </a:rPr>
              <a:t>Каргаполовой</a:t>
            </a:r>
            <a:r>
              <a:rPr lang="ru-RU" sz="2000" dirty="0">
                <a:solidFill>
                  <a:schemeClr val="bg1"/>
                </a:solidFill>
              </a:rPr>
              <a:t> Евгении</a:t>
            </a:r>
          </a:p>
          <a:p>
            <a:pPr algn="r"/>
            <a:r>
              <a:rPr lang="ru-RU" sz="2000" dirty="0">
                <a:solidFill>
                  <a:schemeClr val="bg1"/>
                </a:solidFill>
              </a:rPr>
              <a:t>Группа ИМ-86</a:t>
            </a:r>
          </a:p>
          <a:p>
            <a:pPr algn="l"/>
            <a:br>
              <a:rPr lang="ru-RU" sz="1100" dirty="0"/>
            </a:br>
            <a:br>
              <a:rPr lang="ru-RU" sz="1100" dirty="0"/>
            </a:br>
            <a:endParaRPr lang="ru-RU" sz="11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Изображение выглядит как здание, сидит, большо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7A88EB99-0D4F-4F55-8786-CF83BA560A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alphaModFix amt="36000"/>
          </a:blip>
          <a:srcRect l="18185" r="23180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47311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B5072-8F32-2149-BF57-5A121880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/>
              <a:t>УТП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891E24-72FE-8643-99E0-26FF32AD6D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Гаджет от 750 рублей, жидкости от 150 рублей. Широкий ассортимент для любого ценового сегмента</a:t>
            </a:r>
          </a:p>
          <a:p>
            <a:r>
              <a:rPr lang="ru-RU" dirty="0"/>
              <a:t>Помощь при выборе и возможность попробовать перед покупкой</a:t>
            </a:r>
          </a:p>
          <a:p>
            <a:r>
              <a:rPr lang="ru-RU" dirty="0"/>
              <a:t>Говорим на понятном языке для покупателя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A2D2BC-519A-544B-8FDB-2DEB906D7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157267"/>
            <a:ext cx="5181600" cy="3019695"/>
          </a:xfrm>
        </p:spPr>
        <p:txBody>
          <a:bodyPr/>
          <a:lstStyle/>
          <a:p>
            <a:pPr marL="0" indent="0" algn="ctr">
              <a:buNone/>
            </a:pPr>
            <a:r>
              <a:rPr lang="ru-RU" i="1" dirty="0"/>
              <a:t>Всегда поможем выбрать нужное по лучшей цене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20D52689-96D9-244C-90E9-7644309283D9}"/>
              </a:ext>
            </a:extLst>
          </p:cNvPr>
          <p:cNvCxnSpPr>
            <a:cxnSpLocks/>
          </p:cNvCxnSpPr>
          <p:nvPr/>
        </p:nvCxnSpPr>
        <p:spPr>
          <a:xfrm>
            <a:off x="2038350" y="1506533"/>
            <a:ext cx="826770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23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CC12F-37A7-F846-A435-725018CC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Воронка продаж :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18332893-F153-4F47-B009-D4751BDE7CC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22200193"/>
              </p:ext>
            </p:extLst>
          </p:nvPr>
        </p:nvGraphicFramePr>
        <p:xfrm>
          <a:off x="838199" y="1518250"/>
          <a:ext cx="10515600" cy="4781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8299">
                  <a:extLst>
                    <a:ext uri="{9D8B030D-6E8A-4147-A177-3AD203B41FA5}">
                      <a16:colId xmlns:a16="http://schemas.microsoft.com/office/drawing/2014/main" val="2342082000"/>
                    </a:ext>
                  </a:extLst>
                </a:gridCol>
                <a:gridCol w="1880559">
                  <a:extLst>
                    <a:ext uri="{9D8B030D-6E8A-4147-A177-3AD203B41FA5}">
                      <a16:colId xmlns:a16="http://schemas.microsoft.com/office/drawing/2014/main" val="3302156050"/>
                    </a:ext>
                  </a:extLst>
                </a:gridCol>
                <a:gridCol w="6436742">
                  <a:extLst>
                    <a:ext uri="{9D8B030D-6E8A-4147-A177-3AD203B41FA5}">
                      <a16:colId xmlns:a16="http://schemas.microsoft.com/office/drawing/2014/main" val="1866035096"/>
                    </a:ext>
                  </a:extLst>
                </a:gridCol>
              </a:tblGrid>
              <a:tr h="134571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Этап воронки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Зачем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624537"/>
                  </a:ext>
                </a:extLst>
              </a:tr>
              <a:tr h="1440208">
                <a:tc rowSpan="2"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Увидел ссылку на сайт через органический поиск в поисковике или увидел ссылку на сайт в группе в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VK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позиция сайта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нашего предприятия это очень важный показатель, так как реклама нам не доступна. Важно быть в первых строчках при органическом поиске. В небольшом городе как наш, позиция сайта в поисковике говорит о его положительной репутации и популярности.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437703"/>
                  </a:ext>
                </a:extLst>
              </a:tr>
              <a:tr h="723508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подписчики, охват аудитории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Чем больше подписчиков в группе в </a:t>
                      </a:r>
                      <a:r>
                        <a:rPr lang="ru-RU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соц</a:t>
                      </a:r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сетях, тем больше доверия к этой группе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666313"/>
                  </a:ext>
                </a:extLst>
              </a:tr>
              <a:tr h="1311533">
                <a:tc rowSpan="2"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Перешел на сайт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посетители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Этот показатель нужен, чтобы понимать на сколько действительно нужен наш сайт. В небольших городах не так популярно заказывать в интернете, многим больше нравиться делать покупки в </a:t>
                      </a:r>
                      <a:r>
                        <a:rPr lang="ru-RU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оффлайн</a:t>
                      </a:r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магазинах.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654001"/>
                  </a:ext>
                </a:extLst>
              </a:tr>
              <a:tr h="91799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новые/вернувшиеся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данному показателю мы отслеживает приток новых посетителей и возвращение прежних покупателей.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460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288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797EBD02-E4EC-E542-A4EF-D6FF994008F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98460910"/>
              </p:ext>
            </p:extLst>
          </p:nvPr>
        </p:nvGraphicFramePr>
        <p:xfrm>
          <a:off x="838200" y="362308"/>
          <a:ext cx="10514163" cy="5108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9943">
                  <a:extLst>
                    <a:ext uri="{9D8B030D-6E8A-4147-A177-3AD203B41FA5}">
                      <a16:colId xmlns:a16="http://schemas.microsoft.com/office/drawing/2014/main" val="698135532"/>
                    </a:ext>
                  </a:extLst>
                </a:gridCol>
                <a:gridCol w="1656272">
                  <a:extLst>
                    <a:ext uri="{9D8B030D-6E8A-4147-A177-3AD203B41FA5}">
                      <a16:colId xmlns:a16="http://schemas.microsoft.com/office/drawing/2014/main" val="3945066478"/>
                    </a:ext>
                  </a:extLst>
                </a:gridCol>
                <a:gridCol w="7297948">
                  <a:extLst>
                    <a:ext uri="{9D8B030D-6E8A-4147-A177-3AD203B41FA5}">
                      <a16:colId xmlns:a16="http://schemas.microsoft.com/office/drawing/2014/main" val="4063831036"/>
                    </a:ext>
                  </a:extLst>
                </a:gridCol>
              </a:tblGrid>
              <a:tr h="379564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Этап воронки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Зачем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356313"/>
                  </a:ext>
                </a:extLst>
              </a:tr>
              <a:tr h="655607">
                <a:tc rowSpan="2"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Знакомство  с сайтом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глубина просмотра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данному показателю оцениваем заинтересованность посетителя.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819427"/>
                  </a:ext>
                </a:extLst>
              </a:tr>
              <a:tr h="672861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скроллинга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данному показателю смотрим на сколько посетителю интересна наша страничка с лэндингом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331264"/>
                  </a:ext>
                </a:extLst>
              </a:tr>
              <a:tr h="431320">
                <a:tc rowSpan="2"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Добавил товар в корзину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Средняя стоимость данного действия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527193"/>
                  </a:ext>
                </a:extLst>
              </a:tr>
              <a:tr h="63835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брошенных корзин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данному показателю можем посмотреть сколько посетителей не доходят до формирования заказа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94369"/>
                  </a:ext>
                </a:extLst>
              </a:tr>
              <a:tr h="360585">
                <a:tc rowSpan="4"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Сделал заказ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заказы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Показатель показывает кол-во заказов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606728"/>
                  </a:ext>
                </a:extLst>
              </a:tr>
              <a:tr h="63317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лиды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Показатель показывает кол-во посетителей, которые завели себе личный кабинет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428047"/>
                  </a:ext>
                </a:extLst>
              </a:tr>
              <a:tr h="683212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CPO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Данный показатель показывает насколько оправданы наши затраты на поддержания сайта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488897"/>
                  </a:ext>
                </a:extLst>
              </a:tr>
              <a:tr h="60385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Данный показатель показывает реальный процент готовых приобретать товар через интернет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225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525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DF54C5-C0EC-9543-B95E-9D9B355F201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41543840"/>
              </p:ext>
            </p:extLst>
          </p:nvPr>
        </p:nvGraphicFramePr>
        <p:xfrm>
          <a:off x="735402" y="329098"/>
          <a:ext cx="10721196" cy="6199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2691">
                  <a:extLst>
                    <a:ext uri="{9D8B030D-6E8A-4147-A177-3AD203B41FA5}">
                      <a16:colId xmlns:a16="http://schemas.microsoft.com/office/drawing/2014/main" val="3895345980"/>
                    </a:ext>
                  </a:extLst>
                </a:gridCol>
                <a:gridCol w="1190445">
                  <a:extLst>
                    <a:ext uri="{9D8B030D-6E8A-4147-A177-3AD203B41FA5}">
                      <a16:colId xmlns:a16="http://schemas.microsoft.com/office/drawing/2014/main" val="3996799489"/>
                    </a:ext>
                  </a:extLst>
                </a:gridCol>
                <a:gridCol w="7988060">
                  <a:extLst>
                    <a:ext uri="{9D8B030D-6E8A-4147-A177-3AD203B41FA5}">
                      <a16:colId xmlns:a16="http://schemas.microsoft.com/office/drawing/2014/main" val="3709141593"/>
                    </a:ext>
                  </a:extLst>
                </a:gridCol>
              </a:tblGrid>
              <a:tr h="7461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Этап воронки</a:t>
                      </a:r>
                      <a:endParaRPr lang="ru-RU" dirty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KPI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Зачем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886319"/>
                  </a:ext>
                </a:extLst>
              </a:tr>
              <a:tr h="444260">
                <a:tc rowSpan="4"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Купил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продажи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Показатель показывает кол-во продаж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51670"/>
                  </a:ext>
                </a:extLst>
              </a:tr>
              <a:tr h="74618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Показатель показывает какой процент посетителей совершили данное целевое действие по отношению к общему количеству посетителей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639988"/>
                  </a:ext>
                </a:extLst>
              </a:tr>
              <a:tr h="74618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CPS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Данный показатель показывает насколько оправданы наши затраты на поддержания сайта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10062"/>
                  </a:ext>
                </a:extLst>
              </a:tr>
              <a:tr h="61247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выручка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Показатель показывает сколько выручки приносят посетители, привлеченные через интернет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316785"/>
                  </a:ext>
                </a:extLst>
              </a:tr>
              <a:tr h="746185">
                <a:tc rowSpan="4"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Вернулся за следующей покупкой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Retantion</a:t>
                      </a:r>
                      <a:r>
                        <a:rPr lang="e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rate (CRR)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Ориентируясь на данный коэффициент, понимаем удовлетворяем ли мы клиента. Если да, то покупатель к нам вернется. Если нет, то надо искать причину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643401"/>
                  </a:ext>
                </a:extLst>
              </a:tr>
              <a:tr h="47013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PF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Данный показатель показывает частоту покупки.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625817"/>
                  </a:ext>
                </a:extLst>
              </a:tr>
              <a:tr h="74618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RPR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Данный показатель показывает процент клиентов, оплативших 2+ заказов на товары. Показатель используем при разработке программ лояльности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306123"/>
                  </a:ext>
                </a:extLst>
              </a:tr>
              <a:tr h="74618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LTV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Данный показатель дает понимание сколько в дальнейшем может приносить прибыли привлеченный клиент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748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192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68C4BE-1968-E047-9EBD-30BC62148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Таблица расчета юнит-экономики</a:t>
            </a:r>
          </a:p>
        </p:txBody>
      </p:sp>
      <p:pic>
        <p:nvPicPr>
          <p:cNvPr id="6" name="Объект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0478095-31A6-3947-B102-CEBE733BDF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9845" y="1731161"/>
            <a:ext cx="3717420" cy="4351338"/>
          </a:xfrm>
        </p:spPr>
      </p:pic>
      <p:pic>
        <p:nvPicPr>
          <p:cNvPr id="8" name="Объект 7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615BC45-5DC0-304D-A415-4B13CEBA80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97265" y="1882311"/>
            <a:ext cx="3607130" cy="4351338"/>
          </a:xfrm>
        </p:spPr>
      </p:pic>
      <p:pic>
        <p:nvPicPr>
          <p:cNvPr id="10" name="Рисунок 9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973CBB4-5583-1E47-905B-29F269522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685" y="2001026"/>
            <a:ext cx="3508720" cy="4232623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5890FAF-AD08-5043-87E9-C0BF1006C1B5}"/>
              </a:ext>
            </a:extLst>
          </p:cNvPr>
          <p:cNvCxnSpPr>
            <a:cxnSpLocks/>
          </p:cNvCxnSpPr>
          <p:nvPr/>
        </p:nvCxnSpPr>
        <p:spPr>
          <a:xfrm>
            <a:off x="1581150" y="1316033"/>
            <a:ext cx="870585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767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32B8B76-7B81-6842-9F84-3A4431E50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33400"/>
            <a:ext cx="10267950" cy="56435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На сайте есть следующие </a:t>
            </a:r>
            <a:r>
              <a:rPr lang="ru-RU" b="1" dirty="0" err="1"/>
              <a:t>микроконверсии</a:t>
            </a:r>
            <a:r>
              <a:rPr lang="ru-RU" b="1" dirty="0"/>
              <a:t>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Переход с лэндинга на страницу с каталогом</a:t>
            </a:r>
          </a:p>
          <a:p>
            <a:r>
              <a:rPr lang="ru-RU" dirty="0"/>
              <a:t>Выбор нужной категории</a:t>
            </a:r>
          </a:p>
          <a:p>
            <a:r>
              <a:rPr lang="ru-RU" dirty="0"/>
              <a:t>Выбор конкретного товара “Смотреть</a:t>
            </a:r>
          </a:p>
          <a:p>
            <a:r>
              <a:rPr lang="ru-RU" dirty="0"/>
              <a:t>Добавить в корзину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b="1" dirty="0"/>
              <a:t>И одна </a:t>
            </a:r>
            <a:r>
              <a:rPr lang="ru-RU" b="1" dirty="0" err="1"/>
              <a:t>макроконверсия</a:t>
            </a:r>
            <a:r>
              <a:rPr lang="ru-RU" dirty="0"/>
              <a:t> – подтвердить заказ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858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3E0F5-9A46-D142-9A3C-5CB8331B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Таблицы с настройками целей в системах веб-аналитики</a:t>
            </a:r>
          </a:p>
        </p:txBody>
      </p:sp>
      <p:pic>
        <p:nvPicPr>
          <p:cNvPr id="6" name="Объект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5A59783-17BB-FE4E-B20C-06F44757E3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83731" y="1527854"/>
            <a:ext cx="8288405" cy="4946880"/>
          </a:xfrm>
        </p:spPr>
      </p:pic>
    </p:spTree>
    <p:extLst>
      <p:ext uri="{BB962C8B-B14F-4D97-AF65-F5344CB8AC3E}">
        <p14:creationId xmlns:p14="http://schemas.microsoft.com/office/powerpoint/2010/main" val="2269946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B19BB-B62B-E441-A6E8-DF8FB89F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Данные из систем веб-аналитики и из статистики социальных сетей за последний месяц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08ABE19-3068-F340-9802-EF1C5DF3478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3342510"/>
              </p:ext>
            </p:extLst>
          </p:nvPr>
        </p:nvGraphicFramePr>
        <p:xfrm>
          <a:off x="2339196" y="1911889"/>
          <a:ext cx="7785164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94364">
                  <a:extLst>
                    <a:ext uri="{9D8B030D-6E8A-4147-A177-3AD203B41FA5}">
                      <a16:colId xmlns:a16="http://schemas.microsoft.com/office/drawing/2014/main" val="1541276597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95598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Посетители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55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Новые посетители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17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Возраст </a:t>
                      </a:r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18‑24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54,3</a:t>
                      </a:r>
                      <a:r>
                        <a:rPr lang="en-US" dirty="0"/>
                        <a:t>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62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Пол мужской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88</a:t>
                      </a:r>
                      <a:r>
                        <a:rPr lang="en-US" dirty="0"/>
                        <a:t>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65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География (Россия)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98</a:t>
                      </a:r>
                      <a:r>
                        <a:rPr lang="en-US" dirty="0"/>
                        <a:t>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283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Кол-во подписчиков </a:t>
                      </a:r>
                      <a:r>
                        <a:rPr lang="en-US" dirty="0"/>
                        <a:t>VK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660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Новые подписчики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23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Просмотры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70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Контакты с пользователями (обмен сообщениями)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72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Комментарии к постам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79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Переход на сайт по кнопке в </a:t>
                      </a:r>
                      <a:r>
                        <a:rPr lang="en-US" dirty="0"/>
                        <a:t>VK</a:t>
                      </a:r>
                      <a:r>
                        <a:rPr lang="ru-RU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85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Звонок по кнопке в </a:t>
                      </a:r>
                      <a:r>
                        <a:rPr lang="en-US" dirty="0"/>
                        <a:t>VK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343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791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>
            <a:extLst>
              <a:ext uri="{FF2B5EF4-FFF2-40B4-BE49-F238E27FC236}">
                <a16:creationId xmlns:a16="http://schemas.microsoft.com/office/drawing/2014/main" id="{BCFBDCE6-EEA1-4F48-8BCA-943654230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332" y="414068"/>
            <a:ext cx="11214340" cy="59739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Цель </a:t>
            </a:r>
            <a:r>
              <a:rPr lang="en-US" b="1" dirty="0"/>
              <a:t>SMART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- повысить узнаваемость бренда за 6 месяцев</a:t>
            </a:r>
          </a:p>
          <a:p>
            <a:pPr marL="0" indent="0">
              <a:buNone/>
            </a:pPr>
            <a:r>
              <a:rPr lang="ru-RU" dirty="0"/>
              <a:t>- увеличить количество подписчиков в группе </a:t>
            </a:r>
            <a:r>
              <a:rPr lang="en-US" dirty="0"/>
              <a:t>VK</a:t>
            </a:r>
            <a:r>
              <a:rPr lang="ru-RU" dirty="0"/>
              <a:t> и </a:t>
            </a:r>
            <a:r>
              <a:rPr lang="ru-RU" dirty="0" err="1"/>
              <a:t>инстаграм</a:t>
            </a:r>
            <a:r>
              <a:rPr lang="ru-RU" dirty="0"/>
              <a:t> до 2 тысяч человек за два месяца</a:t>
            </a:r>
          </a:p>
          <a:p>
            <a:pPr marL="0" indent="0">
              <a:buNone/>
            </a:pPr>
            <a:r>
              <a:rPr lang="ru-RU" dirty="0"/>
              <a:t>- увеличение продаж самой большой товарной группы - жидкости для парения. Планируется увеличение их продаж на 30% за 6 месяцев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Будем использовать форматы: </a:t>
            </a:r>
          </a:p>
          <a:p>
            <a:pPr marL="0" indent="0">
              <a:buNone/>
            </a:pPr>
            <a:r>
              <a:rPr lang="ru-RU" dirty="0"/>
              <a:t>- текстовые посты с фотографиями товара (</a:t>
            </a:r>
            <a:r>
              <a:rPr lang="en-US" dirty="0"/>
              <a:t>VK</a:t>
            </a:r>
            <a:r>
              <a:rPr lang="ru-RU" dirty="0"/>
              <a:t>, </a:t>
            </a:r>
            <a:r>
              <a:rPr lang="ru-RU" dirty="0" err="1"/>
              <a:t>инстаграм</a:t>
            </a:r>
            <a:r>
              <a:rPr lang="ru-RU" dirty="0"/>
              <a:t>, статьи на сайте)</a:t>
            </a:r>
          </a:p>
          <a:p>
            <a:pPr>
              <a:buFontTx/>
              <a:buChar char="-"/>
            </a:pPr>
            <a:r>
              <a:rPr lang="en" dirty="0"/>
              <a:t>email-</a:t>
            </a:r>
            <a:r>
              <a:rPr lang="ru-RU" dirty="0"/>
              <a:t>рассылку для информирования о поступлении товара, рассылки  купонов на скидку</a:t>
            </a:r>
          </a:p>
          <a:p>
            <a:pPr>
              <a:buFontTx/>
              <a:buChar char="-"/>
            </a:pPr>
            <a:r>
              <a:rPr lang="ru-RU" dirty="0"/>
              <a:t>видео обзоры на поступления, обзоры интересных новинок (</a:t>
            </a:r>
            <a:r>
              <a:rPr lang="en-US" dirty="0"/>
              <a:t>VK</a:t>
            </a:r>
            <a:r>
              <a:rPr lang="ru-RU" dirty="0"/>
              <a:t>, </a:t>
            </a:r>
            <a:r>
              <a:rPr lang="ru-RU" dirty="0" err="1"/>
              <a:t>инстаграм</a:t>
            </a:r>
            <a:r>
              <a:rPr lang="ru-RU" dirty="0"/>
              <a:t>) </a:t>
            </a:r>
          </a:p>
          <a:p>
            <a:pPr>
              <a:buFontTx/>
              <a:buChar char="-"/>
            </a:pPr>
            <a:r>
              <a:rPr lang="ru-RU" dirty="0"/>
              <a:t>опросы и тесты. 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5314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E700C-AC71-274E-80A6-16C5C455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818"/>
          </a:xfrm>
        </p:spPr>
        <p:txBody>
          <a:bodyPr>
            <a:normAutofit/>
          </a:bodyPr>
          <a:lstStyle/>
          <a:p>
            <a:pPr algn="ctr"/>
            <a:r>
              <a:rPr lang="ru-RU" sz="3600" b="1"/>
              <a:t>Контекстная реклама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2A10C8-4893-6D4A-97FD-CE1FBA117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6856"/>
            <a:ext cx="10934699" cy="3508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/>
              <a:t>Запросы для семантического ядра :</a:t>
            </a:r>
          </a:p>
          <a:p>
            <a:pPr>
              <a:buFontTx/>
              <a:buChar char="-"/>
            </a:pPr>
            <a:r>
              <a:rPr lang="ru-RU"/>
              <a:t>вейп</a:t>
            </a:r>
          </a:p>
          <a:p>
            <a:pPr>
              <a:buFontTx/>
              <a:buChar char="-"/>
            </a:pPr>
            <a:r>
              <a:rPr lang="ru-RU"/>
              <a:t>вейп шоп</a:t>
            </a:r>
          </a:p>
          <a:p>
            <a:pPr>
              <a:buFontTx/>
              <a:buChar char="-"/>
            </a:pPr>
            <a:r>
              <a:rPr lang="ru-RU"/>
              <a:t>жидкость для вейпа</a:t>
            </a:r>
          </a:p>
          <a:p>
            <a:pPr>
              <a:buFontTx/>
              <a:buChar char="-"/>
            </a:pPr>
            <a:r>
              <a:rPr lang="ru-RU"/>
              <a:t>жижа для вейп</a:t>
            </a:r>
          </a:p>
          <a:p>
            <a:pPr>
              <a:buFontTx/>
              <a:buChar char="-"/>
            </a:pPr>
            <a:r>
              <a:rPr lang="ru-RU"/>
              <a:t>электронная сигарета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14B333-E0C5-3448-BDAE-9A212A34A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5341144"/>
            <a:ext cx="9473119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/>
              <a:t>См файл Выгрузка из яндекс_директ_контекстная реклама ИМ-86 Каргаполова.</a:t>
            </a:r>
            <a:r>
              <a:rPr lang="en"/>
              <a:t>xls</a:t>
            </a:r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085688E6-8FCE-1B49-9409-CB810356F640}"/>
              </a:ext>
            </a:extLst>
          </p:cNvPr>
          <p:cNvCxnSpPr>
            <a:cxnSpLocks/>
          </p:cNvCxnSpPr>
          <p:nvPr/>
        </p:nvCxnSpPr>
        <p:spPr>
          <a:xfrm>
            <a:off x="3063240" y="1259677"/>
            <a:ext cx="606171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73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483F5E-FB12-7B4B-A4EE-E836C2ED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5464" y="388341"/>
            <a:ext cx="6926728" cy="1155786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Описание проекта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896CD9-B9AE-B341-935A-7DD3B2E77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5464" y="1544127"/>
            <a:ext cx="6926728" cy="4679691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ru-RU" sz="2200" dirty="0"/>
          </a:p>
          <a:p>
            <a:pPr marL="0" indent="0" fontAlgn="base">
              <a:buNone/>
            </a:pPr>
            <a:r>
              <a:rPr lang="en-US" sz="2200" dirty="0"/>
              <a:t>Vape shop Let’s vape</a:t>
            </a:r>
            <a:r>
              <a:rPr lang="ru-RU" sz="2200" dirty="0"/>
              <a:t> занимается розничной (</a:t>
            </a:r>
            <a:r>
              <a:rPr lang="en" sz="2200" dirty="0"/>
              <a:t>B2C</a:t>
            </a:r>
            <a:r>
              <a:rPr lang="ru-RU" sz="2200" dirty="0"/>
              <a:t>) онлайн и </a:t>
            </a:r>
            <a:r>
              <a:rPr lang="ru-RU" sz="2200" dirty="0" err="1"/>
              <a:t>оффлайн</a:t>
            </a:r>
            <a:r>
              <a:rPr lang="ru-RU" sz="2200" dirty="0"/>
              <a:t> продажей электронных сигарет, </a:t>
            </a:r>
            <a:r>
              <a:rPr lang="en" sz="2200" dirty="0"/>
              <a:t>POD-</a:t>
            </a:r>
            <a:r>
              <a:rPr lang="ru-RU" sz="2200" dirty="0"/>
              <a:t>систем, комплектующих, заправочных жидкостей в г Оренбурге. </a:t>
            </a:r>
            <a:endParaRPr lang="en-US" sz="2200" dirty="0"/>
          </a:p>
          <a:p>
            <a:pPr marL="0" indent="0" fontAlgn="base">
              <a:buNone/>
            </a:pPr>
            <a:endParaRPr lang="en-US" sz="2200" dirty="0"/>
          </a:p>
          <a:p>
            <a:pPr marL="0" indent="0" fontAlgn="base">
              <a:buNone/>
            </a:pPr>
            <a:r>
              <a:rPr lang="ru-RU" sz="2200" dirty="0"/>
              <a:t>Основной сайт лэндинг </a:t>
            </a:r>
            <a:r>
              <a:rPr lang="en" sz="2200" dirty="0">
                <a:hlinkClick r:id="rId2"/>
              </a:rPr>
              <a:t>https://letsvape.ru</a:t>
            </a:r>
            <a:r>
              <a:rPr lang="ru-RU" sz="2200" dirty="0">
                <a:hlinkClick r:id="rId2"/>
              </a:rPr>
              <a:t>.</a:t>
            </a:r>
            <a:endParaRPr lang="ru-RU" sz="2200" dirty="0"/>
          </a:p>
          <a:p>
            <a:pPr marL="0" indent="0" fontAlgn="base">
              <a:buNone/>
            </a:pPr>
            <a:r>
              <a:rPr lang="ru-RU" sz="2200" dirty="0"/>
              <a:t> </a:t>
            </a:r>
          </a:p>
          <a:p>
            <a:pPr marL="0" indent="0" fontAlgn="base">
              <a:buNone/>
            </a:pPr>
            <a:r>
              <a:rPr lang="ru-RU" sz="2200" dirty="0"/>
              <a:t>Есть переход на второй сайт </a:t>
            </a:r>
            <a:r>
              <a:rPr lang="en" sz="2200" dirty="0">
                <a:hlinkClick r:id="rId3"/>
              </a:rPr>
              <a:t>https://store.letsvape.ru</a:t>
            </a:r>
            <a:r>
              <a:rPr lang="ru-RU" sz="2200" dirty="0"/>
              <a:t>. </a:t>
            </a:r>
          </a:p>
          <a:p>
            <a:pPr marL="0" indent="0" fontAlgn="base">
              <a:buNone/>
            </a:pPr>
            <a:endParaRPr lang="ru-RU" sz="2200" dirty="0"/>
          </a:p>
          <a:p>
            <a:pPr marL="0" indent="0" fontAlgn="base">
              <a:buNone/>
            </a:pPr>
            <a:r>
              <a:rPr lang="ru-RU" sz="2200" dirty="0"/>
              <a:t>Этот сайт является многостраничный и именно по нему будет дипломная работа.</a:t>
            </a:r>
            <a:endParaRPr lang="en" sz="22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 descr="Изображение выглядит как рисунок, знак&#10;&#10;Автоматически созданное описание">
            <a:extLst>
              <a:ext uri="{FF2B5EF4-FFF2-40B4-BE49-F238E27FC236}">
                <a16:creationId xmlns:a16="http://schemas.microsoft.com/office/drawing/2014/main" id="{9C41A7D8-FF95-0F4F-B376-CC48855D1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85" b="3"/>
          <a:stretch/>
        </p:blipFill>
        <p:spPr>
          <a:xfrm>
            <a:off x="459808" y="1411283"/>
            <a:ext cx="3951429" cy="4035434"/>
          </a:xfrm>
          <a:prstGeom prst="rect">
            <a:avLst/>
          </a:prstGeom>
          <a:effectLst/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8E9A1BE-010F-6A4A-AEF4-C0797A27A88E}"/>
              </a:ext>
            </a:extLst>
          </p:cNvPr>
          <p:cNvCxnSpPr/>
          <p:nvPr/>
        </p:nvCxnSpPr>
        <p:spPr>
          <a:xfrm>
            <a:off x="5273040" y="1411283"/>
            <a:ext cx="583200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318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418F5-BC20-2449-97F4-6FF93FD0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62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err="1"/>
              <a:t>Таргетированная</a:t>
            </a:r>
            <a:r>
              <a:rPr lang="ru-RU" sz="3600" b="1" dirty="0"/>
              <a:t> реклама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93B5DC-E82F-7E48-AC2A-3519C7137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6010" y="1462073"/>
            <a:ext cx="5018061" cy="4314305"/>
          </a:xfrm>
        </p:spPr>
        <p:txBody>
          <a:bodyPr/>
          <a:lstStyle/>
          <a:p>
            <a:pPr marL="0" indent="0" algn="ctr">
              <a:buNone/>
            </a:pPr>
            <a:r>
              <a:rPr lang="ru-RU" sz="1800" dirty="0"/>
              <a:t>Реклама в </a:t>
            </a:r>
            <a:r>
              <a:rPr lang="en-US" sz="1800" dirty="0"/>
              <a:t>VK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D6F121-9D29-554B-9A13-7C4055C65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4230" y="1443557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sz="1800" dirty="0"/>
              <a:t>Рекламная компания в </a:t>
            </a:r>
            <a:r>
              <a:rPr lang="ru-RU" sz="1800" dirty="0" err="1"/>
              <a:t>Инстаграм</a:t>
            </a:r>
            <a:endParaRPr lang="ru-RU" sz="18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6B06D4-19A4-8F4B-8D88-5BA9360DC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70" y="2254509"/>
            <a:ext cx="5059256" cy="31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FCD60C-B4CB-CB47-B1A5-8C109D28C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678" y="2254234"/>
            <a:ext cx="5059254" cy="315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7C4142-6BE1-6844-AE58-B3FD87C55DAD}"/>
              </a:ext>
            </a:extLst>
          </p:cNvPr>
          <p:cNvSpPr txBox="1"/>
          <p:nvPr/>
        </p:nvSpPr>
        <p:spPr>
          <a:xfrm>
            <a:off x="704850" y="5981700"/>
            <a:ext cx="7191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См. файл ТЗ для дизайнера ИМ-86 </a:t>
            </a:r>
            <a:r>
              <a:rPr lang="ru-RU" dirty="0" err="1"/>
              <a:t>Каргаполова</a:t>
            </a:r>
            <a:r>
              <a:rPr lang="ru-RU" dirty="0"/>
              <a:t>.</a:t>
            </a:r>
            <a:r>
              <a:rPr lang="en-US" dirty="0"/>
              <a:t>docx</a:t>
            </a:r>
          </a:p>
          <a:p>
            <a:r>
              <a:rPr lang="ru-RU" dirty="0"/>
              <a:t>См. файл Медиаплан продвижения в </a:t>
            </a:r>
            <a:r>
              <a:rPr lang="ru-RU" dirty="0" err="1"/>
              <a:t>соц</a:t>
            </a:r>
            <a:r>
              <a:rPr lang="ru-RU" dirty="0"/>
              <a:t> сетях ИМ-86 </a:t>
            </a:r>
            <a:r>
              <a:rPr lang="ru-RU" dirty="0" err="1"/>
              <a:t>Каргаполова</a:t>
            </a:r>
            <a:r>
              <a:rPr lang="ru-RU" dirty="0"/>
              <a:t>.</a:t>
            </a:r>
            <a:r>
              <a:rPr lang="en-US" dirty="0"/>
              <a:t>xlsx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5A1063B-6DC8-B644-A6F9-7CB30AC1A0D5}"/>
              </a:ext>
            </a:extLst>
          </p:cNvPr>
          <p:cNvCxnSpPr>
            <a:cxnSpLocks/>
          </p:cNvCxnSpPr>
          <p:nvPr/>
        </p:nvCxnSpPr>
        <p:spPr>
          <a:xfrm>
            <a:off x="1905000" y="1256752"/>
            <a:ext cx="864870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543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5D4F1-0ACF-9341-8D2D-F92D42DC3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>
            <a:normAutofit/>
          </a:bodyPr>
          <a:lstStyle/>
          <a:p>
            <a:pPr algn="ctr"/>
            <a:r>
              <a:rPr lang="en" sz="3600" b="1" dirty="0"/>
              <a:t>SEO-</a:t>
            </a:r>
            <a:r>
              <a:rPr lang="ru-RU" sz="3600" b="1" dirty="0"/>
              <a:t>аудит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B0EDAA-FCCD-B842-A9B2-AB00D1D54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9694"/>
            <a:ext cx="10515600" cy="4902740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ru-RU" sz="3600" b="1" dirty="0"/>
              <a:t>Выявлены ошибки</a:t>
            </a:r>
            <a:r>
              <a:rPr lang="ru-RU" sz="3600" dirty="0"/>
              <a:t>, которые требуется устранить:</a:t>
            </a:r>
          </a:p>
          <a:p>
            <a:pPr marL="0" indent="0" algn="ctr">
              <a:buNone/>
            </a:pPr>
            <a:endParaRPr lang="ru-RU" sz="3600" dirty="0"/>
          </a:p>
          <a:p>
            <a:pPr>
              <a:buFontTx/>
              <a:buChar char="-"/>
            </a:pPr>
            <a:r>
              <a:rPr lang="ru-RU" sz="3600" dirty="0"/>
              <a:t>Длина некоторых </a:t>
            </a:r>
            <a:r>
              <a:rPr lang="en-US" sz="3600" dirty="0"/>
              <a:t>Title </a:t>
            </a:r>
            <a:r>
              <a:rPr lang="ru-RU" sz="3600" dirty="0"/>
              <a:t>превышает 80 символов</a:t>
            </a:r>
          </a:p>
          <a:p>
            <a:pPr>
              <a:buFontTx/>
              <a:buChar char="-"/>
            </a:pPr>
            <a:r>
              <a:rPr lang="ru-RU" sz="3600" dirty="0"/>
              <a:t>Наличие дублей </a:t>
            </a:r>
            <a:r>
              <a:rPr lang="en-US" sz="3600" dirty="0"/>
              <a:t>H1</a:t>
            </a:r>
            <a:r>
              <a:rPr lang="ru-RU" sz="3600" dirty="0"/>
              <a:t>, которые надо устранить.</a:t>
            </a:r>
          </a:p>
          <a:p>
            <a:pPr>
              <a:buFontTx/>
              <a:buChar char="-"/>
            </a:pPr>
            <a:r>
              <a:rPr lang="ru-RU" sz="3600" dirty="0"/>
              <a:t>На 56 страницах </a:t>
            </a:r>
            <a:r>
              <a:rPr lang="en-US" sz="3600" dirty="0"/>
              <a:t>H1 </a:t>
            </a:r>
            <a:r>
              <a:rPr lang="ru-RU" sz="3600" dirty="0"/>
              <a:t>отсутствует</a:t>
            </a:r>
          </a:p>
          <a:p>
            <a:pPr>
              <a:buFontTx/>
              <a:buChar char="-"/>
            </a:pPr>
            <a:r>
              <a:rPr lang="ru-RU" sz="3600" dirty="0"/>
              <a:t>Одно из технических зеркал не работает</a:t>
            </a:r>
          </a:p>
          <a:p>
            <a:pPr>
              <a:buFontTx/>
              <a:buChar char="-"/>
            </a:pPr>
            <a:r>
              <a:rPr lang="ru-RU" sz="3600" dirty="0"/>
              <a:t>Проверка ответа сервера в конце </a:t>
            </a:r>
            <a:r>
              <a:rPr lang="en" sz="3600" dirty="0"/>
              <a:t>URL </a:t>
            </a:r>
            <a:r>
              <a:rPr lang="ru-RU" sz="3600" dirty="0"/>
              <a:t>показало ошибку: оба зеркала являются основными</a:t>
            </a:r>
          </a:p>
          <a:p>
            <a:pPr>
              <a:buFontTx/>
              <a:buChar char="-"/>
            </a:pPr>
            <a:r>
              <a:rPr lang="ru-RU" sz="3600" dirty="0"/>
              <a:t>Проверка ответа сервера для </a:t>
            </a:r>
            <a:r>
              <a:rPr lang="en" sz="3600" dirty="0"/>
              <a:t>URL </a:t>
            </a:r>
            <a:r>
              <a:rPr lang="ru-RU" sz="3600" dirty="0"/>
              <a:t>с буквами верхнего/нижнего регистра показало ошибку: оба зеркала являются основными.</a:t>
            </a:r>
          </a:p>
          <a:p>
            <a:pPr>
              <a:buFontTx/>
              <a:buChar char="-"/>
            </a:pPr>
            <a:r>
              <a:rPr lang="ru-RU" sz="3600" dirty="0"/>
              <a:t>В </a:t>
            </a:r>
            <a:r>
              <a:rPr lang="en" sz="3600" dirty="0"/>
              <a:t>Google </a:t>
            </a:r>
            <a:r>
              <a:rPr lang="ru-RU" sz="3600" dirty="0" err="1"/>
              <a:t>сниппет</a:t>
            </a:r>
            <a:r>
              <a:rPr lang="ru-RU" sz="3600" dirty="0"/>
              <a:t> не полный</a:t>
            </a:r>
          </a:p>
          <a:p>
            <a:pPr>
              <a:buFontTx/>
              <a:buChar char="-"/>
            </a:pPr>
            <a:endParaRPr lang="ru-RU" sz="3600" dirty="0"/>
          </a:p>
          <a:p>
            <a:pPr marL="0" indent="0">
              <a:buNone/>
            </a:pPr>
            <a:r>
              <a:rPr lang="ru-RU" sz="3600" dirty="0"/>
              <a:t>Остальные проверки ошибок не выявили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2600" dirty="0"/>
              <a:t>Подробнее см файл Основы поисковой оптимизации </a:t>
            </a:r>
            <a:r>
              <a:rPr lang="ru-RU" sz="2600" dirty="0" err="1"/>
              <a:t>Каргаполова</a:t>
            </a:r>
            <a:r>
              <a:rPr lang="ru-RU" sz="2600" dirty="0"/>
              <a:t> Евгения ИМ-86</a:t>
            </a:r>
          </a:p>
          <a:p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359A9A8-2806-9A45-8616-0DC61AC9F51E}"/>
              </a:ext>
            </a:extLst>
          </p:cNvPr>
          <p:cNvCxnSpPr/>
          <p:nvPr/>
        </p:nvCxnSpPr>
        <p:spPr>
          <a:xfrm>
            <a:off x="3180000" y="1220783"/>
            <a:ext cx="583200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932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B0950-CD15-F64D-A38F-55837CB2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Контент-маркетинг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6F1104-C926-664F-AEBC-9FE7DDC39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2550"/>
            <a:ext cx="5181600" cy="45196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/>
              <a:t>Коммуникационный посыл: </a:t>
            </a:r>
          </a:p>
          <a:p>
            <a:pPr marL="0" indent="0">
              <a:buNone/>
            </a:pPr>
            <a:r>
              <a:rPr lang="ru-RU" sz="2400" dirty="0"/>
              <a:t>Наша цель помочь людям отказаться от </a:t>
            </a:r>
            <a:r>
              <a:rPr lang="ru-RU" sz="2400" dirty="0" err="1"/>
              <a:t>табакокурения</a:t>
            </a:r>
            <a:r>
              <a:rPr lang="ru-RU" sz="2400" dirty="0"/>
              <a:t> и развитие культуры </a:t>
            </a:r>
            <a:r>
              <a:rPr lang="en" sz="2400" dirty="0"/>
              <a:t>VAPE </a:t>
            </a:r>
            <a:r>
              <a:rPr lang="ru-RU" sz="2400" dirty="0"/>
              <a:t>в родном городе.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b="1" dirty="0"/>
              <a:t>Форматы контента :</a:t>
            </a:r>
          </a:p>
          <a:p>
            <a:pPr fontAlgn="base"/>
            <a:r>
              <a:rPr lang="ru-RU" sz="2400" dirty="0"/>
              <a:t>Текст (</a:t>
            </a:r>
            <a:r>
              <a:rPr lang="en-US" sz="2400" dirty="0"/>
              <a:t>VK</a:t>
            </a:r>
            <a:r>
              <a:rPr lang="ru-RU" sz="2400" dirty="0"/>
              <a:t>,</a:t>
            </a:r>
            <a:r>
              <a:rPr lang="en-US" sz="2400" dirty="0"/>
              <a:t> </a:t>
            </a:r>
            <a:r>
              <a:rPr lang="ru-RU" sz="2400" dirty="0" err="1"/>
              <a:t>инстаграм</a:t>
            </a:r>
            <a:r>
              <a:rPr lang="ru-RU" sz="2400" dirty="0"/>
              <a:t>, сайт, телеграмм)</a:t>
            </a:r>
          </a:p>
          <a:p>
            <a:pPr fontAlgn="base"/>
            <a:r>
              <a:rPr lang="ru-RU" sz="2400" dirty="0"/>
              <a:t>изображение (</a:t>
            </a:r>
            <a:r>
              <a:rPr lang="en-US" sz="2400" dirty="0"/>
              <a:t>VK</a:t>
            </a:r>
            <a:r>
              <a:rPr lang="ru-RU" sz="2400" dirty="0"/>
              <a:t>, </a:t>
            </a:r>
            <a:r>
              <a:rPr lang="ru-RU" sz="2400" dirty="0" err="1"/>
              <a:t>инстаграм</a:t>
            </a:r>
            <a:r>
              <a:rPr lang="ru-RU" sz="2400" dirty="0"/>
              <a:t>, сайт)</a:t>
            </a:r>
          </a:p>
          <a:p>
            <a:pPr fontAlgn="base"/>
            <a:r>
              <a:rPr lang="ru-RU" sz="2400" dirty="0"/>
              <a:t>видео (</a:t>
            </a:r>
            <a:r>
              <a:rPr lang="en-US" sz="2400" dirty="0"/>
              <a:t>VK</a:t>
            </a:r>
            <a:r>
              <a:rPr lang="ru-RU" sz="2400" dirty="0"/>
              <a:t>,</a:t>
            </a:r>
            <a:r>
              <a:rPr lang="en-US" sz="2400" dirty="0"/>
              <a:t> </a:t>
            </a:r>
            <a:r>
              <a:rPr lang="ru-RU" sz="2400" dirty="0" err="1"/>
              <a:t>инстаграм</a:t>
            </a:r>
            <a:r>
              <a:rPr lang="ru-RU" sz="2400" dirty="0"/>
              <a:t>, сайт, телеграмм)</a:t>
            </a:r>
            <a:endParaRPr lang="en-US" sz="2400" dirty="0"/>
          </a:p>
          <a:p>
            <a:pPr fontAlgn="base"/>
            <a:r>
              <a:rPr lang="en" sz="2400" dirty="0"/>
              <a:t>Email-</a:t>
            </a:r>
            <a:r>
              <a:rPr lang="ru-RU" sz="2400" dirty="0"/>
              <a:t>рассылки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0FC0EC-D1D3-1846-845F-11EE65E68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1300" y="1352549"/>
            <a:ext cx="4686300" cy="48342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/>
              <a:t>Метрики эффективности</a:t>
            </a:r>
          </a:p>
          <a:p>
            <a:r>
              <a:rPr lang="ru-RU" sz="2400" dirty="0"/>
              <a:t>- количество подписчиков</a:t>
            </a:r>
          </a:p>
          <a:p>
            <a:r>
              <a:rPr lang="ru-RU" sz="2400" dirty="0"/>
              <a:t>- количество посетителей сайта</a:t>
            </a:r>
          </a:p>
          <a:p>
            <a:r>
              <a:rPr lang="ru-RU" sz="2400" dirty="0"/>
              <a:t>- охват</a:t>
            </a:r>
          </a:p>
          <a:p>
            <a:r>
              <a:rPr lang="ru-RU" sz="2400" dirty="0"/>
              <a:t>- </a:t>
            </a:r>
            <a:r>
              <a:rPr lang="en-US" sz="2400" dirty="0"/>
              <a:t>ROI</a:t>
            </a:r>
          </a:p>
          <a:p>
            <a:endParaRPr lang="en-US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См. файл Контент-план ИМ-86 </a:t>
            </a:r>
            <a:r>
              <a:rPr lang="ru-RU" sz="2400" dirty="0" err="1"/>
              <a:t>Каргаполова</a:t>
            </a:r>
            <a:endParaRPr lang="ru-RU" sz="2400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7B3EC5E0-71E3-7244-AB3D-AA72F5B849FA}"/>
              </a:ext>
            </a:extLst>
          </p:cNvPr>
          <p:cNvCxnSpPr/>
          <p:nvPr/>
        </p:nvCxnSpPr>
        <p:spPr>
          <a:xfrm>
            <a:off x="3329940" y="1163633"/>
            <a:ext cx="583200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061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CF801-9CEE-244D-8C73-E6D2A3F8B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>
            <a:normAutofit/>
          </a:bodyPr>
          <a:lstStyle/>
          <a:p>
            <a:pPr algn="ctr"/>
            <a:r>
              <a:rPr lang="en" sz="3600" b="1" dirty="0"/>
              <a:t>Email </a:t>
            </a:r>
            <a:r>
              <a:rPr lang="ru-RU" sz="3600" b="1" dirty="0"/>
              <a:t>маркетинг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7B5AF-9260-C645-AC42-B2C3DD4B4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3503"/>
            <a:ext cx="5181600" cy="5159368"/>
          </a:xfrm>
        </p:spPr>
        <p:txBody>
          <a:bodyPr/>
          <a:lstStyle/>
          <a:p>
            <a:pPr marL="0" indent="0" fontAlgn="base">
              <a:buNone/>
            </a:pPr>
            <a:r>
              <a:rPr lang="ru-RU" sz="1800" b="1" dirty="0"/>
              <a:t>Триггерные письма</a:t>
            </a:r>
          </a:p>
          <a:p>
            <a:pPr fontAlgn="base"/>
            <a:r>
              <a:rPr lang="ru-RU" sz="1800" dirty="0"/>
              <a:t>Приветственное при регистрации пользователя </a:t>
            </a:r>
          </a:p>
          <a:p>
            <a:pPr fontAlgn="base"/>
            <a:r>
              <a:rPr lang="ru-RU" sz="1800" dirty="0"/>
              <a:t>Приветственной если сразу не была совершена покупка, то через 3 дня отправляется письмо</a:t>
            </a:r>
          </a:p>
          <a:p>
            <a:pPr fontAlgn="base"/>
            <a:r>
              <a:rPr lang="ru-RU" sz="1800" dirty="0"/>
              <a:t>Приветственной если была совершена покупка, то письмо о нашем </a:t>
            </a:r>
            <a:r>
              <a:rPr lang="ru-RU" sz="1800" dirty="0" err="1"/>
              <a:t>оффлайн</a:t>
            </a:r>
            <a:r>
              <a:rPr lang="ru-RU" sz="1800" dirty="0"/>
              <a:t> магазине.</a:t>
            </a:r>
          </a:p>
          <a:p>
            <a:pPr fontAlgn="base"/>
            <a:r>
              <a:rPr lang="ru-RU" sz="1800" dirty="0"/>
              <a:t>Письмо о поступлении товара, запрашиваемого товара.</a:t>
            </a:r>
          </a:p>
          <a:p>
            <a:pPr fontAlgn="base"/>
            <a:r>
              <a:rPr lang="ru-RU" sz="1800" dirty="0"/>
              <a:t>Брошенная корзина. Отправляет письмо-напоминание через 2 часа, потом через 2 дня.</a:t>
            </a:r>
          </a:p>
          <a:p>
            <a:pPr fontAlgn="base"/>
            <a:r>
              <a:rPr lang="ru-RU" sz="1800" dirty="0"/>
              <a:t>Брошенные просмотры по категориям. Письмо-напоминание.</a:t>
            </a:r>
          </a:p>
          <a:p>
            <a:pPr fontAlgn="base"/>
            <a:r>
              <a:rPr lang="ru-RU" sz="1800" dirty="0"/>
              <a:t>После покупки письмо о пополнении запасов жидкостью.</a:t>
            </a:r>
          </a:p>
          <a:p>
            <a:pPr fontAlgn="base"/>
            <a:endParaRPr lang="ru-RU" sz="1800" dirty="0"/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FC28E7-BC26-7944-9680-F430465B2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66850"/>
            <a:ext cx="5181600" cy="4710113"/>
          </a:xfrm>
        </p:spPr>
        <p:txBody>
          <a:bodyPr>
            <a:normAutofit/>
          </a:bodyPr>
          <a:lstStyle/>
          <a:p>
            <a:pPr fontAlgn="base"/>
            <a:r>
              <a:rPr lang="ru-RU" sz="1800" dirty="0"/>
              <a:t>Письмо с просьбой оставить отзыв на нашем сайте о товаре.</a:t>
            </a:r>
          </a:p>
          <a:p>
            <a:pPr fontAlgn="base"/>
            <a:r>
              <a:rPr lang="ru-RU" sz="1800" dirty="0"/>
              <a:t>Письмо-напоминание. Если покупатель не заходил на сайт после покупки более месяца.</a:t>
            </a:r>
          </a:p>
          <a:p>
            <a:pPr fontAlgn="base"/>
            <a:r>
              <a:rPr lang="ru-RU" sz="1800" dirty="0"/>
              <a:t>Письмо о подведении итогов</a:t>
            </a:r>
          </a:p>
          <a:p>
            <a:pPr fontAlgn="base"/>
            <a:r>
              <a:rPr lang="ru-RU" sz="1800" dirty="0"/>
              <a:t>Письмо о скидки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68E8559C-5DCC-8444-9362-0E7B5C0D8F79}"/>
              </a:ext>
            </a:extLst>
          </p:cNvPr>
          <p:cNvCxnSpPr/>
          <p:nvPr/>
        </p:nvCxnSpPr>
        <p:spPr>
          <a:xfrm>
            <a:off x="3256200" y="1123950"/>
            <a:ext cx="583200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956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579CB-7FF8-B64F-AE6A-89D892C3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81891"/>
            <a:ext cx="3363242" cy="37407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Пример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маркетингово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письма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Рисунок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8B83490-0D17-AC43-9D0F-30B7173DB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627" y="693566"/>
            <a:ext cx="6847062" cy="5340707"/>
          </a:xfrm>
          <a:prstGeom prst="rect">
            <a:avLst/>
          </a:prstGeom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C18A0A1-B784-4643-B5F3-6388C73E366C}"/>
              </a:ext>
            </a:extLst>
          </p:cNvPr>
          <p:cNvCxnSpPr>
            <a:cxnSpLocks/>
          </p:cNvCxnSpPr>
          <p:nvPr/>
        </p:nvCxnSpPr>
        <p:spPr>
          <a:xfrm>
            <a:off x="4204490" y="1104751"/>
            <a:ext cx="0" cy="3998917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137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D3E07-18E1-B043-B1F6-4C9E8FCCD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/>
              <a:t>ПЛОЩАДКИ: </a:t>
            </a:r>
            <a:r>
              <a:rPr lang="en-US" sz="2800" b="1" dirty="0"/>
              <a:t>VK</a:t>
            </a:r>
            <a:r>
              <a:rPr lang="ru-RU" sz="2800" b="1" dirty="0"/>
              <a:t> и </a:t>
            </a:r>
            <a:r>
              <a:rPr lang="ru-RU" sz="2800" b="1" dirty="0" err="1"/>
              <a:t>инстаграм</a:t>
            </a:r>
            <a:r>
              <a:rPr lang="ru-RU" sz="2800" b="1" dirty="0"/>
              <a:t>.</a:t>
            </a:r>
            <a:r>
              <a:rPr lang="ru-RU" sz="2400" dirty="0"/>
              <a:t> </a:t>
            </a:r>
            <a:br>
              <a:rPr lang="ru-RU" sz="2400" dirty="0"/>
            </a:br>
            <a:r>
              <a:rPr lang="ru-RU" sz="1800" dirty="0"/>
              <a:t>Это самые популярные сети в нашем городе и среди нашей выбранной ЦА. Так же это подтверждают данные крупного статистического портала </a:t>
            </a:r>
            <a:r>
              <a:rPr lang="en" sz="1800" dirty="0"/>
              <a:t>Statista</a:t>
            </a:r>
            <a:r>
              <a:rPr lang="en" sz="2400" dirty="0"/>
              <a:t>.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92D087-342D-8947-8C8C-70D27C50F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549" y="2053176"/>
            <a:ext cx="5505451" cy="44396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900" b="1" dirty="0"/>
              <a:t>Продвижение платно:</a:t>
            </a:r>
          </a:p>
          <a:p>
            <a:pPr>
              <a:buFontTx/>
              <a:buChar char="-"/>
            </a:pPr>
            <a:r>
              <a:rPr lang="ru-RU" sz="2900" dirty="0" err="1"/>
              <a:t>инстаграм</a:t>
            </a:r>
            <a:r>
              <a:rPr lang="ru-RU" sz="2900" dirty="0"/>
              <a:t> у популярных </a:t>
            </a:r>
            <a:r>
              <a:rPr lang="ru-RU" sz="2900" dirty="0" err="1"/>
              <a:t>блогеров</a:t>
            </a:r>
            <a:r>
              <a:rPr lang="ru-RU" sz="2900" dirty="0"/>
              <a:t> в нашем городе. </a:t>
            </a:r>
          </a:p>
          <a:p>
            <a:pPr>
              <a:buFontTx/>
              <a:buChar char="-"/>
            </a:pPr>
            <a:r>
              <a:rPr lang="ru-RU" sz="2900" dirty="0"/>
              <a:t>в </a:t>
            </a:r>
            <a:r>
              <a:rPr lang="ru-RU" sz="2900" dirty="0" err="1"/>
              <a:t>соц</a:t>
            </a:r>
            <a:r>
              <a:rPr lang="ru-RU" sz="2900" dirty="0"/>
              <a:t> сетях популярных баров нашего города. </a:t>
            </a:r>
            <a:endParaRPr lang="en-US" sz="2900" dirty="0"/>
          </a:p>
          <a:p>
            <a:pPr>
              <a:buFontTx/>
              <a:buChar char="-"/>
            </a:pPr>
            <a:r>
              <a:rPr lang="ru-RU" sz="2900" dirty="0"/>
              <a:t>статьи в популярной группе </a:t>
            </a:r>
            <a:r>
              <a:rPr lang="en-US" sz="2900" dirty="0"/>
              <a:t>VK </a:t>
            </a:r>
            <a:r>
              <a:rPr lang="ru-RU" sz="2900" dirty="0"/>
              <a:t> нашего города. </a:t>
            </a:r>
          </a:p>
          <a:p>
            <a:pPr>
              <a:buFontTx/>
              <a:buChar char="-"/>
            </a:pPr>
            <a:r>
              <a:rPr lang="ru-RU" sz="2900" dirty="0"/>
              <a:t>В </a:t>
            </a:r>
            <a:r>
              <a:rPr lang="ru-RU" sz="2900" dirty="0" err="1"/>
              <a:t>инстаграме</a:t>
            </a:r>
            <a:r>
              <a:rPr lang="ru-RU" sz="2900" dirty="0"/>
              <a:t> совместный эфир с известной личностью нашего города.</a:t>
            </a:r>
          </a:p>
          <a:p>
            <a:pPr marL="0" indent="0">
              <a:buNone/>
            </a:pPr>
            <a:r>
              <a:rPr lang="ru-RU" sz="2900" b="1" dirty="0"/>
              <a:t>Бесплатные способы</a:t>
            </a:r>
            <a:r>
              <a:rPr lang="ru-RU" sz="2900" dirty="0"/>
              <a:t>:</a:t>
            </a:r>
          </a:p>
          <a:p>
            <a:pPr>
              <a:buFontTx/>
              <a:buChar char="-"/>
            </a:pPr>
            <a:r>
              <a:rPr lang="ru-RU" sz="2900" dirty="0"/>
              <a:t>в </a:t>
            </a:r>
            <a:r>
              <a:rPr lang="ru-RU" sz="2900" dirty="0" err="1"/>
              <a:t>инстаграм</a:t>
            </a:r>
            <a:r>
              <a:rPr lang="ru-RU" sz="2900" dirty="0"/>
              <a:t> с помощью </a:t>
            </a:r>
            <a:r>
              <a:rPr lang="ru-RU" sz="2900" dirty="0" err="1"/>
              <a:t>хештегов</a:t>
            </a:r>
            <a:r>
              <a:rPr lang="ru-RU" sz="2900" dirty="0"/>
              <a:t> средней популярности</a:t>
            </a:r>
          </a:p>
          <a:p>
            <a:pPr>
              <a:buFontTx/>
              <a:buChar char="-"/>
            </a:pPr>
            <a:r>
              <a:rPr lang="ru-RU" sz="2900" dirty="0" err="1"/>
              <a:t>репосты</a:t>
            </a:r>
            <a:r>
              <a:rPr lang="ru-RU" sz="2900" dirty="0"/>
              <a:t> постов, использование механики “</a:t>
            </a:r>
            <a:r>
              <a:rPr lang="en" sz="2900" dirty="0"/>
              <a:t>tag a friend”.</a:t>
            </a:r>
            <a:endParaRPr lang="ru-RU" sz="2900" dirty="0"/>
          </a:p>
          <a:p>
            <a:pPr>
              <a:buFontTx/>
              <a:buChar char="-"/>
            </a:pPr>
            <a:r>
              <a:rPr lang="en-US" sz="2900" dirty="0"/>
              <a:t>VK</a:t>
            </a:r>
            <a:r>
              <a:rPr lang="ru-RU" sz="2900" dirty="0"/>
              <a:t> проводить различные конкурсы</a:t>
            </a:r>
          </a:p>
          <a:p>
            <a:pPr>
              <a:buFontTx/>
              <a:buChar char="-"/>
            </a:pPr>
            <a:r>
              <a:rPr lang="ru-RU" sz="2900" dirty="0"/>
              <a:t> размещать информацию о скидках в нашем магазине</a:t>
            </a:r>
            <a:br>
              <a:rPr lang="ru-RU" sz="1800" dirty="0"/>
            </a:br>
            <a:endParaRPr lang="ru-RU" sz="18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E9965E-52B8-4A46-99DE-AC6063CEE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852" y="2053176"/>
            <a:ext cx="5505450" cy="44396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Оценка эффективности</a:t>
            </a:r>
          </a:p>
          <a:p>
            <a:r>
              <a:rPr lang="ru-RU" sz="1800" dirty="0"/>
              <a:t>целевых обращений в </a:t>
            </a:r>
            <a:r>
              <a:rPr lang="ru-RU" sz="1800" dirty="0" err="1"/>
              <a:t>директ</a:t>
            </a:r>
            <a:r>
              <a:rPr lang="ru-RU" sz="1800" dirty="0"/>
              <a:t> </a:t>
            </a:r>
          </a:p>
          <a:p>
            <a:r>
              <a:rPr lang="ru-RU" sz="1800" dirty="0"/>
              <a:t>количество комментариев под постами </a:t>
            </a:r>
          </a:p>
          <a:p>
            <a:r>
              <a:rPr lang="ru-RU" sz="1800" dirty="0"/>
              <a:t>количество новых подписчиков</a:t>
            </a:r>
          </a:p>
          <a:p>
            <a:r>
              <a:rPr lang="ru-RU" sz="1800" dirty="0"/>
              <a:t>темпы роста количества подписчиков</a:t>
            </a:r>
          </a:p>
          <a:p>
            <a:r>
              <a:rPr lang="ru-RU" sz="1800" dirty="0"/>
              <a:t>охват подписчиков</a:t>
            </a:r>
          </a:p>
          <a:p>
            <a:r>
              <a:rPr lang="ru-RU" sz="1800" dirty="0"/>
              <a:t>количество </a:t>
            </a:r>
            <a:r>
              <a:rPr lang="ru-RU" sz="1800" dirty="0" err="1"/>
              <a:t>лайков</a:t>
            </a:r>
            <a:r>
              <a:rPr lang="ru-RU" sz="1800" dirty="0"/>
              <a:t>, </a:t>
            </a:r>
            <a:r>
              <a:rPr lang="ru-RU" sz="1800" dirty="0" err="1"/>
              <a:t>репостов</a:t>
            </a:r>
            <a:r>
              <a:rPr lang="ru-RU" sz="1800" dirty="0"/>
              <a:t>, упоминаний</a:t>
            </a:r>
          </a:p>
          <a:p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См файл План работы в </a:t>
            </a:r>
            <a:r>
              <a:rPr lang="ru-RU" sz="1800" dirty="0" err="1"/>
              <a:t>соц</a:t>
            </a:r>
            <a:r>
              <a:rPr lang="ru-RU" sz="1800" dirty="0"/>
              <a:t> сети ИМ-86 </a:t>
            </a:r>
            <a:r>
              <a:rPr lang="ru-RU" sz="1800" dirty="0" err="1"/>
              <a:t>Каргаполова</a:t>
            </a:r>
            <a:endParaRPr lang="ru-RU" sz="1800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31C056F-685D-BB46-8AD1-B086BBD87DD7}"/>
              </a:ext>
            </a:extLst>
          </p:cNvPr>
          <p:cNvCxnSpPr>
            <a:cxnSpLocks/>
          </p:cNvCxnSpPr>
          <p:nvPr/>
        </p:nvCxnSpPr>
        <p:spPr>
          <a:xfrm>
            <a:off x="2929890" y="1711321"/>
            <a:ext cx="659511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741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47281-DA47-3447-91F5-F8FB3FB0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37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err="1"/>
              <a:t>Медийная</a:t>
            </a:r>
            <a:r>
              <a:rPr lang="ru-RU" sz="3600" b="1" dirty="0"/>
              <a:t> реклама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4B494A-BCA8-5549-AF9C-B46B70BD3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98060"/>
            <a:ext cx="5181600" cy="4994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ТЗ для дизайнера</a:t>
            </a:r>
          </a:p>
          <a:p>
            <a:pPr fontAlgn="base"/>
            <a:r>
              <a:rPr lang="ru-RU" sz="1800" dirty="0"/>
              <a:t>Целевая аудитория М </a:t>
            </a:r>
            <a:r>
              <a:rPr lang="en-US" sz="1800" dirty="0"/>
              <a:t>18</a:t>
            </a:r>
            <a:r>
              <a:rPr lang="ru-RU" sz="1800" dirty="0"/>
              <a:t>-</a:t>
            </a:r>
            <a:r>
              <a:rPr lang="en-US" sz="1800" dirty="0"/>
              <a:t>24</a:t>
            </a:r>
            <a:r>
              <a:rPr lang="ru-RU" sz="1800" dirty="0"/>
              <a:t> </a:t>
            </a:r>
          </a:p>
          <a:p>
            <a:pPr fontAlgn="base"/>
            <a:r>
              <a:rPr lang="ru-RU" sz="1800" dirty="0"/>
              <a:t>Суть рекламной кампании: поступление жидкости </a:t>
            </a:r>
            <a:r>
              <a:rPr lang="en" sz="1800" dirty="0"/>
              <a:t>ART </a:t>
            </a:r>
            <a:r>
              <a:rPr lang="ru-RU" sz="1800" dirty="0"/>
              <a:t>от компании </a:t>
            </a:r>
            <a:r>
              <a:rPr lang="en" sz="1800" dirty="0" err="1"/>
              <a:t>ChelLab</a:t>
            </a:r>
            <a:r>
              <a:rPr lang="ru-RU" sz="1800" dirty="0"/>
              <a:t>, первым 15 покупателям в подарок брелок и кепка. </a:t>
            </a:r>
          </a:p>
          <a:p>
            <a:pPr fontAlgn="base"/>
            <a:r>
              <a:rPr lang="en" sz="1800" dirty="0"/>
              <a:t>https://</a:t>
            </a:r>
            <a:r>
              <a:rPr lang="en" sz="1800" dirty="0" err="1"/>
              <a:t>store.letsvape.ru</a:t>
            </a:r>
            <a:r>
              <a:rPr lang="en" sz="1800" dirty="0"/>
              <a:t> </a:t>
            </a:r>
            <a:endParaRPr lang="ru-RU" sz="1800" dirty="0"/>
          </a:p>
          <a:p>
            <a:pPr fontAlgn="base"/>
            <a:r>
              <a:rPr lang="ru-RU" sz="1800" dirty="0"/>
              <a:t>ссылка на файл с </a:t>
            </a:r>
            <a:r>
              <a:rPr lang="ru-RU" sz="1800" dirty="0" err="1"/>
              <a:t>бредбуком</a:t>
            </a:r>
            <a:endParaRPr lang="ru-RU" sz="1800" dirty="0"/>
          </a:p>
          <a:p>
            <a:pPr fontAlgn="base"/>
            <a:r>
              <a:rPr lang="ru-RU" sz="1800" dirty="0"/>
              <a:t>обязательные элементы: название жидкости и производителя, фото подарка</a:t>
            </a:r>
          </a:p>
          <a:p>
            <a:pPr fontAlgn="base"/>
            <a:r>
              <a:rPr lang="ru-RU" sz="1800" dirty="0"/>
              <a:t>площадки для размещения: </a:t>
            </a:r>
            <a:r>
              <a:rPr lang="en-US" sz="1800" dirty="0" err="1"/>
              <a:t>vk</a:t>
            </a:r>
            <a:r>
              <a:rPr lang="en-US" sz="1800" dirty="0"/>
              <a:t>, </a:t>
            </a:r>
            <a:r>
              <a:rPr lang="ru-RU" sz="1800" dirty="0" err="1"/>
              <a:t>инстаграм</a:t>
            </a:r>
            <a:r>
              <a:rPr lang="ru-RU" sz="1800" dirty="0"/>
              <a:t>, </a:t>
            </a:r>
            <a:r>
              <a:rPr lang="en" sz="1800" dirty="0" err="1"/>
              <a:t>vivalacloud.ru</a:t>
            </a:r>
            <a:endParaRPr lang="ru-RU" sz="1800" dirty="0"/>
          </a:p>
          <a:p>
            <a:pPr fontAlgn="base"/>
            <a:r>
              <a:rPr lang="en" sz="1800" dirty="0"/>
              <a:t> Banner HTML5, </a:t>
            </a:r>
            <a:r>
              <a:rPr lang="ru-RU" sz="1800" dirty="0"/>
              <a:t>размер 300*600, 300*300, 960*320, 240*400, размер не более 200 Кб</a:t>
            </a:r>
            <a:endParaRPr lang="en" sz="1800" dirty="0"/>
          </a:p>
          <a:p>
            <a:pPr fontAlgn="base"/>
            <a:r>
              <a:rPr lang="ru-RU" sz="1800" dirty="0"/>
              <a:t>реклама должна быть статичной, современной, не пестрой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F55E60-1005-CD49-A541-EC55382903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b="1"/>
              <a:t>Площадки для размещения:</a:t>
            </a:r>
          </a:p>
          <a:p>
            <a:pPr>
              <a:buFontTx/>
              <a:buChar char="-"/>
            </a:pPr>
            <a:r>
              <a:rPr lang="en-US" sz="1800"/>
              <a:t>VK</a:t>
            </a:r>
            <a:r>
              <a:rPr lang="ru-RU" sz="1800"/>
              <a:t> (основная ЦА)</a:t>
            </a:r>
            <a:endParaRPr lang="en-US" sz="1800"/>
          </a:p>
          <a:p>
            <a:pPr>
              <a:buFontTx/>
              <a:buChar char="-"/>
            </a:pPr>
            <a:r>
              <a:rPr lang="ru-RU" sz="1800"/>
              <a:t>Инстаграм (самая популярная соц сеть)</a:t>
            </a:r>
          </a:p>
          <a:p>
            <a:pPr>
              <a:buFontTx/>
              <a:buChar char="-"/>
            </a:pPr>
            <a:r>
              <a:rPr lang="ru-RU" sz="1800"/>
              <a:t>Сайт </a:t>
            </a:r>
            <a:r>
              <a:rPr lang="en" sz="1800"/>
              <a:t>vivalacloud.ru</a:t>
            </a:r>
            <a:r>
              <a:rPr lang="ru-RU" sz="1800"/>
              <a:t> (самый популяный сайт по вейпингу)</a:t>
            </a:r>
          </a:p>
          <a:p>
            <a:pPr>
              <a:buFontTx/>
              <a:buChar char="-"/>
            </a:pPr>
            <a:endParaRPr lang="ru-RU"/>
          </a:p>
          <a:p>
            <a:pPr>
              <a:buFontTx/>
              <a:buChar char="-"/>
            </a:pPr>
            <a:endParaRPr lang="ru-RU"/>
          </a:p>
          <a:p>
            <a:pPr>
              <a:buFontTx/>
              <a:buChar char="-"/>
            </a:pPr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0E1DC629-FBB0-B546-AC0D-6F5A374FB689}"/>
              </a:ext>
            </a:extLst>
          </p:cNvPr>
          <p:cNvCxnSpPr/>
          <p:nvPr/>
        </p:nvCxnSpPr>
        <p:spPr>
          <a:xfrm>
            <a:off x="3256200" y="1201706"/>
            <a:ext cx="583200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75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4DE3E-F47A-BB44-B97C-1C056D4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01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err="1"/>
              <a:t>Медиапланирование</a:t>
            </a:r>
            <a:r>
              <a:rPr lang="en-US" sz="3600" b="1" dirty="0"/>
              <a:t> </a:t>
            </a:r>
            <a:br>
              <a:rPr lang="ru-RU" sz="3600" b="1" dirty="0"/>
            </a:br>
            <a:r>
              <a:rPr lang="ru-RU" sz="3600" dirty="0"/>
              <a:t>ожидаемые продажи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61CBE3-B8CD-5440-83E1-236E057F0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4607" y="5518321"/>
            <a:ext cx="8480898" cy="729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См файл Общий медиаплан </a:t>
            </a:r>
            <a:r>
              <a:rPr lang="ru-RU" dirty="0" err="1"/>
              <a:t>Каргаполова</a:t>
            </a:r>
            <a:r>
              <a:rPr lang="ru-RU" dirty="0"/>
              <a:t> Е ИМ-86</a:t>
            </a:r>
            <a:endParaRPr lang="en-US" dirty="0"/>
          </a:p>
          <a:p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C56C2CF-A488-1240-9032-7E1C853A9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396638"/>
              </p:ext>
            </p:extLst>
          </p:nvPr>
        </p:nvGraphicFramePr>
        <p:xfrm>
          <a:off x="2265464" y="2329684"/>
          <a:ext cx="7690041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6041">
                  <a:extLst>
                    <a:ext uri="{9D8B030D-6E8A-4147-A177-3AD203B41FA5}">
                      <a16:colId xmlns:a16="http://schemas.microsoft.com/office/drawing/2014/main" val="17877760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48989767"/>
                    </a:ext>
                  </a:extLst>
                </a:gridCol>
              </a:tblGrid>
              <a:tr h="732877">
                <a:tc>
                  <a:txBody>
                    <a:bodyPr/>
                    <a:lstStyle/>
                    <a:p>
                      <a:r>
                        <a:rPr lang="ru-RU" sz="2400"/>
                        <a:t>Контекст (Яндекс)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450</a:t>
                      </a:r>
                    </a:p>
                    <a:p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508542"/>
                  </a:ext>
                </a:extLst>
              </a:tr>
              <a:tr h="732877">
                <a:tc>
                  <a:txBody>
                    <a:bodyPr/>
                    <a:lstStyle/>
                    <a:p>
                      <a:r>
                        <a:rPr lang="ru-RU" sz="2400"/>
                        <a:t>Таргетинг (</a:t>
                      </a:r>
                      <a:r>
                        <a:rPr lang="en-US" sz="2400"/>
                        <a:t>VK, </a:t>
                      </a:r>
                      <a:r>
                        <a:rPr lang="ru-RU" sz="2400"/>
                        <a:t>инстаграм)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140</a:t>
                      </a:r>
                    </a:p>
                    <a:p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435205"/>
                  </a:ext>
                </a:extLst>
              </a:tr>
              <a:tr h="732877">
                <a:tc>
                  <a:txBody>
                    <a:bodyPr/>
                    <a:lstStyle/>
                    <a:p>
                      <a:r>
                        <a:rPr lang="ru-RU" sz="2400"/>
                        <a:t>Медийная реклама (</a:t>
                      </a:r>
                      <a:r>
                        <a:rPr lang="en" sz="2400"/>
                        <a:t>vivalacloud.ru</a:t>
                      </a:r>
                      <a:r>
                        <a:rPr lang="ru-RU" sz="2400"/>
                        <a:t>)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450</a:t>
                      </a:r>
                    </a:p>
                    <a:p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061617"/>
                  </a:ext>
                </a:extLst>
              </a:tr>
            </a:tbl>
          </a:graphicData>
        </a:graphic>
      </p:graphicFrame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456C2986-B28A-5347-9CF3-D1B042A1A31E}"/>
              </a:ext>
            </a:extLst>
          </p:cNvPr>
          <p:cNvCxnSpPr>
            <a:cxnSpLocks/>
          </p:cNvCxnSpPr>
          <p:nvPr/>
        </p:nvCxnSpPr>
        <p:spPr>
          <a:xfrm>
            <a:off x="1314450" y="1658933"/>
            <a:ext cx="910590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783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1D723E-37E2-BC4E-BFD1-1E0EF1D3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/>
              <a:t>Дополнительные инструменты</a:t>
            </a:r>
            <a:endParaRPr lang="ru-RU" sz="36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6274A2-8823-1946-8FF4-F71E6BA69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7904"/>
            <a:ext cx="10796082" cy="7377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Товарная реклама               </a:t>
            </a:r>
            <a:r>
              <a:rPr lang="ru-RU" dirty="0" err="1"/>
              <a:t>прайсовые</a:t>
            </a:r>
            <a:r>
              <a:rPr lang="ru-RU" dirty="0"/>
              <a:t> площадки, например </a:t>
            </a:r>
            <a:r>
              <a:rPr lang="ru-RU" dirty="0" err="1"/>
              <a:t>Яндект.Маркет</a:t>
            </a: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AC1339-4208-D846-8BD7-3CF328E6C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706813"/>
            <a:ext cx="10515600" cy="18578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Так как наш товара согласно законодательству нельзя рекламировать и размещать на </a:t>
            </a:r>
            <a:r>
              <a:rPr lang="ru-RU" dirty="0" err="1"/>
              <a:t>прайсовых</a:t>
            </a:r>
            <a:r>
              <a:rPr lang="ru-RU" dirty="0"/>
              <a:t> площадках, можно рассмотреть </a:t>
            </a:r>
            <a:r>
              <a:rPr lang="en-US" dirty="0"/>
              <a:t>CPA-</a:t>
            </a:r>
            <a:r>
              <a:rPr lang="ru-RU" dirty="0"/>
              <a:t>маркетинг. </a:t>
            </a:r>
          </a:p>
          <a:p>
            <a:pPr marL="0" indent="0">
              <a:buNone/>
            </a:pPr>
            <a:r>
              <a:rPr lang="ru-RU" dirty="0"/>
              <a:t>Но это не очень безопасно и скорее всего будет дорого для небольшого магазина.</a:t>
            </a:r>
          </a:p>
        </p:txBody>
      </p:sp>
      <p:sp>
        <p:nvSpPr>
          <p:cNvPr id="5" name="Стрелка вправо 4">
            <a:extLst>
              <a:ext uri="{FF2B5EF4-FFF2-40B4-BE49-F238E27FC236}">
                <a16:creationId xmlns:a16="http://schemas.microsoft.com/office/drawing/2014/main" id="{047CF157-B265-5A4B-A1DD-7F4428D910D9}"/>
              </a:ext>
            </a:extLst>
          </p:cNvPr>
          <p:cNvSpPr/>
          <p:nvPr/>
        </p:nvSpPr>
        <p:spPr>
          <a:xfrm>
            <a:off x="3619094" y="2402133"/>
            <a:ext cx="797669" cy="48463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40DC1DB-7F99-1449-B628-69C4EA3A0DD8}"/>
              </a:ext>
            </a:extLst>
          </p:cNvPr>
          <p:cNvCxnSpPr>
            <a:cxnSpLocks/>
          </p:cNvCxnSpPr>
          <p:nvPr/>
        </p:nvCxnSpPr>
        <p:spPr>
          <a:xfrm>
            <a:off x="2638425" y="1690688"/>
            <a:ext cx="691515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238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4BA877-7743-A64E-9CEC-9F52FF79B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2" y="1412489"/>
            <a:ext cx="5049907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/>
              <a:t>Спасибо за внимание!</a:t>
            </a: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ru-RU" sz="3200" b="1" dirty="0" err="1"/>
              <a:t>Каргаполова</a:t>
            </a:r>
            <a:r>
              <a:rPr lang="ru-RU" sz="3200" b="1" dirty="0"/>
              <a:t> Евгения</a:t>
            </a:r>
          </a:p>
          <a:p>
            <a:pPr marL="0" indent="0">
              <a:buNone/>
            </a:pPr>
            <a:r>
              <a:rPr lang="ru-RU" sz="3200" b="1" dirty="0"/>
              <a:t>Группа ИМ-86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4605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8D5EB-38E8-C247-9980-063D6CC7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/>
              <a:t>Целевая аудитория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D688B0-E5ED-CD41-85C5-D03EDA0DA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ru-RU" dirty="0"/>
              <a:t>Основная ЦА это люди, стремящиеся отказаться от вредной привычки курить сигареты. </a:t>
            </a:r>
          </a:p>
          <a:p>
            <a:pPr marL="0" indent="0" fontAlgn="base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Согласно отчету </a:t>
            </a:r>
            <a:r>
              <a:rPr lang="ru-RU" dirty="0" err="1"/>
              <a:t>Яндекс.Метрики</a:t>
            </a:r>
            <a:r>
              <a:rPr lang="ru-RU" dirty="0"/>
              <a:t> наиболее привлекательной и наибольшей является категория ЦА в возрасте 18-24 года:</a:t>
            </a:r>
          </a:p>
          <a:p>
            <a:pPr marL="0" indent="0">
              <a:buNone/>
            </a:pPr>
            <a:endParaRPr lang="ru-RU" dirty="0"/>
          </a:p>
          <a:p>
            <a:pPr fontAlgn="base">
              <a:buFontTx/>
              <a:buChar char="-"/>
            </a:pPr>
            <a:r>
              <a:rPr lang="ru-RU" dirty="0"/>
              <a:t>Студенты, пока с ограниченным бюджетом. </a:t>
            </a:r>
          </a:p>
          <a:p>
            <a:pPr fontAlgn="base">
              <a:buFontTx/>
              <a:buChar char="-"/>
            </a:pPr>
            <a:r>
              <a:rPr lang="ru-RU" dirty="0"/>
              <a:t>Предпочитают недорогие, но желательно мощные гаджеты. </a:t>
            </a:r>
          </a:p>
          <a:p>
            <a:pPr fontAlgn="base">
              <a:buFontTx/>
              <a:buChar char="-"/>
            </a:pPr>
            <a:r>
              <a:rPr lang="ru-RU" dirty="0"/>
              <a:t>Используют недорогую жидкость. </a:t>
            </a:r>
          </a:p>
          <a:p>
            <a:pPr fontAlgn="base">
              <a:buFontTx/>
              <a:buChar char="-"/>
            </a:pPr>
            <a:r>
              <a:rPr lang="ru-RU" dirty="0"/>
              <a:t>Делают </a:t>
            </a:r>
            <a:r>
              <a:rPr lang="ru-RU" dirty="0" err="1"/>
              <a:t>самозамесы</a:t>
            </a:r>
            <a:r>
              <a:rPr lang="ru-RU" dirty="0"/>
              <a:t>, так как это дешевле. </a:t>
            </a:r>
          </a:p>
          <a:p>
            <a:pPr fontAlgn="base">
              <a:buFontTx/>
              <a:buChar char="-"/>
            </a:pPr>
            <a:r>
              <a:rPr lang="ru-RU" dirty="0"/>
              <a:t>Предпочитают жидкость с нулевым содержание никотина.</a:t>
            </a:r>
          </a:p>
          <a:p>
            <a:pPr marL="0" indent="0" fontAlgn="base">
              <a:buNone/>
            </a:pPr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6B7963F-A629-A24F-9CD0-6E784C9C5A61}"/>
              </a:ext>
            </a:extLst>
          </p:cNvPr>
          <p:cNvCxnSpPr/>
          <p:nvPr/>
        </p:nvCxnSpPr>
        <p:spPr>
          <a:xfrm>
            <a:off x="3180000" y="1468433"/>
            <a:ext cx="583200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90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человек, мужчина, внутренний, очки&#10;&#10;Автоматически созданное описание">
            <a:extLst>
              <a:ext uri="{FF2B5EF4-FFF2-40B4-BE49-F238E27FC236}">
                <a16:creationId xmlns:a16="http://schemas.microsoft.com/office/drawing/2014/main" id="{C653605A-0855-3D45-A670-92FB3F8883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36" r="34866" b="-3"/>
          <a:stretch/>
        </p:blipFill>
        <p:spPr>
          <a:xfrm>
            <a:off x="7556409" y="640082"/>
            <a:ext cx="3995928" cy="5577837"/>
          </a:xfrm>
          <a:prstGeom prst="rect">
            <a:avLst/>
          </a:prstGeom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4ACE53-AC97-254E-9C08-B3A22071E64A}"/>
              </a:ext>
            </a:extLst>
          </p:cNvPr>
          <p:cNvSpPr txBox="1"/>
          <p:nvPr/>
        </p:nvSpPr>
        <p:spPr>
          <a:xfrm>
            <a:off x="639663" y="640081"/>
            <a:ext cx="6568857" cy="565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55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</a:t>
            </a:r>
            <a:r>
              <a:rPr lang="en-US"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23 </a:t>
            </a:r>
            <a:r>
              <a:rPr lang="ru-RU"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года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Параллельно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стаж</a:t>
            </a:r>
            <a:r>
              <a:rPr lang="ru-RU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15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15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уется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банке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всегда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есть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деньги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сигареты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Слышал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вейпы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месяц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меньше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чем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обычные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сигареты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Любит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тусить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друзьями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этом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покурить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Считает, что курить обычные сигареты не модно. Не переносит их запах. </a:t>
            </a:r>
          </a:p>
          <a:p>
            <a:endParaRPr lang="ru-RU" sz="15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</a:p>
          <a:p>
            <a:r>
              <a:rPr lang="ru-RU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Нужен аккуратный современный гаджет, который был бы небольшим и помещался в карман, не был бы тяжелым и заправки хватало на весь вечер.</a:t>
            </a:r>
          </a:p>
          <a:p>
            <a:br>
              <a:rPr lang="ru-RU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</a:p>
          <a:p>
            <a:r>
              <a:rPr lang="ru-RU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Большой выбор гаджетов. Нужен актуальный и не очень дорогой. Чтобы в обслуживание тоже было не дорого. </a:t>
            </a:r>
          </a:p>
          <a:p>
            <a:endParaRPr lang="ru-RU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</a:p>
          <a:p>
            <a:r>
              <a:rPr lang="ru-RU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сайте почитал статьи о новинках, оценил их внешний вид по картинкам. Посмотрел стоимость комплектующих. Сравнил параметры понравившихся гаджетов. Выбрал для себя идеальный и забронировал через сайт.</a:t>
            </a:r>
          </a:p>
          <a:p>
            <a:br>
              <a:rPr lang="ru-RU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Story</a:t>
            </a:r>
          </a:p>
          <a:p>
            <a:r>
              <a:rPr lang="ru-RU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я покупаю новый гаджет, я хочу чтобы он соответствовал всем моим требованиям, потому что бюджет ограничен и на вторую попытку денег уже не будет.</a:t>
            </a:r>
            <a:endParaRPr lang="ru-RU" sz="1550" dirty="0"/>
          </a:p>
        </p:txBody>
      </p:sp>
    </p:spTree>
    <p:extLst>
      <p:ext uri="{BB962C8B-B14F-4D97-AF65-F5344CB8AC3E}">
        <p14:creationId xmlns:p14="http://schemas.microsoft.com/office/powerpoint/2010/main" val="410378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A926E-8490-944D-8E6C-FC68F3EC7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Анализ основных конкурентов за 3 месяца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437E79B-89B7-3742-A4A7-65D6820B59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075424"/>
              </p:ext>
            </p:extLst>
          </p:nvPr>
        </p:nvGraphicFramePr>
        <p:xfrm>
          <a:off x="1371600" y="1189354"/>
          <a:ext cx="9982200" cy="4925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58814865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043869088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419199864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562035847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404887788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6580616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405366423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881053091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922264503"/>
                    </a:ext>
                  </a:extLst>
                </a:gridCol>
              </a:tblGrid>
              <a:tr h="1608390">
                <a:tc>
                  <a:txBody>
                    <a:bodyPr/>
                    <a:lstStyle/>
                    <a:p>
                      <a:r>
                        <a:rPr lang="ru-RU" dirty="0"/>
                        <a:t>Наименование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сайт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посещений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шт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заходов с моб тел, </a:t>
                      </a:r>
                      <a:r>
                        <a:rPr lang="en-US" dirty="0"/>
                        <a:t>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визитов в месяц, </a:t>
                      </a:r>
                      <a:r>
                        <a:rPr lang="ru-RU" dirty="0" err="1"/>
                        <a:t>шт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время на сайте, мин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глубина просмотр, </a:t>
                      </a:r>
                      <a:r>
                        <a:rPr lang="ru-R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откуда переходы,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траффик из </a:t>
                      </a:r>
                      <a:r>
                        <a:rPr lang="ru-R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соц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сетей,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3477"/>
                  </a:ext>
                </a:extLst>
              </a:tr>
              <a:tr h="1005244">
                <a:tc>
                  <a:txBody>
                    <a:bodyPr/>
                    <a:lstStyle/>
                    <a:p>
                      <a:r>
                        <a:rPr lang="en-US" dirty="0" err="1"/>
                        <a:t>Vape.ru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vape.ru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114144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38048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Органик 69, прямые 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VK 50,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Youtube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47</a:t>
                      </a:r>
                      <a:endParaRPr lang="ru-RU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307904"/>
                  </a:ext>
                </a:extLst>
              </a:tr>
              <a:tr h="16083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Онлайн-</a:t>
                      </a:r>
                      <a:r>
                        <a:rPr lang="ru-RU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вейпшоп</a:t>
                      </a:r>
                      <a:r>
                        <a:rPr lang="ru-R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для друзей</a:t>
                      </a: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vape.su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11692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&lt;5000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Органик </a:t>
                      </a:r>
                      <a:r>
                        <a:rPr lang="en-US" dirty="0"/>
                        <a:t>31</a:t>
                      </a:r>
                      <a:r>
                        <a:rPr lang="ru-RU" dirty="0"/>
                        <a:t>, прямые </a:t>
                      </a:r>
                      <a:r>
                        <a:rPr lang="en-US" dirty="0"/>
                        <a:t>37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VK 98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78335"/>
                  </a:ext>
                </a:extLst>
              </a:tr>
              <a:tr h="703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i-par.ru</a:t>
                      </a:r>
                      <a:r>
                        <a:rPr lang="e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vapeshop</a:t>
                      </a:r>
                      <a:endParaRPr lang="en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-par.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&lt;5000</a:t>
                      </a: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&lt;5000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Органик </a:t>
                      </a:r>
                      <a:r>
                        <a:rPr lang="en-US" dirty="0"/>
                        <a:t>57</a:t>
                      </a:r>
                      <a:r>
                        <a:rPr lang="ru-RU" dirty="0"/>
                        <a:t>, прямые </a:t>
                      </a:r>
                      <a:r>
                        <a:rPr lang="en-US" dirty="0"/>
                        <a:t>25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293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53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CA76D-2C7D-1947-BFC4-05B0AF64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/>
              <a:t>Выводы и рекомендации сайту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2363EF-33F7-864F-A4EB-E26E1850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Основной трафик идет из органического поиска, поэтому сайт обязательно нужно контролировать на заполняемость, на ошибки и прочее, чтобы повышать рейтинг сайта в поиске.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Большой трафик также идет из группы </a:t>
            </a:r>
            <a:r>
              <a:rPr lang="en-US" dirty="0"/>
              <a:t>VK</a:t>
            </a:r>
            <a:r>
              <a:rPr lang="ru-RU" dirty="0"/>
              <a:t>. Поэтому надо заниматься своей группой в этой </a:t>
            </a:r>
            <a:r>
              <a:rPr lang="ru-RU" dirty="0" err="1"/>
              <a:t>соц</a:t>
            </a:r>
            <a:r>
              <a:rPr lang="ru-RU" dirty="0"/>
              <a:t> сети.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6667960-0998-3F4F-A841-16E7344FD488}"/>
              </a:ext>
            </a:extLst>
          </p:cNvPr>
          <p:cNvCxnSpPr>
            <a:cxnSpLocks/>
          </p:cNvCxnSpPr>
          <p:nvPr/>
        </p:nvCxnSpPr>
        <p:spPr>
          <a:xfrm>
            <a:off x="1790700" y="1825625"/>
            <a:ext cx="809625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23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FE1E2-F73D-754B-9BD7-C75D7D18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960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err="1"/>
              <a:t>Юзабилити</a:t>
            </a:r>
            <a:r>
              <a:rPr lang="ru-RU" sz="3600" b="1" dirty="0"/>
              <a:t>-тестирование сайта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D633F-43BB-2147-B6B7-ADF09C980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u="sng" dirty="0"/>
              <a:t>Гипотезы</a:t>
            </a:r>
            <a:r>
              <a:rPr lang="ru-RU" dirty="0"/>
              <a:t>: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1. </a:t>
            </a:r>
            <a:r>
              <a:rPr lang="ru-RU" dirty="0" err="1"/>
              <a:t>Лендинг</a:t>
            </a:r>
            <a:r>
              <a:rPr lang="ru-RU" dirty="0"/>
              <a:t> увеличивает вероятность привлечения пользователя к сайту и помогает ознакомиться с тематикой </a:t>
            </a:r>
            <a:r>
              <a:rPr lang="ru-RU" dirty="0" err="1"/>
              <a:t>вейпинга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dirty="0"/>
              <a:t>2. Пользователь сможет подобрать себе гаджет и комплектующие к нему без подсказки и </a:t>
            </a:r>
            <a:r>
              <a:rPr lang="ru-RU" dirty="0" err="1"/>
              <a:t>доп</a:t>
            </a:r>
            <a:r>
              <a:rPr lang="ru-RU" dirty="0"/>
              <a:t> помощи.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dirty="0"/>
              <a:t>3. Пользователь с помощью фильтра по объему флаконов с жидкостью легко найдет нужный вариант </a:t>
            </a:r>
          </a:p>
          <a:p>
            <a:pPr marL="0" indent="0">
              <a:buNone/>
            </a:pPr>
            <a:br>
              <a:rPr lang="ru-RU" dirty="0"/>
            </a:br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1092BF1-124A-AE4A-9B59-C883EAE8DCC0}"/>
              </a:ext>
            </a:extLst>
          </p:cNvPr>
          <p:cNvCxnSpPr>
            <a:cxnSpLocks/>
          </p:cNvCxnSpPr>
          <p:nvPr/>
        </p:nvCxnSpPr>
        <p:spPr>
          <a:xfrm>
            <a:off x="2171700" y="1414732"/>
            <a:ext cx="788670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52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41FFF-AB44-9644-BF81-06411AFC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62268" cy="5771941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+mn-lt"/>
              </a:rPr>
              <a:t>Выводы из тестирования:</a:t>
            </a:r>
            <a:br>
              <a:rPr lang="ru-RU" sz="2400" dirty="0">
                <a:latin typeface="+mn-lt"/>
              </a:rPr>
            </a:br>
            <a:br>
              <a:rPr lang="ru-RU" sz="2400" dirty="0">
                <a:latin typeface="+mn-lt"/>
              </a:rPr>
            </a:br>
            <a:r>
              <a:rPr lang="ru-RU" sz="2400" dirty="0">
                <a:latin typeface="+mn-lt"/>
              </a:rPr>
              <a:t>В результате тестирования 1 и 3 гипотезы подтвердились полностью. </a:t>
            </a:r>
            <a:r>
              <a:rPr lang="ru-RU" sz="2400" dirty="0" err="1">
                <a:latin typeface="+mn-lt"/>
              </a:rPr>
              <a:t>Лендинг</a:t>
            </a:r>
            <a:r>
              <a:rPr lang="ru-RU" sz="2400" dirty="0">
                <a:latin typeface="+mn-lt"/>
              </a:rPr>
              <a:t> действительно привлек внимание и дал некоторое понимание о </a:t>
            </a:r>
            <a:r>
              <a:rPr lang="ru-RU" sz="2400" dirty="0" err="1">
                <a:latin typeface="+mn-lt"/>
              </a:rPr>
              <a:t>вейпинге</a:t>
            </a:r>
            <a:r>
              <a:rPr lang="ru-RU" sz="2400" dirty="0">
                <a:latin typeface="+mn-lt"/>
              </a:rPr>
              <a:t>. </a:t>
            </a:r>
            <a:br>
              <a:rPr lang="ru-RU" sz="2400" dirty="0">
                <a:latin typeface="+mn-lt"/>
              </a:rPr>
            </a:br>
            <a:r>
              <a:rPr lang="ru-RU" sz="2400" dirty="0">
                <a:latin typeface="+mn-lt"/>
              </a:rPr>
              <a:t>И фильтр по объему флакона пригодился при выборе жидкости. </a:t>
            </a:r>
            <a:br>
              <a:rPr lang="ru-RU" sz="2400" dirty="0">
                <a:latin typeface="+mn-lt"/>
              </a:rPr>
            </a:br>
            <a:br>
              <a:rPr lang="ru-RU" sz="2400" dirty="0">
                <a:latin typeface="+mn-lt"/>
              </a:rPr>
            </a:br>
            <a:r>
              <a:rPr lang="ru-RU" sz="2400" dirty="0">
                <a:latin typeface="+mn-lt"/>
              </a:rPr>
              <a:t>Вторая гипотеза не была полностью подтверждена, так как пользователю не хватило информации о товаре на сайте. Хотя сформировать заказ пользователь смог самостоятельно.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CA93C-C91E-094D-A3F9-4D9F4AA9B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9042" y="603850"/>
            <a:ext cx="5004758" cy="5533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Предложения, что нужно исправить на сайте: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/>
              <a:t>На сайте есть статьи о товаре, но пользователь самостоятельно не смог найти эти статьи. Надо сделать отдельный пункт в меню.</a:t>
            </a:r>
          </a:p>
          <a:p>
            <a:r>
              <a:rPr lang="ru-RU" sz="2400" dirty="0"/>
              <a:t>Данные статьи надо актуализировать не менее раза в месяц.</a:t>
            </a:r>
          </a:p>
          <a:p>
            <a:r>
              <a:rPr lang="ru-RU" sz="2400" dirty="0"/>
              <a:t>Требуется внести больше информации в карточку товара.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740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FBCD2-A41B-4C4F-86B6-9F35ACC7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" sz="3600" b="1" dirty="0"/>
              <a:t>SWOT-</a:t>
            </a:r>
            <a:r>
              <a:rPr lang="ru-RU" sz="3600" b="1" dirty="0"/>
              <a:t>анализ</a:t>
            </a:r>
            <a:endParaRPr lang="ru-RU" sz="36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5404E56-53E2-DD4C-9714-F56E7C70FFE7}"/>
              </a:ext>
            </a:extLst>
          </p:cNvPr>
          <p:cNvSpPr txBox="1">
            <a:spLocks/>
          </p:cNvSpPr>
          <p:nvPr/>
        </p:nvSpPr>
        <p:spPr>
          <a:xfrm>
            <a:off x="1071114" y="3809790"/>
            <a:ext cx="4406660" cy="1849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3F05B-BC7F-0744-831C-C3369B6431C8}"/>
              </a:ext>
            </a:extLst>
          </p:cNvPr>
          <p:cNvSpPr txBox="1"/>
          <p:nvPr/>
        </p:nvSpPr>
        <p:spPr>
          <a:xfrm>
            <a:off x="7159925" y="26741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264168BE-2915-1449-9619-507214023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641752"/>
              </p:ext>
            </p:extLst>
          </p:nvPr>
        </p:nvGraphicFramePr>
        <p:xfrm>
          <a:off x="838199" y="1690687"/>
          <a:ext cx="10738450" cy="4495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225">
                  <a:extLst>
                    <a:ext uri="{9D8B030D-6E8A-4147-A177-3AD203B41FA5}">
                      <a16:colId xmlns:a16="http://schemas.microsoft.com/office/drawing/2014/main" val="626901425"/>
                    </a:ext>
                  </a:extLst>
                </a:gridCol>
                <a:gridCol w="5369225">
                  <a:extLst>
                    <a:ext uri="{9D8B030D-6E8A-4147-A177-3AD203B41FA5}">
                      <a16:colId xmlns:a16="http://schemas.microsoft.com/office/drawing/2014/main" val="2284908744"/>
                    </a:ext>
                  </a:extLst>
                </a:gridCol>
              </a:tblGrid>
              <a:tr h="2277464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Сильные стороны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Два сайта (лэндинг и сайт-каталог)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Обширный ассортимент товара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Большой выбор в среднем ценовом сегменте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Месторасположение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Режим работы </a:t>
                      </a:r>
                      <a:r>
                        <a:rPr lang="ru-RU" b="0" dirty="0" err="1">
                          <a:solidFill>
                            <a:schemeClr val="tx1"/>
                          </a:solidFill>
                        </a:rPr>
                        <a:t>оффлайн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магазина (с 9 до 21)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Слабые стороны</a:t>
                      </a:r>
                    </a:p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Слабый маркетинг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Отсутствие рекламы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Небольшое помещение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Нет возможности сделать </a:t>
                      </a:r>
                      <a:r>
                        <a:rPr lang="ru-RU" b="0" dirty="0" err="1">
                          <a:solidFill>
                            <a:schemeClr val="tx1"/>
                          </a:solidFill>
                        </a:rPr>
                        <a:t>вейп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-бар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Отсутствие возможности обучения персонала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Расходы на содержание </a:t>
                      </a:r>
                      <a:r>
                        <a:rPr lang="ru-RU" b="0" dirty="0" err="1">
                          <a:solidFill>
                            <a:schemeClr val="tx1"/>
                          </a:solidFill>
                        </a:rPr>
                        <a:t>оффлайн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магазина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Высокая конкуренция для небольшого города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293346"/>
                  </a:ext>
                </a:extLst>
              </a:tr>
              <a:tr h="1934750">
                <a:tc>
                  <a:txBody>
                    <a:bodyPr/>
                    <a:lstStyle/>
                    <a:p>
                      <a:r>
                        <a:rPr lang="ru-RU" b="1" dirty="0"/>
                        <a:t>Возможности</a:t>
                      </a:r>
                    </a:p>
                    <a:p>
                      <a:endParaRPr lang="ru-RU" b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Расширение географии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Выход в дорогой сегмент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Использование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email-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маркетинга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Кросс-продажи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Угрозы</a:t>
                      </a:r>
                    </a:p>
                    <a:p>
                      <a:endParaRPr lang="ru-RU" b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="0" dirty="0"/>
                        <a:t>Изменение в законодательстве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="0" dirty="0"/>
                        <a:t>Продажа товара в крупных сетевых магазинах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="0" dirty="0"/>
                        <a:t>Снижение доходов покупателей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55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8405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1981</Words>
  <Application>Microsoft Macintosh PowerPoint</Application>
  <PresentationFormat>Широкоэкранный</PresentationFormat>
  <Paragraphs>343</Paragraphs>
  <Slides>29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Тема Office</vt:lpstr>
      <vt:lpstr>Стратегия продвижения в сети сайта www.store.letsvape.ru</vt:lpstr>
      <vt:lpstr>Описание проекта</vt:lpstr>
      <vt:lpstr>Целевая аудитория</vt:lpstr>
      <vt:lpstr>Презентация PowerPoint</vt:lpstr>
      <vt:lpstr>Анализ основных конкурентов за 3 месяца</vt:lpstr>
      <vt:lpstr>Выводы и рекомендации сайту</vt:lpstr>
      <vt:lpstr>Юзабилити-тестирование сайта</vt:lpstr>
      <vt:lpstr>Выводы из тестирования:  В результате тестирования 1 и 3 гипотезы подтвердились полностью. Лендинг действительно привлек внимание и дал некоторое понимание о вейпинге.  И фильтр по объему флакона пригодился при выборе жидкости.   Вторая гипотеза не была полностью подтверждена, так как пользователю не хватило информации о товаре на сайте. Хотя сформировать заказ пользователь смог самостоятельно.</vt:lpstr>
      <vt:lpstr>SWOT-анализ</vt:lpstr>
      <vt:lpstr>УТП</vt:lpstr>
      <vt:lpstr>Воронка продаж :</vt:lpstr>
      <vt:lpstr>Презентация PowerPoint</vt:lpstr>
      <vt:lpstr>Презентация PowerPoint</vt:lpstr>
      <vt:lpstr>Таблица расчета юнит-экономики</vt:lpstr>
      <vt:lpstr>Презентация PowerPoint</vt:lpstr>
      <vt:lpstr>Таблицы с настройками целей в системах веб-аналитики</vt:lpstr>
      <vt:lpstr>Данные из систем веб-аналитики и из статистики социальных сетей за последний месяц</vt:lpstr>
      <vt:lpstr>Презентация PowerPoint</vt:lpstr>
      <vt:lpstr>Контекстная реклама</vt:lpstr>
      <vt:lpstr>Таргетированная реклама</vt:lpstr>
      <vt:lpstr>SEO-аудит сайта</vt:lpstr>
      <vt:lpstr>Контент-маркетинг</vt:lpstr>
      <vt:lpstr>Email маркетинг</vt:lpstr>
      <vt:lpstr>Пример маркетингово письма</vt:lpstr>
      <vt:lpstr>ПЛОЩАДКИ: VK и инстаграм.  Это самые популярные сети в нашем городе и среди нашей выбранной ЦА. Так же это подтверждают данные крупного статистического портала Statista.</vt:lpstr>
      <vt:lpstr>Медийная реклама</vt:lpstr>
      <vt:lpstr>Медиапланирование  ожидаемые продажи</vt:lpstr>
      <vt:lpstr>Дополнительные инструменты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Стратегия продвижения в сети сайта www.store.letsvape.ru</dc:title>
  <dc:creator>Родион Каргаполов</dc:creator>
  <cp:lastModifiedBy>Родион Каргаполов</cp:lastModifiedBy>
  <cp:revision>1</cp:revision>
  <dcterms:created xsi:type="dcterms:W3CDTF">2020-01-29T05:39:20Z</dcterms:created>
  <dcterms:modified xsi:type="dcterms:W3CDTF">2020-01-29T05:43:30Z</dcterms:modified>
</cp:coreProperties>
</file>