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606C4-10DD-46DE-9A00-194367A82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9E3CA-379A-46E9-8076-D4BB95B2A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396B0-0B8B-4E50-8C81-C42DA3B0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71-4C81-4259-B518-77D7DFF0E47C}" type="datetimeFigureOut">
              <a:rPr lang="en-GB" smtClean="0"/>
              <a:t>29/10/2021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E72D1-4BE7-4F38-94A9-FDB017E9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2331B-59E6-4FE2-9CD3-96491490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C94D-09F9-4DA5-95FB-191C89DB68F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181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D5AC-886A-4338-8DEA-EBE163F47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F48AA-5A69-4829-ADDC-74F119B11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B5E04-5A21-4B33-AC39-81362F3E8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71-4C81-4259-B518-77D7DFF0E47C}" type="datetimeFigureOut">
              <a:rPr lang="en-GB" smtClean="0"/>
              <a:t>29/10/2021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2E3A7-505B-4ECE-B090-5E7E870E4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3BBEB-53EB-4D46-BE40-4955E7C8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C94D-09F9-4DA5-95FB-191C89DB68F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7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B22F0C-A260-4A81-BE4E-4FA94CA98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B16E1-D107-41AB-A596-4EABEB6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FDAE3-C90C-463E-986F-9374981E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71-4C81-4259-B518-77D7DFF0E47C}" type="datetimeFigureOut">
              <a:rPr lang="en-GB" smtClean="0"/>
              <a:t>29/10/2021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7D97C-A88C-414B-8AB9-34085ED5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B033D-C9D2-4AAE-B0B4-8011809A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C94D-09F9-4DA5-95FB-191C89DB68F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334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E4C7-91D7-4100-AC5C-6042A7355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EBDE5-39CE-4B2E-9579-669A3947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D415D-CE0E-4345-915C-8E681B64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71-4C81-4259-B518-77D7DFF0E47C}" type="datetimeFigureOut">
              <a:rPr lang="en-GB" smtClean="0"/>
              <a:t>29/10/2021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C0BDC-AB2A-4F8D-9D6E-EF4BF735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3310D-A845-4FB3-B3D8-E660CCD8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C94D-09F9-4DA5-95FB-191C89DB68F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81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960F-8354-4297-861D-80477BDF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29F81-B2A3-42F2-9A7D-6ED483D98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1006D-AD4E-45AF-8573-1E54A7A9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71-4C81-4259-B518-77D7DFF0E47C}" type="datetimeFigureOut">
              <a:rPr lang="en-GB" smtClean="0"/>
              <a:t>29/10/2021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17F5C-D908-43D0-80F0-2858A524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87DD4-2A9F-445E-B07D-77DF79FC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C94D-09F9-4DA5-95FB-191C89DB68F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204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0A6F-D072-4ED9-A490-4B5E0E20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E636A-02B9-4037-AE75-44A9EA965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46899-59FB-4C3B-BE82-865266F39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C113B-903E-490D-B0EC-B3AE0502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71-4C81-4259-B518-77D7DFF0E47C}" type="datetimeFigureOut">
              <a:rPr lang="en-GB" smtClean="0"/>
              <a:t>29/10/2021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6530A-B3A0-4099-9D49-F43FA9A4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5D9D8-8F9B-43B1-BBAF-3CF6A50D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C94D-09F9-4DA5-95FB-191C89DB68F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250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24C3-C923-4DA0-8BE5-6CE42A4A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2FD9B-18A3-4654-A621-FED78D8D9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1215A-8AC5-4449-9360-0381DC9E9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76206-FFB8-4B8E-B17C-BD4371E62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CE75D-6109-46D4-904A-D612E5933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EBEC4-B2F4-455B-813D-DC339282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71-4C81-4259-B518-77D7DFF0E47C}" type="datetimeFigureOut">
              <a:rPr lang="en-GB" smtClean="0"/>
              <a:t>29/10/2021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8A3CB3-5059-4DFE-A23F-94DE5617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E74D1-A65A-4282-B49D-703B5578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C94D-09F9-4DA5-95FB-191C89DB68F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172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A76B-EB8D-4199-A8FC-5BB2043D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04DD9-81A7-4047-89FB-AD3616E0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71-4C81-4259-B518-77D7DFF0E47C}" type="datetimeFigureOut">
              <a:rPr lang="en-GB" smtClean="0"/>
              <a:t>29/10/2021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BAE08-E6AA-476F-902F-D44F2216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1D982-D75B-48AA-AA7F-B9BCDB20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C94D-09F9-4DA5-95FB-191C89DB68F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78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295BD-26F1-444B-BC44-381E828C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71-4C81-4259-B518-77D7DFF0E47C}" type="datetimeFigureOut">
              <a:rPr lang="en-GB" smtClean="0"/>
              <a:t>29/10/2021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2460C2-A275-4922-98FC-E42D1E72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464BF-7A78-4854-83C5-34DE84D2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C94D-09F9-4DA5-95FB-191C89DB68F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628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489B-A025-4428-9B8D-3ED48A598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66D07-D466-4C11-839B-495855557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716E9-CC40-462C-BA72-C6CF13C2E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3080C-33D6-4550-93A3-8158834A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71-4C81-4259-B518-77D7DFF0E47C}" type="datetimeFigureOut">
              <a:rPr lang="en-GB" smtClean="0"/>
              <a:t>29/10/2021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C37F3-6D1F-42BE-964E-9A5A7670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65483-67A6-4F63-A5E2-41A5B4149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C94D-09F9-4DA5-95FB-191C89DB68F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462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4523E-4C25-4164-8E7B-DAD4322A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B3FF7-5D76-4A79-8F91-68CF7FF7B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3DD14-D20F-46BE-B558-68F503F8A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73B9A-77E5-4EBF-A148-4E9C7ACC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71-4C81-4259-B518-77D7DFF0E47C}" type="datetimeFigureOut">
              <a:rPr lang="en-GB" smtClean="0"/>
              <a:t>29/10/2021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09F9B-2DF2-414F-9590-625EF8DF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15448-3ED3-44F2-977E-45F51BA4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C94D-09F9-4DA5-95FB-191C89DB68F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471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B30152-5A02-44F8-AB63-C2683B48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DDD7F-FAB6-426D-A8D9-F62F4ECF2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56EE2-5C36-46AF-837C-ABC3253B0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1471-4C81-4259-B518-77D7DFF0E47C}" type="datetimeFigureOut">
              <a:rPr lang="en-GB" smtClean="0"/>
              <a:t>29/10/2021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F49D6-1F14-4983-9C86-13175B452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05C3A-AEF5-40EC-99DF-1B4123FA1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2C94D-09F9-4DA5-95FB-191C89DB68F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724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9C7505-B5ED-4882-A5D2-6BD16C17B010}"/>
              </a:ext>
            </a:extLst>
          </p:cNvPr>
          <p:cNvSpPr/>
          <p:nvPr/>
        </p:nvSpPr>
        <p:spPr>
          <a:xfrm>
            <a:off x="1004656" y="1331650"/>
            <a:ext cx="1864311" cy="4101484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870B75-6377-4E70-923D-A3051D255449}"/>
              </a:ext>
            </a:extLst>
          </p:cNvPr>
          <p:cNvSpPr/>
          <p:nvPr/>
        </p:nvSpPr>
        <p:spPr>
          <a:xfrm>
            <a:off x="4981853" y="1331650"/>
            <a:ext cx="2192786" cy="4101484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455C42-433A-4790-A5D4-C6F2E87197C7}"/>
              </a:ext>
            </a:extLst>
          </p:cNvPr>
          <p:cNvSpPr/>
          <p:nvPr/>
        </p:nvSpPr>
        <p:spPr>
          <a:xfrm>
            <a:off x="9453347" y="1325782"/>
            <a:ext cx="1864311" cy="4101484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B6AD31-7AAE-4404-A747-F6C57BA9903E}"/>
              </a:ext>
            </a:extLst>
          </p:cNvPr>
          <p:cNvSpPr txBox="1"/>
          <p:nvPr/>
        </p:nvSpPr>
        <p:spPr>
          <a:xfrm flipH="1">
            <a:off x="1581555" y="1331650"/>
            <a:ext cx="7000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u="sng" dirty="0"/>
              <a:t>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BA9946-35F8-4CE5-9EBC-C23AA72D87B2}"/>
              </a:ext>
            </a:extLst>
          </p:cNvPr>
          <p:cNvSpPr txBox="1"/>
          <p:nvPr/>
        </p:nvSpPr>
        <p:spPr>
          <a:xfrm flipH="1">
            <a:off x="9874778" y="1331650"/>
            <a:ext cx="11187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u="sng" dirty="0"/>
              <a:t>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E71BB3-D987-41B0-B492-46A6E95EF47B}"/>
              </a:ext>
            </a:extLst>
          </p:cNvPr>
          <p:cNvSpPr txBox="1"/>
          <p:nvPr/>
        </p:nvSpPr>
        <p:spPr>
          <a:xfrm flipH="1">
            <a:off x="5177161" y="1334609"/>
            <a:ext cx="13301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u="sng" dirty="0"/>
              <a:t>ViewModel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AFBF85-2B10-43B9-BE26-919F658241E6}"/>
              </a:ext>
            </a:extLst>
          </p:cNvPr>
          <p:cNvSpPr txBox="1"/>
          <p:nvPr/>
        </p:nvSpPr>
        <p:spPr>
          <a:xfrm flipH="1">
            <a:off x="5134471" y="3075255"/>
            <a:ext cx="16036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Students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992375-6A21-4D65-8EE3-FFD78CB42220}"/>
              </a:ext>
            </a:extLst>
          </p:cNvPr>
          <p:cNvSpPr txBox="1"/>
          <p:nvPr/>
        </p:nvSpPr>
        <p:spPr>
          <a:xfrm flipH="1">
            <a:off x="1186349" y="2700576"/>
            <a:ext cx="1864310" cy="1450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ListView                                                                        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670327-29CE-4F70-AB4D-B886779E9D9C}"/>
              </a:ext>
            </a:extLst>
          </p:cNvPr>
          <p:cNvSpPr txBox="1"/>
          <p:nvPr/>
        </p:nvSpPr>
        <p:spPr>
          <a:xfrm flipH="1">
            <a:off x="1127462" y="4454774"/>
            <a:ext cx="2192786" cy="910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StudentDetailControl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4C5D85-52C6-470D-8398-ECEFAEF05E41}"/>
              </a:ext>
            </a:extLst>
          </p:cNvPr>
          <p:cNvSpPr txBox="1"/>
          <p:nvPr/>
        </p:nvSpPr>
        <p:spPr>
          <a:xfrm flipH="1">
            <a:off x="1886354" y="3069908"/>
            <a:ext cx="14225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ItemsSource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E843E0-E26E-48BF-A7BB-1635FEDB37FF}"/>
              </a:ext>
            </a:extLst>
          </p:cNvPr>
          <p:cNvSpPr txBox="1"/>
          <p:nvPr/>
        </p:nvSpPr>
        <p:spPr>
          <a:xfrm flipH="1">
            <a:off x="1886355" y="3489550"/>
            <a:ext cx="14225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SelectedItem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F924FB-C91A-45BB-A419-33EED1C979B5}"/>
              </a:ext>
            </a:extLst>
          </p:cNvPr>
          <p:cNvSpPr txBox="1"/>
          <p:nvPr/>
        </p:nvSpPr>
        <p:spPr>
          <a:xfrm flipH="1">
            <a:off x="1883175" y="4918448"/>
            <a:ext cx="11674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Customer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E6A337-5DFC-451A-B741-83BC7BD247A6}"/>
              </a:ext>
            </a:extLst>
          </p:cNvPr>
          <p:cNvSpPr txBox="1"/>
          <p:nvPr/>
        </p:nvSpPr>
        <p:spPr>
          <a:xfrm flipH="1">
            <a:off x="5199052" y="4701707"/>
            <a:ext cx="19311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SelectedCustomer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375E07-D6EC-408B-BD2A-D455475987DE}"/>
              </a:ext>
            </a:extLst>
          </p:cNvPr>
          <p:cNvSpPr txBox="1"/>
          <p:nvPr/>
        </p:nvSpPr>
        <p:spPr>
          <a:xfrm flipH="1">
            <a:off x="9605746" y="2382484"/>
            <a:ext cx="16036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FirstName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7C773-C0E8-4585-BD24-DF9A47CA9BE3}"/>
              </a:ext>
            </a:extLst>
          </p:cNvPr>
          <p:cNvSpPr txBox="1"/>
          <p:nvPr/>
        </p:nvSpPr>
        <p:spPr>
          <a:xfrm flipH="1">
            <a:off x="9583662" y="3341639"/>
            <a:ext cx="16036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LastName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DE7CBD-7E7E-4255-8B90-E214819E18CF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>
            <a:off x="3308925" y="3254574"/>
            <a:ext cx="1825546" cy="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87F025-5007-44C8-9C08-F00784CD2F10}"/>
              </a:ext>
            </a:extLst>
          </p:cNvPr>
          <p:cNvCxnSpPr>
            <a:cxnSpLocks/>
            <a:endCxn id="20" idx="3"/>
          </p:cNvCxnSpPr>
          <p:nvPr/>
        </p:nvCxnSpPr>
        <p:spPr>
          <a:xfrm flipV="1">
            <a:off x="3003886" y="4886373"/>
            <a:ext cx="2195166" cy="16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86A948C-F833-4011-A0C2-2DF3A9990846}"/>
              </a:ext>
            </a:extLst>
          </p:cNvPr>
          <p:cNvCxnSpPr>
            <a:stCxn id="18" idx="1"/>
          </p:cNvCxnSpPr>
          <p:nvPr/>
        </p:nvCxnSpPr>
        <p:spPr>
          <a:xfrm>
            <a:off x="3308925" y="3674216"/>
            <a:ext cx="1890128" cy="10274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9672D0B-F888-4082-85A8-F1CE52ACEDF5}"/>
              </a:ext>
            </a:extLst>
          </p:cNvPr>
          <p:cNvCxnSpPr>
            <a:cxnSpLocks/>
          </p:cNvCxnSpPr>
          <p:nvPr/>
        </p:nvCxnSpPr>
        <p:spPr>
          <a:xfrm>
            <a:off x="7174639" y="1695635"/>
            <a:ext cx="2278708" cy="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AD12EE9-C2A3-42B4-9D03-6DE5742CF3C8}"/>
              </a:ext>
            </a:extLst>
          </p:cNvPr>
          <p:cNvSpPr txBox="1"/>
          <p:nvPr/>
        </p:nvSpPr>
        <p:spPr>
          <a:xfrm>
            <a:off x="7719442" y="1338190"/>
            <a:ext cx="138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is using</a:t>
            </a:r>
          </a:p>
        </p:txBody>
      </p:sp>
    </p:spTree>
    <p:extLst>
      <p:ext uri="{BB962C8B-B14F-4D97-AF65-F5344CB8AC3E}">
        <p14:creationId xmlns:p14="http://schemas.microsoft.com/office/powerpoint/2010/main" val="2011502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Karolina Roszkowska</dc:creator>
  <cp:lastModifiedBy>Karolina Roszkowska</cp:lastModifiedBy>
  <cp:revision>1</cp:revision>
  <dcterms:created xsi:type="dcterms:W3CDTF">2021-10-29T19:34:27Z</dcterms:created>
  <dcterms:modified xsi:type="dcterms:W3CDTF">2021-10-29T19:53:17Z</dcterms:modified>
</cp:coreProperties>
</file>