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70" r:id="rId4"/>
    <p:sldId id="272" r:id="rId5"/>
    <p:sldId id="285" r:id="rId6"/>
    <p:sldId id="286" r:id="rId7"/>
    <p:sldId id="282" r:id="rId8"/>
    <p:sldId id="287" r:id="rId9"/>
    <p:sldId id="289" r:id="rId10"/>
    <p:sldId id="271" r:id="rId11"/>
    <p:sldId id="273" r:id="rId12"/>
    <p:sldId id="274" r:id="rId13"/>
    <p:sldId id="275" r:id="rId14"/>
    <p:sldId id="276" r:id="rId15"/>
    <p:sldId id="277" r:id="rId16"/>
    <p:sldId id="294" r:id="rId17"/>
    <p:sldId id="278" r:id="rId18"/>
    <p:sldId id="292" r:id="rId19"/>
    <p:sldId id="279" r:id="rId20"/>
    <p:sldId id="280" r:id="rId21"/>
    <p:sldId id="281" r:id="rId22"/>
    <p:sldId id="293"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2" autoAdjust="0"/>
    <p:restoredTop sz="82615"/>
  </p:normalViewPr>
  <p:slideViewPr>
    <p:cSldViewPr snapToGrid="0">
      <p:cViewPr varScale="1">
        <p:scale>
          <a:sx n="87" d="100"/>
          <a:sy n="87" d="100"/>
        </p:scale>
        <p:origin x="13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74241-E366-420A-8B0F-AAD8590CEFE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10AD2F4-0784-426E-8FF2-C7332125DB6E}">
      <dgm:prSet/>
      <dgm:spPr/>
      <dgm:t>
        <a:bodyPr/>
        <a:lstStyle/>
        <a:p>
          <a:r>
            <a:rPr lang="en-US"/>
            <a:t>Unknown </a:t>
          </a:r>
        </a:p>
      </dgm:t>
    </dgm:pt>
    <dgm:pt modelId="{9962D89C-A817-4135-B25A-24F2567F09CE}" type="parTrans" cxnId="{8A7F8D9E-6106-48BF-8D84-67897C126FEB}">
      <dgm:prSet/>
      <dgm:spPr/>
      <dgm:t>
        <a:bodyPr/>
        <a:lstStyle/>
        <a:p>
          <a:endParaRPr lang="en-US"/>
        </a:p>
      </dgm:t>
    </dgm:pt>
    <dgm:pt modelId="{DD16D3CC-B464-42C0-89BB-B9684590BDCD}" type="sibTrans" cxnId="{8A7F8D9E-6106-48BF-8D84-67897C126FEB}">
      <dgm:prSet/>
      <dgm:spPr/>
      <dgm:t>
        <a:bodyPr/>
        <a:lstStyle/>
        <a:p>
          <a:endParaRPr lang="en-US"/>
        </a:p>
      </dgm:t>
    </dgm:pt>
    <dgm:pt modelId="{A1669FEF-014C-4D89-8208-E621ECD6A0D5}">
      <dgm:prSet/>
      <dgm:spPr/>
      <dgm:t>
        <a:bodyPr/>
        <a:lstStyle/>
        <a:p>
          <a:r>
            <a:rPr lang="en-US" dirty="0"/>
            <a:t>Deficient in neural transmission: dopamine &amp; norepinephrine </a:t>
          </a:r>
        </a:p>
      </dgm:t>
    </dgm:pt>
    <dgm:pt modelId="{577CEC01-53D4-4C33-92F5-6C2A380419DF}" type="parTrans" cxnId="{78FE339C-2774-444C-9A10-0C3B1F33738D}">
      <dgm:prSet/>
      <dgm:spPr/>
      <dgm:t>
        <a:bodyPr/>
        <a:lstStyle/>
        <a:p>
          <a:endParaRPr lang="en-US"/>
        </a:p>
      </dgm:t>
    </dgm:pt>
    <dgm:pt modelId="{903B6028-4C8F-451B-9EA2-021907D4DD8F}" type="sibTrans" cxnId="{78FE339C-2774-444C-9A10-0C3B1F33738D}">
      <dgm:prSet/>
      <dgm:spPr/>
      <dgm:t>
        <a:bodyPr/>
        <a:lstStyle/>
        <a:p>
          <a:endParaRPr lang="en-US"/>
        </a:p>
      </dgm:t>
    </dgm:pt>
    <dgm:pt modelId="{7D951C0E-0BB8-4916-B619-90B3138E616F}">
      <dgm:prSet/>
      <dgm:spPr/>
      <dgm:t>
        <a:bodyPr/>
        <a:lstStyle/>
        <a:p>
          <a:r>
            <a:rPr lang="en-US"/>
            <a:t>Genetic component </a:t>
          </a:r>
        </a:p>
      </dgm:t>
    </dgm:pt>
    <dgm:pt modelId="{E8284020-0D0A-414A-9FA6-A271B16B6728}" type="parTrans" cxnId="{36EB4FE5-41AD-460F-984C-0E64C7A3A273}">
      <dgm:prSet/>
      <dgm:spPr/>
      <dgm:t>
        <a:bodyPr/>
        <a:lstStyle/>
        <a:p>
          <a:endParaRPr lang="en-US"/>
        </a:p>
      </dgm:t>
    </dgm:pt>
    <dgm:pt modelId="{D9888404-E153-4739-B130-6DE14C4CE09A}" type="sibTrans" cxnId="{36EB4FE5-41AD-460F-984C-0E64C7A3A273}">
      <dgm:prSet/>
      <dgm:spPr/>
      <dgm:t>
        <a:bodyPr/>
        <a:lstStyle/>
        <a:p>
          <a:endParaRPr lang="en-US"/>
        </a:p>
      </dgm:t>
    </dgm:pt>
    <dgm:pt modelId="{2C97761E-B81F-45AD-B940-AB7D040FB07A}">
      <dgm:prSet/>
      <dgm:spPr/>
      <dgm:t>
        <a:bodyPr/>
        <a:lstStyle/>
        <a:p>
          <a:r>
            <a:rPr lang="en-US"/>
            <a:t>Possible causes/risk </a:t>
          </a:r>
        </a:p>
      </dgm:t>
    </dgm:pt>
    <dgm:pt modelId="{02E9043F-F9EF-4649-B875-93B9CF47E4B7}" type="parTrans" cxnId="{76E85BBF-DEE9-4519-B37B-23B501ACFB71}">
      <dgm:prSet/>
      <dgm:spPr/>
      <dgm:t>
        <a:bodyPr/>
        <a:lstStyle/>
        <a:p>
          <a:endParaRPr lang="en-US"/>
        </a:p>
      </dgm:t>
    </dgm:pt>
    <dgm:pt modelId="{1E7A3442-258F-413B-8ECC-5480475E90BE}" type="sibTrans" cxnId="{76E85BBF-DEE9-4519-B37B-23B501ACFB71}">
      <dgm:prSet/>
      <dgm:spPr/>
      <dgm:t>
        <a:bodyPr/>
        <a:lstStyle/>
        <a:p>
          <a:endParaRPr lang="en-US"/>
        </a:p>
      </dgm:t>
    </dgm:pt>
    <dgm:pt modelId="{DD6BBFAA-72AD-4D99-BD03-5B3BB4715A26}">
      <dgm:prSet/>
      <dgm:spPr/>
      <dgm:t>
        <a:bodyPr/>
        <a:lstStyle/>
        <a:p>
          <a:r>
            <a:rPr lang="en-US"/>
            <a:t>Brain injury </a:t>
          </a:r>
        </a:p>
      </dgm:t>
    </dgm:pt>
    <dgm:pt modelId="{45E9571C-0EFD-4F1D-A794-45FDEE285CAE}" type="parTrans" cxnId="{C275F869-8EAA-4228-9F62-B2E4D1B75A4A}">
      <dgm:prSet/>
      <dgm:spPr/>
      <dgm:t>
        <a:bodyPr/>
        <a:lstStyle/>
        <a:p>
          <a:endParaRPr lang="en-US"/>
        </a:p>
      </dgm:t>
    </dgm:pt>
    <dgm:pt modelId="{FB95A1C6-1CC6-471B-B737-589D8262081F}" type="sibTrans" cxnId="{C275F869-8EAA-4228-9F62-B2E4D1B75A4A}">
      <dgm:prSet/>
      <dgm:spPr/>
      <dgm:t>
        <a:bodyPr/>
        <a:lstStyle/>
        <a:p>
          <a:endParaRPr lang="en-US"/>
        </a:p>
      </dgm:t>
    </dgm:pt>
    <dgm:pt modelId="{FB145480-4F6C-49A7-8FC1-4747CB5D2C4E}">
      <dgm:prSet/>
      <dgm:spPr/>
      <dgm:t>
        <a:bodyPr/>
        <a:lstStyle/>
        <a:p>
          <a:r>
            <a:rPr lang="en-US"/>
            <a:t>Exposure to environmental toxins (lead) during pregnancy or at young age </a:t>
          </a:r>
        </a:p>
      </dgm:t>
    </dgm:pt>
    <dgm:pt modelId="{E675FB50-E617-42E7-8927-0E6F976F4907}" type="parTrans" cxnId="{34B2CF89-1102-4465-B19E-F5DAFFCDB260}">
      <dgm:prSet/>
      <dgm:spPr/>
      <dgm:t>
        <a:bodyPr/>
        <a:lstStyle/>
        <a:p>
          <a:endParaRPr lang="en-US"/>
        </a:p>
      </dgm:t>
    </dgm:pt>
    <dgm:pt modelId="{5104ACFB-EF17-4977-9B81-9FC33840EB39}" type="sibTrans" cxnId="{34B2CF89-1102-4465-B19E-F5DAFFCDB260}">
      <dgm:prSet/>
      <dgm:spPr/>
      <dgm:t>
        <a:bodyPr/>
        <a:lstStyle/>
        <a:p>
          <a:endParaRPr lang="en-US"/>
        </a:p>
      </dgm:t>
    </dgm:pt>
    <dgm:pt modelId="{CB78B9AC-FDED-4E81-BF04-9D775C739973}">
      <dgm:prSet/>
      <dgm:spPr/>
      <dgm:t>
        <a:bodyPr/>
        <a:lstStyle/>
        <a:p>
          <a:r>
            <a:rPr lang="en-US"/>
            <a:t>ETOH/Tobacco during pregnancy </a:t>
          </a:r>
        </a:p>
      </dgm:t>
    </dgm:pt>
    <dgm:pt modelId="{29D97A1B-A36F-4425-BCDB-666591F80FBB}" type="parTrans" cxnId="{0C1589EE-7848-4EA6-818B-6EE4EF1B5571}">
      <dgm:prSet/>
      <dgm:spPr/>
      <dgm:t>
        <a:bodyPr/>
        <a:lstStyle/>
        <a:p>
          <a:endParaRPr lang="en-US"/>
        </a:p>
      </dgm:t>
    </dgm:pt>
    <dgm:pt modelId="{C8191B3C-6EE9-4951-A96A-74FDD3FEBE02}" type="sibTrans" cxnId="{0C1589EE-7848-4EA6-818B-6EE4EF1B5571}">
      <dgm:prSet/>
      <dgm:spPr/>
      <dgm:t>
        <a:bodyPr/>
        <a:lstStyle/>
        <a:p>
          <a:endParaRPr lang="en-US"/>
        </a:p>
      </dgm:t>
    </dgm:pt>
    <dgm:pt modelId="{BFAE4E70-CEFF-4DF3-A4C3-066C5A048409}">
      <dgm:prSet/>
      <dgm:spPr/>
      <dgm:t>
        <a:bodyPr/>
        <a:lstStyle/>
        <a:p>
          <a:r>
            <a:rPr lang="en-US"/>
            <a:t>Premature delivery </a:t>
          </a:r>
        </a:p>
      </dgm:t>
    </dgm:pt>
    <dgm:pt modelId="{66196FFA-6346-4E36-96B0-E06B23EDA4F7}" type="parTrans" cxnId="{45F2F02B-5365-436C-8988-017B322B4FA7}">
      <dgm:prSet/>
      <dgm:spPr/>
      <dgm:t>
        <a:bodyPr/>
        <a:lstStyle/>
        <a:p>
          <a:endParaRPr lang="en-US"/>
        </a:p>
      </dgm:t>
    </dgm:pt>
    <dgm:pt modelId="{4D5128F3-C54B-4A0E-8764-8A40CA0C7C03}" type="sibTrans" cxnId="{45F2F02B-5365-436C-8988-017B322B4FA7}">
      <dgm:prSet/>
      <dgm:spPr/>
      <dgm:t>
        <a:bodyPr/>
        <a:lstStyle/>
        <a:p>
          <a:endParaRPr lang="en-US"/>
        </a:p>
      </dgm:t>
    </dgm:pt>
    <dgm:pt modelId="{048E63C4-3C82-4B5F-9B3F-11CE5801E31E}">
      <dgm:prSet/>
      <dgm:spPr/>
      <dgm:t>
        <a:bodyPr/>
        <a:lstStyle/>
        <a:p>
          <a:r>
            <a:rPr lang="en-US"/>
            <a:t>Lower birth weight </a:t>
          </a:r>
        </a:p>
      </dgm:t>
    </dgm:pt>
    <dgm:pt modelId="{D8814776-BE3F-4267-8A4F-9BB4160E249B}" type="parTrans" cxnId="{08889604-7C56-4060-9123-F1CE43802867}">
      <dgm:prSet/>
      <dgm:spPr/>
      <dgm:t>
        <a:bodyPr/>
        <a:lstStyle/>
        <a:p>
          <a:endParaRPr lang="en-US"/>
        </a:p>
      </dgm:t>
    </dgm:pt>
    <dgm:pt modelId="{98927106-4E1A-4482-A362-B0ACBF3ED31E}" type="sibTrans" cxnId="{08889604-7C56-4060-9123-F1CE43802867}">
      <dgm:prSet/>
      <dgm:spPr/>
      <dgm:t>
        <a:bodyPr/>
        <a:lstStyle/>
        <a:p>
          <a:endParaRPr lang="en-US"/>
        </a:p>
      </dgm:t>
    </dgm:pt>
    <dgm:pt modelId="{36670CB8-3B0E-9D44-A953-B4D92E28F967}">
      <dgm:prSet/>
      <dgm:spPr/>
      <dgm:t>
        <a:bodyPr/>
        <a:lstStyle/>
        <a:p>
          <a:r>
            <a:rPr lang="en-US" dirty="0"/>
            <a:t>Malfunctioning of frontal/prefrontal lobe</a:t>
          </a:r>
        </a:p>
      </dgm:t>
    </dgm:pt>
    <dgm:pt modelId="{17B1DBDA-7D6E-4B4B-A442-B06D145DCDEC}" type="parTrans" cxnId="{2AA2735A-67F0-C340-8E41-373311C0EFE0}">
      <dgm:prSet/>
      <dgm:spPr/>
      <dgm:t>
        <a:bodyPr/>
        <a:lstStyle/>
        <a:p>
          <a:endParaRPr lang="en-US"/>
        </a:p>
      </dgm:t>
    </dgm:pt>
    <dgm:pt modelId="{11AFA2FE-5A72-2649-96A9-8E7DBB4BF060}" type="sibTrans" cxnId="{2AA2735A-67F0-C340-8E41-373311C0EFE0}">
      <dgm:prSet/>
      <dgm:spPr/>
      <dgm:t>
        <a:bodyPr/>
        <a:lstStyle/>
        <a:p>
          <a:endParaRPr lang="en-US"/>
        </a:p>
      </dgm:t>
    </dgm:pt>
    <dgm:pt modelId="{68E991DA-C39E-C74E-BE51-56F51FAAF849}" type="pres">
      <dgm:prSet presAssocID="{62174241-E366-420A-8B0F-AAD8590CEFE4}" presName="linear" presStyleCnt="0">
        <dgm:presLayoutVars>
          <dgm:dir/>
          <dgm:animLvl val="lvl"/>
          <dgm:resizeHandles val="exact"/>
        </dgm:presLayoutVars>
      </dgm:prSet>
      <dgm:spPr/>
    </dgm:pt>
    <dgm:pt modelId="{4AEFEFF2-11B8-3345-AF41-9A7E7DC5765B}" type="pres">
      <dgm:prSet presAssocID="{110AD2F4-0784-426E-8FF2-C7332125DB6E}" presName="parentLin" presStyleCnt="0"/>
      <dgm:spPr/>
    </dgm:pt>
    <dgm:pt modelId="{CAC927EE-BEEF-7542-8AEE-CB351294C73A}" type="pres">
      <dgm:prSet presAssocID="{110AD2F4-0784-426E-8FF2-C7332125DB6E}" presName="parentLeftMargin" presStyleLbl="node1" presStyleIdx="0" presStyleCnt="2"/>
      <dgm:spPr/>
    </dgm:pt>
    <dgm:pt modelId="{904002EE-A728-A848-B6C3-E97104774234}" type="pres">
      <dgm:prSet presAssocID="{110AD2F4-0784-426E-8FF2-C7332125DB6E}" presName="parentText" presStyleLbl="node1" presStyleIdx="0" presStyleCnt="2">
        <dgm:presLayoutVars>
          <dgm:chMax val="0"/>
          <dgm:bulletEnabled val="1"/>
        </dgm:presLayoutVars>
      </dgm:prSet>
      <dgm:spPr/>
    </dgm:pt>
    <dgm:pt modelId="{ED39AF31-222E-CA41-92E9-DC404EE25287}" type="pres">
      <dgm:prSet presAssocID="{110AD2F4-0784-426E-8FF2-C7332125DB6E}" presName="negativeSpace" presStyleCnt="0"/>
      <dgm:spPr/>
    </dgm:pt>
    <dgm:pt modelId="{D10A0344-F4B3-4046-94A6-73FFE630B61B}" type="pres">
      <dgm:prSet presAssocID="{110AD2F4-0784-426E-8FF2-C7332125DB6E}" presName="childText" presStyleLbl="conFgAcc1" presStyleIdx="0" presStyleCnt="2">
        <dgm:presLayoutVars>
          <dgm:bulletEnabled val="1"/>
        </dgm:presLayoutVars>
      </dgm:prSet>
      <dgm:spPr/>
    </dgm:pt>
    <dgm:pt modelId="{C13BB46A-46AE-1348-B1E6-AD44D25F33E5}" type="pres">
      <dgm:prSet presAssocID="{DD16D3CC-B464-42C0-89BB-B9684590BDCD}" presName="spaceBetweenRectangles" presStyleCnt="0"/>
      <dgm:spPr/>
    </dgm:pt>
    <dgm:pt modelId="{622EC695-8C55-3143-ACB8-E0F827192455}" type="pres">
      <dgm:prSet presAssocID="{2C97761E-B81F-45AD-B940-AB7D040FB07A}" presName="parentLin" presStyleCnt="0"/>
      <dgm:spPr/>
    </dgm:pt>
    <dgm:pt modelId="{57D491DE-73E4-214B-A2DA-899C8B19EE6E}" type="pres">
      <dgm:prSet presAssocID="{2C97761E-B81F-45AD-B940-AB7D040FB07A}" presName="parentLeftMargin" presStyleLbl="node1" presStyleIdx="0" presStyleCnt="2"/>
      <dgm:spPr/>
    </dgm:pt>
    <dgm:pt modelId="{AD26324C-97D2-564D-8F50-78743364B220}" type="pres">
      <dgm:prSet presAssocID="{2C97761E-B81F-45AD-B940-AB7D040FB07A}" presName="parentText" presStyleLbl="node1" presStyleIdx="1" presStyleCnt="2">
        <dgm:presLayoutVars>
          <dgm:chMax val="0"/>
          <dgm:bulletEnabled val="1"/>
        </dgm:presLayoutVars>
      </dgm:prSet>
      <dgm:spPr/>
    </dgm:pt>
    <dgm:pt modelId="{921D5F82-B327-D94F-BCAB-C8E44E056E7F}" type="pres">
      <dgm:prSet presAssocID="{2C97761E-B81F-45AD-B940-AB7D040FB07A}" presName="negativeSpace" presStyleCnt="0"/>
      <dgm:spPr/>
    </dgm:pt>
    <dgm:pt modelId="{685327FF-C172-914C-8960-81825905DDE7}" type="pres">
      <dgm:prSet presAssocID="{2C97761E-B81F-45AD-B940-AB7D040FB07A}" presName="childText" presStyleLbl="conFgAcc1" presStyleIdx="1" presStyleCnt="2">
        <dgm:presLayoutVars>
          <dgm:bulletEnabled val="1"/>
        </dgm:presLayoutVars>
      </dgm:prSet>
      <dgm:spPr/>
    </dgm:pt>
  </dgm:ptLst>
  <dgm:cxnLst>
    <dgm:cxn modelId="{08889604-7C56-4060-9123-F1CE43802867}" srcId="{2C97761E-B81F-45AD-B940-AB7D040FB07A}" destId="{048E63C4-3C82-4B5F-9B3F-11CE5801E31E}" srcOrd="4" destOrd="0" parTransId="{D8814776-BE3F-4267-8A4F-9BB4160E249B}" sibTransId="{98927106-4E1A-4482-A362-B0ACBF3ED31E}"/>
    <dgm:cxn modelId="{76389928-ACD8-AB45-82FD-F781809FD3CF}" type="presOf" srcId="{110AD2F4-0784-426E-8FF2-C7332125DB6E}" destId="{904002EE-A728-A848-B6C3-E97104774234}" srcOrd="1" destOrd="0" presId="urn:microsoft.com/office/officeart/2005/8/layout/list1"/>
    <dgm:cxn modelId="{45F2F02B-5365-436C-8988-017B322B4FA7}" srcId="{2C97761E-B81F-45AD-B940-AB7D040FB07A}" destId="{BFAE4E70-CEFF-4DF3-A4C3-066C5A048409}" srcOrd="3" destOrd="0" parTransId="{66196FFA-6346-4E36-96B0-E06B23EDA4F7}" sibTransId="{4D5128F3-C54B-4A0E-8764-8A40CA0C7C03}"/>
    <dgm:cxn modelId="{9896473D-1340-1849-85E7-9075258ADAFC}" type="presOf" srcId="{A1669FEF-014C-4D89-8208-E621ECD6A0D5}" destId="{D10A0344-F4B3-4046-94A6-73FFE630B61B}" srcOrd="0" destOrd="0" presId="urn:microsoft.com/office/officeart/2005/8/layout/list1"/>
    <dgm:cxn modelId="{BF8C6959-AB6F-974A-B6D3-91C395797AC7}" type="presOf" srcId="{CB78B9AC-FDED-4E81-BF04-9D775C739973}" destId="{685327FF-C172-914C-8960-81825905DDE7}" srcOrd="0" destOrd="2" presId="urn:microsoft.com/office/officeart/2005/8/layout/list1"/>
    <dgm:cxn modelId="{2AA2735A-67F0-C340-8E41-373311C0EFE0}" srcId="{110AD2F4-0784-426E-8FF2-C7332125DB6E}" destId="{36670CB8-3B0E-9D44-A953-B4D92E28F967}" srcOrd="1" destOrd="0" parTransId="{17B1DBDA-7D6E-4B4B-A442-B06D145DCDEC}" sibTransId="{11AFA2FE-5A72-2649-96A9-8E7DBB4BF060}"/>
    <dgm:cxn modelId="{927CA55C-C3A2-F448-AD63-BD62B6A3D96A}" type="presOf" srcId="{FB145480-4F6C-49A7-8FC1-4747CB5D2C4E}" destId="{685327FF-C172-914C-8960-81825905DDE7}" srcOrd="0" destOrd="1" presId="urn:microsoft.com/office/officeart/2005/8/layout/list1"/>
    <dgm:cxn modelId="{759F2467-C68D-424E-BE72-88992B755D82}" type="presOf" srcId="{048E63C4-3C82-4B5F-9B3F-11CE5801E31E}" destId="{685327FF-C172-914C-8960-81825905DDE7}" srcOrd="0" destOrd="4" presId="urn:microsoft.com/office/officeart/2005/8/layout/list1"/>
    <dgm:cxn modelId="{C275F869-8EAA-4228-9F62-B2E4D1B75A4A}" srcId="{2C97761E-B81F-45AD-B940-AB7D040FB07A}" destId="{DD6BBFAA-72AD-4D99-BD03-5B3BB4715A26}" srcOrd="0" destOrd="0" parTransId="{45E9571C-0EFD-4F1D-A794-45FDEE285CAE}" sibTransId="{FB95A1C6-1CC6-471B-B737-589D8262081F}"/>
    <dgm:cxn modelId="{34B2CF89-1102-4465-B19E-F5DAFFCDB260}" srcId="{2C97761E-B81F-45AD-B940-AB7D040FB07A}" destId="{FB145480-4F6C-49A7-8FC1-4747CB5D2C4E}" srcOrd="1" destOrd="0" parTransId="{E675FB50-E617-42E7-8927-0E6F976F4907}" sibTransId="{5104ACFB-EF17-4977-9B81-9FC33840EB39}"/>
    <dgm:cxn modelId="{D8DD4C98-5BA5-5F43-99B8-B1A142C9E5C7}" type="presOf" srcId="{62174241-E366-420A-8B0F-AAD8590CEFE4}" destId="{68E991DA-C39E-C74E-BE51-56F51FAAF849}" srcOrd="0" destOrd="0" presId="urn:microsoft.com/office/officeart/2005/8/layout/list1"/>
    <dgm:cxn modelId="{F6AB6498-65B7-BA44-B4F0-B98163AFD855}" type="presOf" srcId="{110AD2F4-0784-426E-8FF2-C7332125DB6E}" destId="{CAC927EE-BEEF-7542-8AEE-CB351294C73A}" srcOrd="0" destOrd="0" presId="urn:microsoft.com/office/officeart/2005/8/layout/list1"/>
    <dgm:cxn modelId="{78FE339C-2774-444C-9A10-0C3B1F33738D}" srcId="{110AD2F4-0784-426E-8FF2-C7332125DB6E}" destId="{A1669FEF-014C-4D89-8208-E621ECD6A0D5}" srcOrd="0" destOrd="0" parTransId="{577CEC01-53D4-4C33-92F5-6C2A380419DF}" sibTransId="{903B6028-4C8F-451B-9EA2-021907D4DD8F}"/>
    <dgm:cxn modelId="{8A7F8D9E-6106-48BF-8D84-67897C126FEB}" srcId="{62174241-E366-420A-8B0F-AAD8590CEFE4}" destId="{110AD2F4-0784-426E-8FF2-C7332125DB6E}" srcOrd="0" destOrd="0" parTransId="{9962D89C-A817-4135-B25A-24F2567F09CE}" sibTransId="{DD16D3CC-B464-42C0-89BB-B9684590BDCD}"/>
    <dgm:cxn modelId="{FF575AA8-7D7A-1142-AEFB-A6A3338F5765}" type="presOf" srcId="{7D951C0E-0BB8-4916-B619-90B3138E616F}" destId="{D10A0344-F4B3-4046-94A6-73FFE630B61B}" srcOrd="0" destOrd="2" presId="urn:microsoft.com/office/officeart/2005/8/layout/list1"/>
    <dgm:cxn modelId="{BF78B8BC-FE16-8049-ABCA-B87484B1CA30}" type="presOf" srcId="{36670CB8-3B0E-9D44-A953-B4D92E28F967}" destId="{D10A0344-F4B3-4046-94A6-73FFE630B61B}" srcOrd="0" destOrd="1" presId="urn:microsoft.com/office/officeart/2005/8/layout/list1"/>
    <dgm:cxn modelId="{76E85BBF-DEE9-4519-B37B-23B501ACFB71}" srcId="{62174241-E366-420A-8B0F-AAD8590CEFE4}" destId="{2C97761E-B81F-45AD-B940-AB7D040FB07A}" srcOrd="1" destOrd="0" parTransId="{02E9043F-F9EF-4649-B875-93B9CF47E4B7}" sibTransId="{1E7A3442-258F-413B-8ECC-5480475E90BE}"/>
    <dgm:cxn modelId="{A78C4CD6-74C5-CB44-95B6-565CC66FF746}" type="presOf" srcId="{2C97761E-B81F-45AD-B940-AB7D040FB07A}" destId="{57D491DE-73E4-214B-A2DA-899C8B19EE6E}" srcOrd="0" destOrd="0" presId="urn:microsoft.com/office/officeart/2005/8/layout/list1"/>
    <dgm:cxn modelId="{D1FAE4D9-5B46-AB4E-A1C6-4686C5896E92}" type="presOf" srcId="{2C97761E-B81F-45AD-B940-AB7D040FB07A}" destId="{AD26324C-97D2-564D-8F50-78743364B220}" srcOrd="1" destOrd="0" presId="urn:microsoft.com/office/officeart/2005/8/layout/list1"/>
    <dgm:cxn modelId="{36EB4FE5-41AD-460F-984C-0E64C7A3A273}" srcId="{110AD2F4-0784-426E-8FF2-C7332125DB6E}" destId="{7D951C0E-0BB8-4916-B619-90B3138E616F}" srcOrd="2" destOrd="0" parTransId="{E8284020-0D0A-414A-9FA6-A271B16B6728}" sibTransId="{D9888404-E153-4739-B130-6DE14C4CE09A}"/>
    <dgm:cxn modelId="{0C1589EE-7848-4EA6-818B-6EE4EF1B5571}" srcId="{2C97761E-B81F-45AD-B940-AB7D040FB07A}" destId="{CB78B9AC-FDED-4E81-BF04-9D775C739973}" srcOrd="2" destOrd="0" parTransId="{29D97A1B-A36F-4425-BCDB-666591F80FBB}" sibTransId="{C8191B3C-6EE9-4951-A96A-74FDD3FEBE02}"/>
    <dgm:cxn modelId="{DF5FE0EE-218A-E943-A03B-5ADC82F88A6D}" type="presOf" srcId="{BFAE4E70-CEFF-4DF3-A4C3-066C5A048409}" destId="{685327FF-C172-914C-8960-81825905DDE7}" srcOrd="0" destOrd="3" presId="urn:microsoft.com/office/officeart/2005/8/layout/list1"/>
    <dgm:cxn modelId="{4FC51EEF-4BF1-4340-BFB6-A50109FAE14F}" type="presOf" srcId="{DD6BBFAA-72AD-4D99-BD03-5B3BB4715A26}" destId="{685327FF-C172-914C-8960-81825905DDE7}" srcOrd="0" destOrd="0" presId="urn:microsoft.com/office/officeart/2005/8/layout/list1"/>
    <dgm:cxn modelId="{5CEE46E9-D2C6-8749-A67B-15043D1D386F}" type="presParOf" srcId="{68E991DA-C39E-C74E-BE51-56F51FAAF849}" destId="{4AEFEFF2-11B8-3345-AF41-9A7E7DC5765B}" srcOrd="0" destOrd="0" presId="urn:microsoft.com/office/officeart/2005/8/layout/list1"/>
    <dgm:cxn modelId="{925304E7-7CFD-704A-ACC9-38084B6DB393}" type="presParOf" srcId="{4AEFEFF2-11B8-3345-AF41-9A7E7DC5765B}" destId="{CAC927EE-BEEF-7542-8AEE-CB351294C73A}" srcOrd="0" destOrd="0" presId="urn:microsoft.com/office/officeart/2005/8/layout/list1"/>
    <dgm:cxn modelId="{7EEE9345-11BE-8047-BA0B-2D3CC8733FB1}" type="presParOf" srcId="{4AEFEFF2-11B8-3345-AF41-9A7E7DC5765B}" destId="{904002EE-A728-A848-B6C3-E97104774234}" srcOrd="1" destOrd="0" presId="urn:microsoft.com/office/officeart/2005/8/layout/list1"/>
    <dgm:cxn modelId="{3683FA67-7185-C040-8F44-33AEC7D18978}" type="presParOf" srcId="{68E991DA-C39E-C74E-BE51-56F51FAAF849}" destId="{ED39AF31-222E-CA41-92E9-DC404EE25287}" srcOrd="1" destOrd="0" presId="urn:microsoft.com/office/officeart/2005/8/layout/list1"/>
    <dgm:cxn modelId="{6F4EC840-5CFB-DC4C-88BA-9D7313F36AA7}" type="presParOf" srcId="{68E991DA-C39E-C74E-BE51-56F51FAAF849}" destId="{D10A0344-F4B3-4046-94A6-73FFE630B61B}" srcOrd="2" destOrd="0" presId="urn:microsoft.com/office/officeart/2005/8/layout/list1"/>
    <dgm:cxn modelId="{D9F3EFA2-482F-964D-B581-8C4BA7F198D6}" type="presParOf" srcId="{68E991DA-C39E-C74E-BE51-56F51FAAF849}" destId="{C13BB46A-46AE-1348-B1E6-AD44D25F33E5}" srcOrd="3" destOrd="0" presId="urn:microsoft.com/office/officeart/2005/8/layout/list1"/>
    <dgm:cxn modelId="{BD0917C4-5E93-CE46-B986-39AA3F1A52B2}" type="presParOf" srcId="{68E991DA-C39E-C74E-BE51-56F51FAAF849}" destId="{622EC695-8C55-3143-ACB8-E0F827192455}" srcOrd="4" destOrd="0" presId="urn:microsoft.com/office/officeart/2005/8/layout/list1"/>
    <dgm:cxn modelId="{6D2C7B89-28AC-7942-BB13-566098104804}" type="presParOf" srcId="{622EC695-8C55-3143-ACB8-E0F827192455}" destId="{57D491DE-73E4-214B-A2DA-899C8B19EE6E}" srcOrd="0" destOrd="0" presId="urn:microsoft.com/office/officeart/2005/8/layout/list1"/>
    <dgm:cxn modelId="{A589E446-0786-ED46-BB1B-01FF8D839CC5}" type="presParOf" srcId="{622EC695-8C55-3143-ACB8-E0F827192455}" destId="{AD26324C-97D2-564D-8F50-78743364B220}" srcOrd="1" destOrd="0" presId="urn:microsoft.com/office/officeart/2005/8/layout/list1"/>
    <dgm:cxn modelId="{F27128A0-2574-4543-B894-D3506081FA47}" type="presParOf" srcId="{68E991DA-C39E-C74E-BE51-56F51FAAF849}" destId="{921D5F82-B327-D94F-BCAB-C8E44E056E7F}" srcOrd="5" destOrd="0" presId="urn:microsoft.com/office/officeart/2005/8/layout/list1"/>
    <dgm:cxn modelId="{9EBC039C-22A7-7F4C-B371-F1A713413EF8}" type="presParOf" srcId="{68E991DA-C39E-C74E-BE51-56F51FAAF849}" destId="{685327FF-C172-914C-8960-81825905DDE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0C655-4A3B-CD48-B508-EA07C493DE5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432792D7-53C6-EA4A-866A-57FCBCD81605}">
      <dgm:prSet phldrT="[Text]"/>
      <dgm:spPr/>
      <dgm:t>
        <a:bodyPr/>
        <a:lstStyle/>
        <a:p>
          <a:r>
            <a:rPr lang="en-US" dirty="0"/>
            <a:t>Hyperactive/impulsive type </a:t>
          </a:r>
        </a:p>
      </dgm:t>
    </dgm:pt>
    <dgm:pt modelId="{0CC07205-9908-3E4E-81F9-72F165DEFDE8}" type="parTrans" cxnId="{72C9549B-F92C-1943-A9E8-EE7DBEBAF653}">
      <dgm:prSet/>
      <dgm:spPr/>
      <dgm:t>
        <a:bodyPr/>
        <a:lstStyle/>
        <a:p>
          <a:endParaRPr lang="en-US"/>
        </a:p>
      </dgm:t>
    </dgm:pt>
    <dgm:pt modelId="{99444130-B45A-6242-A156-695C58BC5EC9}" type="sibTrans" cxnId="{72C9549B-F92C-1943-A9E8-EE7DBEBAF653}">
      <dgm:prSet/>
      <dgm:spPr/>
      <dgm:t>
        <a:bodyPr/>
        <a:lstStyle/>
        <a:p>
          <a:endParaRPr lang="en-US"/>
        </a:p>
      </dgm:t>
    </dgm:pt>
    <dgm:pt modelId="{0A970BE2-9F36-1142-9B45-B3531CE8A1DA}">
      <dgm:prSet phldrT="[Text]"/>
      <dgm:spPr/>
      <dgm:t>
        <a:bodyPr/>
        <a:lstStyle/>
        <a:p>
          <a:r>
            <a:rPr lang="en-US" dirty="0"/>
            <a:t>Often fidgets with or taps hands or feet </a:t>
          </a:r>
        </a:p>
      </dgm:t>
    </dgm:pt>
    <dgm:pt modelId="{0519A4B2-C67E-2E4B-886A-1919CE17D544}" type="parTrans" cxnId="{5BDD97E9-8A89-F94A-9289-220B1A2CE708}">
      <dgm:prSet/>
      <dgm:spPr/>
      <dgm:t>
        <a:bodyPr/>
        <a:lstStyle/>
        <a:p>
          <a:endParaRPr lang="en-US"/>
        </a:p>
      </dgm:t>
    </dgm:pt>
    <dgm:pt modelId="{FB839E4E-8D0A-EF46-9BC8-B62BAE3F611B}" type="sibTrans" cxnId="{5BDD97E9-8A89-F94A-9289-220B1A2CE708}">
      <dgm:prSet/>
      <dgm:spPr/>
      <dgm:t>
        <a:bodyPr/>
        <a:lstStyle/>
        <a:p>
          <a:endParaRPr lang="en-US"/>
        </a:p>
      </dgm:t>
    </dgm:pt>
    <dgm:pt modelId="{54583CBA-B09F-2A41-A84D-55D35E09658E}">
      <dgm:prSet phldrT="[Text]"/>
      <dgm:spPr>
        <a:solidFill>
          <a:schemeClr val="accent2"/>
        </a:solidFill>
      </dgm:spPr>
      <dgm:t>
        <a:bodyPr/>
        <a:lstStyle/>
        <a:p>
          <a:r>
            <a:rPr lang="en-US" dirty="0"/>
            <a:t>Universal Criteria </a:t>
          </a:r>
        </a:p>
      </dgm:t>
    </dgm:pt>
    <dgm:pt modelId="{15F12CF5-4506-FA46-86CF-3D6CCA965B80}" type="parTrans" cxnId="{4EFFD41E-D328-2F44-9E61-F3EE7A9FB48A}">
      <dgm:prSet/>
      <dgm:spPr/>
      <dgm:t>
        <a:bodyPr/>
        <a:lstStyle/>
        <a:p>
          <a:endParaRPr lang="en-US"/>
        </a:p>
      </dgm:t>
    </dgm:pt>
    <dgm:pt modelId="{52A76D6B-D33A-844D-BC57-34ABBBAD4E10}" type="sibTrans" cxnId="{4EFFD41E-D328-2F44-9E61-F3EE7A9FB48A}">
      <dgm:prSet/>
      <dgm:spPr/>
      <dgm:t>
        <a:bodyPr/>
        <a:lstStyle/>
        <a:p>
          <a:endParaRPr lang="en-US"/>
        </a:p>
      </dgm:t>
    </dgm:pt>
    <dgm:pt modelId="{A20F1CB6-258F-F549-A3BC-66D32FE9B7B8}">
      <dgm:prSet phldrT="[Text]"/>
      <dgm:spPr>
        <a:solidFill>
          <a:schemeClr val="accent2">
            <a:lumMod val="40000"/>
            <a:lumOff val="60000"/>
            <a:alpha val="90000"/>
          </a:schemeClr>
        </a:solidFill>
      </dgm:spPr>
      <dgm:t>
        <a:bodyPr/>
        <a:lstStyle/>
        <a:p>
          <a:r>
            <a:rPr lang="en-US" dirty="0"/>
            <a:t>Symptoms present before age 12 </a:t>
          </a:r>
        </a:p>
      </dgm:t>
    </dgm:pt>
    <dgm:pt modelId="{A42ED04E-FD9A-B241-8D8E-81D03EE96891}" type="parTrans" cxnId="{61856DD0-BAD0-6D41-8E74-C9FD7A3DABF8}">
      <dgm:prSet/>
      <dgm:spPr/>
      <dgm:t>
        <a:bodyPr/>
        <a:lstStyle/>
        <a:p>
          <a:endParaRPr lang="en-US"/>
        </a:p>
      </dgm:t>
    </dgm:pt>
    <dgm:pt modelId="{1C88512A-DA4A-0B4B-80D0-67EEC4790B55}" type="sibTrans" cxnId="{61856DD0-BAD0-6D41-8E74-C9FD7A3DABF8}">
      <dgm:prSet/>
      <dgm:spPr/>
      <dgm:t>
        <a:bodyPr/>
        <a:lstStyle/>
        <a:p>
          <a:endParaRPr lang="en-US"/>
        </a:p>
      </dgm:t>
    </dgm:pt>
    <dgm:pt modelId="{05E77567-9F9F-274F-9638-2CCE600BCD45}">
      <dgm:prSet phldrT="[Text]"/>
      <dgm:spPr/>
      <dgm:t>
        <a:bodyPr/>
        <a:lstStyle/>
        <a:p>
          <a:r>
            <a:rPr lang="en-US" dirty="0"/>
            <a:t>Inattentive type  </a:t>
          </a:r>
        </a:p>
      </dgm:t>
    </dgm:pt>
    <dgm:pt modelId="{3E5D8821-96C4-4A41-8418-1F3A39B2AA89}" type="parTrans" cxnId="{6E60E603-608C-184E-BC0C-C20750C2B75C}">
      <dgm:prSet/>
      <dgm:spPr/>
      <dgm:t>
        <a:bodyPr/>
        <a:lstStyle/>
        <a:p>
          <a:endParaRPr lang="en-US"/>
        </a:p>
      </dgm:t>
    </dgm:pt>
    <dgm:pt modelId="{70478AEA-5C08-5A4F-BBEF-8D39B8359E73}" type="sibTrans" cxnId="{6E60E603-608C-184E-BC0C-C20750C2B75C}">
      <dgm:prSet/>
      <dgm:spPr/>
      <dgm:t>
        <a:bodyPr/>
        <a:lstStyle/>
        <a:p>
          <a:endParaRPr lang="en-US"/>
        </a:p>
      </dgm:t>
    </dgm:pt>
    <dgm:pt modelId="{24687496-6E0A-964B-822F-6F2941066736}">
      <dgm:prSet phldrT="[Text]"/>
      <dgm:spPr/>
      <dgm:t>
        <a:bodyPr/>
        <a:lstStyle/>
        <a:p>
          <a:r>
            <a:rPr lang="en-US" dirty="0"/>
            <a:t>Fails to give close attention to detail or makes careless mistake </a:t>
          </a:r>
        </a:p>
      </dgm:t>
    </dgm:pt>
    <dgm:pt modelId="{B7079A34-B1FA-3848-88BF-F540FCAFDE3B}" type="parTrans" cxnId="{7A42BD33-8DCD-3B48-9F5D-0D1372355364}">
      <dgm:prSet/>
      <dgm:spPr/>
      <dgm:t>
        <a:bodyPr/>
        <a:lstStyle/>
        <a:p>
          <a:endParaRPr lang="en-US"/>
        </a:p>
      </dgm:t>
    </dgm:pt>
    <dgm:pt modelId="{6769F18B-5337-CB4B-A7DB-0ED8843F5DD3}" type="sibTrans" cxnId="{7A42BD33-8DCD-3B48-9F5D-0D1372355364}">
      <dgm:prSet/>
      <dgm:spPr/>
      <dgm:t>
        <a:bodyPr/>
        <a:lstStyle/>
        <a:p>
          <a:endParaRPr lang="en-US"/>
        </a:p>
      </dgm:t>
    </dgm:pt>
    <dgm:pt modelId="{3428D6E7-A1CA-5C47-A5E1-01180D7F76E6}">
      <dgm:prSet/>
      <dgm:spPr>
        <a:solidFill>
          <a:schemeClr val="accent2">
            <a:lumMod val="40000"/>
            <a:lumOff val="60000"/>
            <a:alpha val="90000"/>
          </a:schemeClr>
        </a:solidFill>
      </dgm:spPr>
      <dgm:t>
        <a:bodyPr/>
        <a:lstStyle/>
        <a:p>
          <a:r>
            <a:rPr lang="en-US"/>
            <a:t>Symptoms present in two or more settings </a:t>
          </a:r>
          <a:endParaRPr lang="en-US" dirty="0"/>
        </a:p>
      </dgm:t>
    </dgm:pt>
    <dgm:pt modelId="{494BAB06-2E1F-F74B-B83C-F14BAB172929}" type="parTrans" cxnId="{9B1970BF-E04B-1E43-8139-BB94CC3FAABA}">
      <dgm:prSet/>
      <dgm:spPr/>
      <dgm:t>
        <a:bodyPr/>
        <a:lstStyle/>
        <a:p>
          <a:endParaRPr lang="en-US"/>
        </a:p>
      </dgm:t>
    </dgm:pt>
    <dgm:pt modelId="{0C39C970-BEB8-5D43-9095-CE601CB8EA04}" type="sibTrans" cxnId="{9B1970BF-E04B-1E43-8139-BB94CC3FAABA}">
      <dgm:prSet/>
      <dgm:spPr/>
      <dgm:t>
        <a:bodyPr/>
        <a:lstStyle/>
        <a:p>
          <a:endParaRPr lang="en-US"/>
        </a:p>
      </dgm:t>
    </dgm:pt>
    <dgm:pt modelId="{363F592D-93BC-4848-8B89-969A79452195}">
      <dgm:prSet/>
      <dgm:spPr>
        <a:solidFill>
          <a:schemeClr val="accent2">
            <a:lumMod val="40000"/>
            <a:lumOff val="60000"/>
            <a:alpha val="90000"/>
          </a:schemeClr>
        </a:solidFill>
      </dgm:spPr>
      <dgm:t>
        <a:bodyPr/>
        <a:lstStyle/>
        <a:p>
          <a:r>
            <a:rPr lang="en-US" dirty="0"/>
            <a:t>Clear evidence that symptoms interfere with function </a:t>
          </a:r>
        </a:p>
      </dgm:t>
    </dgm:pt>
    <dgm:pt modelId="{09FD0B1F-FAAD-6649-869D-D54B8BC022FE}" type="parTrans" cxnId="{A7E71B03-A83C-CC47-8251-928036F16752}">
      <dgm:prSet/>
      <dgm:spPr/>
      <dgm:t>
        <a:bodyPr/>
        <a:lstStyle/>
        <a:p>
          <a:endParaRPr lang="en-US"/>
        </a:p>
      </dgm:t>
    </dgm:pt>
    <dgm:pt modelId="{919EEE87-7B9C-6046-BBE1-4AEEF7B31398}" type="sibTrans" cxnId="{A7E71B03-A83C-CC47-8251-928036F16752}">
      <dgm:prSet/>
      <dgm:spPr/>
      <dgm:t>
        <a:bodyPr/>
        <a:lstStyle/>
        <a:p>
          <a:endParaRPr lang="en-US"/>
        </a:p>
      </dgm:t>
    </dgm:pt>
    <dgm:pt modelId="{0FEFE5AB-62D4-324A-AE6F-8997765E8402}">
      <dgm:prSet/>
      <dgm:spPr/>
      <dgm:t>
        <a:bodyPr/>
        <a:lstStyle/>
        <a:p>
          <a:r>
            <a:rPr lang="en-US"/>
            <a:t>Often leaves seat in situation when remaining seated is expected </a:t>
          </a:r>
          <a:endParaRPr lang="en-US" dirty="0"/>
        </a:p>
      </dgm:t>
    </dgm:pt>
    <dgm:pt modelId="{A7974BC9-C0F9-7848-A314-817C74D5B331}" type="parTrans" cxnId="{FC4C8478-0417-D14B-9256-2688B8635543}">
      <dgm:prSet/>
      <dgm:spPr/>
      <dgm:t>
        <a:bodyPr/>
        <a:lstStyle/>
        <a:p>
          <a:endParaRPr lang="en-US"/>
        </a:p>
      </dgm:t>
    </dgm:pt>
    <dgm:pt modelId="{9BA5C1E4-C62F-A847-BFA3-BBE0BA5177E5}" type="sibTrans" cxnId="{FC4C8478-0417-D14B-9256-2688B8635543}">
      <dgm:prSet/>
      <dgm:spPr/>
      <dgm:t>
        <a:bodyPr/>
        <a:lstStyle/>
        <a:p>
          <a:endParaRPr lang="en-US"/>
        </a:p>
      </dgm:t>
    </dgm:pt>
    <dgm:pt modelId="{1C80DDC2-1901-984B-8D77-24B66B81DC27}">
      <dgm:prSet/>
      <dgm:spPr/>
      <dgm:t>
        <a:bodyPr/>
        <a:lstStyle/>
        <a:p>
          <a:r>
            <a:rPr lang="en-US"/>
            <a:t>Often runs about or climbs in situation where it is not appropriate </a:t>
          </a:r>
          <a:endParaRPr lang="en-US" dirty="0"/>
        </a:p>
      </dgm:t>
    </dgm:pt>
    <dgm:pt modelId="{E34E4245-5980-724F-A8C6-FDE6B4FBF568}" type="parTrans" cxnId="{E734F01C-C7CA-D74B-97AD-F563A3BCEB68}">
      <dgm:prSet/>
      <dgm:spPr/>
      <dgm:t>
        <a:bodyPr/>
        <a:lstStyle/>
        <a:p>
          <a:endParaRPr lang="en-US"/>
        </a:p>
      </dgm:t>
    </dgm:pt>
    <dgm:pt modelId="{C4B71769-B576-3A46-9127-260F51DD943B}" type="sibTrans" cxnId="{E734F01C-C7CA-D74B-97AD-F563A3BCEB68}">
      <dgm:prSet/>
      <dgm:spPr/>
      <dgm:t>
        <a:bodyPr/>
        <a:lstStyle/>
        <a:p>
          <a:endParaRPr lang="en-US"/>
        </a:p>
      </dgm:t>
    </dgm:pt>
    <dgm:pt modelId="{7241F98C-5493-3342-950E-9B4B0EF8F68A}">
      <dgm:prSet/>
      <dgm:spPr/>
      <dgm:t>
        <a:bodyPr/>
        <a:lstStyle/>
        <a:p>
          <a:r>
            <a:rPr lang="en-US"/>
            <a:t>Often unable to play or take part in leisure </a:t>
          </a:r>
          <a:endParaRPr lang="en-US" dirty="0"/>
        </a:p>
      </dgm:t>
    </dgm:pt>
    <dgm:pt modelId="{D86D6ABD-096D-4246-8D2F-94FF3961E1E5}" type="parTrans" cxnId="{DF33141F-0165-FB41-8621-959F2BB4D3F7}">
      <dgm:prSet/>
      <dgm:spPr/>
      <dgm:t>
        <a:bodyPr/>
        <a:lstStyle/>
        <a:p>
          <a:endParaRPr lang="en-US"/>
        </a:p>
      </dgm:t>
    </dgm:pt>
    <dgm:pt modelId="{2ADBA39B-6B61-D24C-A1B8-EE333DF3A8F4}" type="sibTrans" cxnId="{DF33141F-0165-FB41-8621-959F2BB4D3F7}">
      <dgm:prSet/>
      <dgm:spPr/>
      <dgm:t>
        <a:bodyPr/>
        <a:lstStyle/>
        <a:p>
          <a:endParaRPr lang="en-US"/>
        </a:p>
      </dgm:t>
    </dgm:pt>
    <dgm:pt modelId="{CD4793FB-54F0-834B-A838-736B354260E8}">
      <dgm:prSet/>
      <dgm:spPr/>
      <dgm:t>
        <a:bodyPr/>
        <a:lstStyle/>
        <a:p>
          <a:r>
            <a:rPr lang="en-US"/>
            <a:t>Often ”on the go” acting as if “driven by a motor” </a:t>
          </a:r>
          <a:endParaRPr lang="en-US" dirty="0"/>
        </a:p>
      </dgm:t>
    </dgm:pt>
    <dgm:pt modelId="{897225D4-2D50-FD49-B2C0-C5DFF28338BE}" type="parTrans" cxnId="{059D1124-FBAA-6D4D-9FBB-BAFEEC2FD2A7}">
      <dgm:prSet/>
      <dgm:spPr/>
      <dgm:t>
        <a:bodyPr/>
        <a:lstStyle/>
        <a:p>
          <a:endParaRPr lang="en-US"/>
        </a:p>
      </dgm:t>
    </dgm:pt>
    <dgm:pt modelId="{F43810FC-74C1-664F-A695-498EC2300BB5}" type="sibTrans" cxnId="{059D1124-FBAA-6D4D-9FBB-BAFEEC2FD2A7}">
      <dgm:prSet/>
      <dgm:spPr/>
      <dgm:t>
        <a:bodyPr/>
        <a:lstStyle/>
        <a:p>
          <a:endParaRPr lang="en-US"/>
        </a:p>
      </dgm:t>
    </dgm:pt>
    <dgm:pt modelId="{F1CBA5C5-DE35-3048-BAA5-91249BF58198}">
      <dgm:prSet/>
      <dgm:spPr/>
      <dgm:t>
        <a:bodyPr/>
        <a:lstStyle/>
        <a:p>
          <a:r>
            <a:rPr lang="en-US"/>
            <a:t>Often talks excessively </a:t>
          </a:r>
          <a:endParaRPr lang="en-US" dirty="0"/>
        </a:p>
      </dgm:t>
    </dgm:pt>
    <dgm:pt modelId="{CF8C4642-2E4B-A044-A6D2-181953D5A32A}" type="parTrans" cxnId="{776AD0AA-4E10-D542-BCDC-8200B102C365}">
      <dgm:prSet/>
      <dgm:spPr/>
      <dgm:t>
        <a:bodyPr/>
        <a:lstStyle/>
        <a:p>
          <a:endParaRPr lang="en-US"/>
        </a:p>
      </dgm:t>
    </dgm:pt>
    <dgm:pt modelId="{1ACD703B-F434-1D46-8CC3-98BCFE90CB53}" type="sibTrans" cxnId="{776AD0AA-4E10-D542-BCDC-8200B102C365}">
      <dgm:prSet/>
      <dgm:spPr/>
      <dgm:t>
        <a:bodyPr/>
        <a:lstStyle/>
        <a:p>
          <a:endParaRPr lang="en-US"/>
        </a:p>
      </dgm:t>
    </dgm:pt>
    <dgm:pt modelId="{6685A981-445E-8445-A226-2FF5A8E9BCCB}">
      <dgm:prSet/>
      <dgm:spPr/>
      <dgm:t>
        <a:bodyPr/>
        <a:lstStyle/>
        <a:p>
          <a:r>
            <a:rPr lang="en-US"/>
            <a:t>Often blurts out an answer before a questions has been completed </a:t>
          </a:r>
          <a:endParaRPr lang="en-US" dirty="0"/>
        </a:p>
      </dgm:t>
    </dgm:pt>
    <dgm:pt modelId="{B138FEE2-B845-9F4F-AB9C-9C35A0DE8ABB}" type="parTrans" cxnId="{95197CF1-E0B8-C44D-A1A7-33E4416560E8}">
      <dgm:prSet/>
      <dgm:spPr/>
      <dgm:t>
        <a:bodyPr/>
        <a:lstStyle/>
        <a:p>
          <a:endParaRPr lang="en-US"/>
        </a:p>
      </dgm:t>
    </dgm:pt>
    <dgm:pt modelId="{99DF0D1A-36E2-8C49-8786-16DF060D2413}" type="sibTrans" cxnId="{95197CF1-E0B8-C44D-A1A7-33E4416560E8}">
      <dgm:prSet/>
      <dgm:spPr/>
      <dgm:t>
        <a:bodyPr/>
        <a:lstStyle/>
        <a:p>
          <a:endParaRPr lang="en-US"/>
        </a:p>
      </dgm:t>
    </dgm:pt>
    <dgm:pt modelId="{217B95FE-4002-CA45-9B47-382E33D0DF80}">
      <dgm:prSet/>
      <dgm:spPr/>
      <dgm:t>
        <a:bodyPr/>
        <a:lstStyle/>
        <a:p>
          <a:r>
            <a:rPr lang="en-US"/>
            <a:t>Trouble waiting their turn </a:t>
          </a:r>
          <a:endParaRPr lang="en-US" dirty="0"/>
        </a:p>
      </dgm:t>
    </dgm:pt>
    <dgm:pt modelId="{136BEE0A-F562-3148-8C8D-81FC6AD6ACB9}" type="parTrans" cxnId="{8E7E4D34-41E4-3A47-8F17-C139720EB135}">
      <dgm:prSet/>
      <dgm:spPr/>
      <dgm:t>
        <a:bodyPr/>
        <a:lstStyle/>
        <a:p>
          <a:endParaRPr lang="en-US"/>
        </a:p>
      </dgm:t>
    </dgm:pt>
    <dgm:pt modelId="{F8215312-179E-FF4D-9474-996391735F43}" type="sibTrans" cxnId="{8E7E4D34-41E4-3A47-8F17-C139720EB135}">
      <dgm:prSet/>
      <dgm:spPr/>
      <dgm:t>
        <a:bodyPr/>
        <a:lstStyle/>
        <a:p>
          <a:endParaRPr lang="en-US"/>
        </a:p>
      </dgm:t>
    </dgm:pt>
    <dgm:pt modelId="{4040AA2D-8F63-7648-9E4E-038CCE6D09F6}">
      <dgm:prSet/>
      <dgm:spPr/>
      <dgm:t>
        <a:bodyPr/>
        <a:lstStyle/>
        <a:p>
          <a:r>
            <a:rPr lang="en-US" dirty="0"/>
            <a:t>Often interrupts or intruded on others</a:t>
          </a:r>
        </a:p>
      </dgm:t>
    </dgm:pt>
    <dgm:pt modelId="{CB6CF63B-1B5E-F145-9EE9-CA1F13C0C3A7}" type="parTrans" cxnId="{17FD0EA8-39F4-D44C-BC46-8DDAD267DA13}">
      <dgm:prSet/>
      <dgm:spPr/>
      <dgm:t>
        <a:bodyPr/>
        <a:lstStyle/>
        <a:p>
          <a:endParaRPr lang="en-US"/>
        </a:p>
      </dgm:t>
    </dgm:pt>
    <dgm:pt modelId="{1AE837FC-A8FD-B848-94DA-161BDF662CED}" type="sibTrans" cxnId="{17FD0EA8-39F4-D44C-BC46-8DDAD267DA13}">
      <dgm:prSet/>
      <dgm:spPr/>
      <dgm:t>
        <a:bodyPr/>
        <a:lstStyle/>
        <a:p>
          <a:endParaRPr lang="en-US"/>
        </a:p>
      </dgm:t>
    </dgm:pt>
    <dgm:pt modelId="{9138EF8F-10D8-0444-B164-1C41B7DBD78B}">
      <dgm:prSet/>
      <dgm:spPr/>
      <dgm:t>
        <a:bodyPr/>
        <a:lstStyle/>
        <a:p>
          <a:r>
            <a:rPr lang="en-US"/>
            <a:t>Trouble holding attention on tasks or play </a:t>
          </a:r>
          <a:endParaRPr lang="en-US" dirty="0"/>
        </a:p>
      </dgm:t>
    </dgm:pt>
    <dgm:pt modelId="{C5FC506F-7D72-234B-AFF7-75ED7CB59762}" type="parTrans" cxnId="{308C90DC-7239-0B4E-8D31-B05E6F3B43ED}">
      <dgm:prSet/>
      <dgm:spPr/>
      <dgm:t>
        <a:bodyPr/>
        <a:lstStyle/>
        <a:p>
          <a:endParaRPr lang="en-US"/>
        </a:p>
      </dgm:t>
    </dgm:pt>
    <dgm:pt modelId="{FC129E6C-C5B9-9E42-8CDC-048104604098}" type="sibTrans" cxnId="{308C90DC-7239-0B4E-8D31-B05E6F3B43ED}">
      <dgm:prSet/>
      <dgm:spPr/>
      <dgm:t>
        <a:bodyPr/>
        <a:lstStyle/>
        <a:p>
          <a:endParaRPr lang="en-US"/>
        </a:p>
      </dgm:t>
    </dgm:pt>
    <dgm:pt modelId="{FA6CF2A9-8624-FF4F-96F8-99B59D8B95FE}">
      <dgm:prSet/>
      <dgm:spPr/>
      <dgm:t>
        <a:bodyPr/>
        <a:lstStyle/>
        <a:p>
          <a:r>
            <a:rPr lang="en-US"/>
            <a:t>Does not seem to listen when spoken to directly </a:t>
          </a:r>
          <a:endParaRPr lang="en-US" dirty="0"/>
        </a:p>
      </dgm:t>
    </dgm:pt>
    <dgm:pt modelId="{5FA113B0-5691-624F-8562-0713C8E28CBD}" type="parTrans" cxnId="{6DDCB007-B9B7-A14A-8D3A-E57F57E733D7}">
      <dgm:prSet/>
      <dgm:spPr/>
      <dgm:t>
        <a:bodyPr/>
        <a:lstStyle/>
        <a:p>
          <a:endParaRPr lang="en-US"/>
        </a:p>
      </dgm:t>
    </dgm:pt>
    <dgm:pt modelId="{2BEE379C-7D30-BF44-A0BE-62ACA5C95A37}" type="sibTrans" cxnId="{6DDCB007-B9B7-A14A-8D3A-E57F57E733D7}">
      <dgm:prSet/>
      <dgm:spPr/>
      <dgm:t>
        <a:bodyPr/>
        <a:lstStyle/>
        <a:p>
          <a:endParaRPr lang="en-US"/>
        </a:p>
      </dgm:t>
    </dgm:pt>
    <dgm:pt modelId="{21B2B94C-D6CB-4041-A64E-ADE38E773384}">
      <dgm:prSet/>
      <dgm:spPr/>
      <dgm:t>
        <a:bodyPr/>
        <a:lstStyle/>
        <a:p>
          <a:r>
            <a:rPr lang="en-US"/>
            <a:t>Often does not follow through on instructions and fails to finish schoolwork, chores, or duties </a:t>
          </a:r>
          <a:endParaRPr lang="en-US" dirty="0"/>
        </a:p>
      </dgm:t>
    </dgm:pt>
    <dgm:pt modelId="{958A9EF3-4E7B-D949-AE47-B1DC4147C4A7}" type="parTrans" cxnId="{D9ABEFB1-0DAC-F347-8A28-6DF7E826233F}">
      <dgm:prSet/>
      <dgm:spPr/>
      <dgm:t>
        <a:bodyPr/>
        <a:lstStyle/>
        <a:p>
          <a:endParaRPr lang="en-US"/>
        </a:p>
      </dgm:t>
    </dgm:pt>
    <dgm:pt modelId="{C7BEFF0E-0070-724E-9C7C-23DA35A81016}" type="sibTrans" cxnId="{D9ABEFB1-0DAC-F347-8A28-6DF7E826233F}">
      <dgm:prSet/>
      <dgm:spPr/>
      <dgm:t>
        <a:bodyPr/>
        <a:lstStyle/>
        <a:p>
          <a:endParaRPr lang="en-US"/>
        </a:p>
      </dgm:t>
    </dgm:pt>
    <dgm:pt modelId="{4BB2045E-CA9A-3A40-9BD9-3EC3C2798C42}">
      <dgm:prSet/>
      <dgm:spPr/>
      <dgm:t>
        <a:bodyPr/>
        <a:lstStyle/>
        <a:p>
          <a:r>
            <a:rPr lang="en-US"/>
            <a:t>Often loses thing necessary for tasks and activities </a:t>
          </a:r>
          <a:endParaRPr lang="en-US" dirty="0"/>
        </a:p>
      </dgm:t>
    </dgm:pt>
    <dgm:pt modelId="{C7BDAC74-B521-6842-BE1A-FF5FCA37541C}" type="parTrans" cxnId="{CDA8450C-AF78-0E4D-BA63-0FB7BEAF092D}">
      <dgm:prSet/>
      <dgm:spPr/>
      <dgm:t>
        <a:bodyPr/>
        <a:lstStyle/>
        <a:p>
          <a:endParaRPr lang="en-US"/>
        </a:p>
      </dgm:t>
    </dgm:pt>
    <dgm:pt modelId="{8610E8CE-B1FB-CE4A-ACDF-006BD7564E64}" type="sibTrans" cxnId="{CDA8450C-AF78-0E4D-BA63-0FB7BEAF092D}">
      <dgm:prSet/>
      <dgm:spPr/>
      <dgm:t>
        <a:bodyPr/>
        <a:lstStyle/>
        <a:p>
          <a:endParaRPr lang="en-US"/>
        </a:p>
      </dgm:t>
    </dgm:pt>
    <dgm:pt modelId="{7D33FFBF-C9DD-714A-A1E5-F637C3687A36}">
      <dgm:prSet/>
      <dgm:spPr/>
      <dgm:t>
        <a:bodyPr/>
        <a:lstStyle/>
        <a:p>
          <a:r>
            <a:rPr lang="en-US"/>
            <a:t>Easily distraction</a:t>
          </a:r>
          <a:endParaRPr lang="en-US" dirty="0"/>
        </a:p>
      </dgm:t>
    </dgm:pt>
    <dgm:pt modelId="{A2659F1A-2AF5-1741-A071-8AC7E2E5BF2B}" type="parTrans" cxnId="{10D64C57-BA51-1640-AB76-7A42CA3E4305}">
      <dgm:prSet/>
      <dgm:spPr/>
      <dgm:t>
        <a:bodyPr/>
        <a:lstStyle/>
        <a:p>
          <a:endParaRPr lang="en-US"/>
        </a:p>
      </dgm:t>
    </dgm:pt>
    <dgm:pt modelId="{D806AB85-64B1-F149-8CB1-A707FEF02A13}" type="sibTrans" cxnId="{10D64C57-BA51-1640-AB76-7A42CA3E4305}">
      <dgm:prSet/>
      <dgm:spPr/>
      <dgm:t>
        <a:bodyPr/>
        <a:lstStyle/>
        <a:p>
          <a:endParaRPr lang="en-US"/>
        </a:p>
      </dgm:t>
    </dgm:pt>
    <dgm:pt modelId="{53BC1866-1F93-0D42-9E96-46E0CE0AAD1A}">
      <dgm:prSet/>
      <dgm:spPr/>
      <dgm:t>
        <a:bodyPr/>
        <a:lstStyle/>
        <a:p>
          <a:r>
            <a:rPr lang="en-US" dirty="0"/>
            <a:t>Forgetful in daily activities</a:t>
          </a:r>
        </a:p>
      </dgm:t>
    </dgm:pt>
    <dgm:pt modelId="{32707942-4730-504C-A0A3-2EA379693F6C}" type="parTrans" cxnId="{88E7E8DD-DB8B-474B-9F2E-35FD51EF68CC}">
      <dgm:prSet/>
      <dgm:spPr/>
      <dgm:t>
        <a:bodyPr/>
        <a:lstStyle/>
        <a:p>
          <a:endParaRPr lang="en-US"/>
        </a:p>
      </dgm:t>
    </dgm:pt>
    <dgm:pt modelId="{0840CF87-EB51-0E42-86D7-257D548A7E68}" type="sibTrans" cxnId="{88E7E8DD-DB8B-474B-9F2E-35FD51EF68CC}">
      <dgm:prSet/>
      <dgm:spPr/>
      <dgm:t>
        <a:bodyPr/>
        <a:lstStyle/>
        <a:p>
          <a:endParaRPr lang="en-US"/>
        </a:p>
      </dgm:t>
    </dgm:pt>
    <dgm:pt modelId="{2955443E-26A0-6F44-B49F-EA914C99E8F8}">
      <dgm:prSet/>
      <dgm:spPr>
        <a:solidFill>
          <a:schemeClr val="accent2">
            <a:lumMod val="40000"/>
            <a:lumOff val="60000"/>
            <a:alpha val="90000"/>
          </a:schemeClr>
        </a:solidFill>
      </dgm:spPr>
      <dgm:t>
        <a:bodyPr/>
        <a:lstStyle/>
        <a:p>
          <a:r>
            <a:rPr lang="en-US" dirty="0"/>
            <a:t>diagnosis is based on symptoms occurring over past 6 months</a:t>
          </a:r>
        </a:p>
      </dgm:t>
    </dgm:pt>
    <dgm:pt modelId="{2BAF111C-3D15-C840-8C8F-92046A7DC478}" type="parTrans" cxnId="{66304D66-7C33-BC4A-9E99-3946DC3542CA}">
      <dgm:prSet/>
      <dgm:spPr/>
      <dgm:t>
        <a:bodyPr/>
        <a:lstStyle/>
        <a:p>
          <a:endParaRPr lang="en-US"/>
        </a:p>
      </dgm:t>
    </dgm:pt>
    <dgm:pt modelId="{4FBF4CDC-7491-614A-AA5F-662120BBA18C}" type="sibTrans" cxnId="{66304D66-7C33-BC4A-9E99-3946DC3542CA}">
      <dgm:prSet/>
      <dgm:spPr/>
      <dgm:t>
        <a:bodyPr/>
        <a:lstStyle/>
        <a:p>
          <a:endParaRPr lang="en-US"/>
        </a:p>
      </dgm:t>
    </dgm:pt>
    <dgm:pt modelId="{EB1E68A6-D568-874F-AA99-1E6B16D23D6B}">
      <dgm:prSet/>
      <dgm:spPr>
        <a:solidFill>
          <a:schemeClr val="accent2">
            <a:lumMod val="40000"/>
            <a:lumOff val="60000"/>
            <a:alpha val="90000"/>
          </a:schemeClr>
        </a:solidFill>
      </dgm:spPr>
      <dgm:t>
        <a:bodyPr/>
        <a:lstStyle/>
        <a:p>
          <a:r>
            <a:rPr lang="en-US" dirty="0"/>
            <a:t>Has 6 of the following s/s </a:t>
          </a:r>
        </a:p>
      </dgm:t>
    </dgm:pt>
    <dgm:pt modelId="{FF570137-946B-AD42-B1CF-FFF3458A076B}" type="parTrans" cxnId="{C3D8FBC4-0790-FB44-8AC5-4EAEE6218FB5}">
      <dgm:prSet/>
      <dgm:spPr/>
    </dgm:pt>
    <dgm:pt modelId="{29256C1A-93AF-D74D-A1B6-3360BE69C635}" type="sibTrans" cxnId="{C3D8FBC4-0790-FB44-8AC5-4EAEE6218FB5}">
      <dgm:prSet/>
      <dgm:spPr/>
    </dgm:pt>
    <dgm:pt modelId="{A030289E-7D5C-3246-A7EB-B1F9BE14B1FB}" type="pres">
      <dgm:prSet presAssocID="{2BB0C655-4A3B-CD48-B508-EA07C493DE5D}" presName="Name0" presStyleCnt="0">
        <dgm:presLayoutVars>
          <dgm:dir/>
          <dgm:animLvl val="lvl"/>
          <dgm:resizeHandles val="exact"/>
        </dgm:presLayoutVars>
      </dgm:prSet>
      <dgm:spPr/>
    </dgm:pt>
    <dgm:pt modelId="{E138F532-6453-7C46-AD30-5B6BB3C540B8}" type="pres">
      <dgm:prSet presAssocID="{432792D7-53C6-EA4A-866A-57FCBCD81605}" presName="composite" presStyleCnt="0"/>
      <dgm:spPr/>
    </dgm:pt>
    <dgm:pt modelId="{1D18F611-A0D1-F84D-A653-8A5B0A824794}" type="pres">
      <dgm:prSet presAssocID="{432792D7-53C6-EA4A-866A-57FCBCD81605}" presName="parTx" presStyleLbl="alignNode1" presStyleIdx="0" presStyleCnt="3">
        <dgm:presLayoutVars>
          <dgm:chMax val="0"/>
          <dgm:chPref val="0"/>
          <dgm:bulletEnabled val="1"/>
        </dgm:presLayoutVars>
      </dgm:prSet>
      <dgm:spPr/>
    </dgm:pt>
    <dgm:pt modelId="{565BBDE4-8D24-7542-BB9B-2785F4208211}" type="pres">
      <dgm:prSet presAssocID="{432792D7-53C6-EA4A-866A-57FCBCD81605}" presName="desTx" presStyleLbl="alignAccFollowNode1" presStyleIdx="0" presStyleCnt="3">
        <dgm:presLayoutVars>
          <dgm:bulletEnabled val="1"/>
        </dgm:presLayoutVars>
      </dgm:prSet>
      <dgm:spPr/>
    </dgm:pt>
    <dgm:pt modelId="{A2CE909A-4696-5E46-9F28-5141B69F36AB}" type="pres">
      <dgm:prSet presAssocID="{99444130-B45A-6242-A156-695C58BC5EC9}" presName="space" presStyleCnt="0"/>
      <dgm:spPr/>
    </dgm:pt>
    <dgm:pt modelId="{8EAFC442-33A7-8F46-A81C-C3E6EA8123D9}" type="pres">
      <dgm:prSet presAssocID="{54583CBA-B09F-2A41-A84D-55D35E09658E}" presName="composite" presStyleCnt="0"/>
      <dgm:spPr/>
    </dgm:pt>
    <dgm:pt modelId="{72D66436-EBEE-1A46-A75F-CEA825BD3606}" type="pres">
      <dgm:prSet presAssocID="{54583CBA-B09F-2A41-A84D-55D35E09658E}" presName="parTx" presStyleLbl="alignNode1" presStyleIdx="1" presStyleCnt="3">
        <dgm:presLayoutVars>
          <dgm:chMax val="0"/>
          <dgm:chPref val="0"/>
          <dgm:bulletEnabled val="1"/>
        </dgm:presLayoutVars>
      </dgm:prSet>
      <dgm:spPr/>
    </dgm:pt>
    <dgm:pt modelId="{D07303B8-DD8A-AE4B-96A4-AF38249B1368}" type="pres">
      <dgm:prSet presAssocID="{54583CBA-B09F-2A41-A84D-55D35E09658E}" presName="desTx" presStyleLbl="alignAccFollowNode1" presStyleIdx="1" presStyleCnt="3">
        <dgm:presLayoutVars>
          <dgm:bulletEnabled val="1"/>
        </dgm:presLayoutVars>
      </dgm:prSet>
      <dgm:spPr/>
    </dgm:pt>
    <dgm:pt modelId="{226A6ACF-1125-1E43-A575-9EECF0F28BD3}" type="pres">
      <dgm:prSet presAssocID="{52A76D6B-D33A-844D-BC57-34ABBBAD4E10}" presName="space" presStyleCnt="0"/>
      <dgm:spPr/>
    </dgm:pt>
    <dgm:pt modelId="{02B670D5-218D-B548-B27C-C57F114AC6E7}" type="pres">
      <dgm:prSet presAssocID="{05E77567-9F9F-274F-9638-2CCE600BCD45}" presName="composite" presStyleCnt="0"/>
      <dgm:spPr/>
    </dgm:pt>
    <dgm:pt modelId="{287BFFE3-F6C2-6E4D-899A-A560F9793B1C}" type="pres">
      <dgm:prSet presAssocID="{05E77567-9F9F-274F-9638-2CCE600BCD45}" presName="parTx" presStyleLbl="alignNode1" presStyleIdx="2" presStyleCnt="3">
        <dgm:presLayoutVars>
          <dgm:chMax val="0"/>
          <dgm:chPref val="0"/>
          <dgm:bulletEnabled val="1"/>
        </dgm:presLayoutVars>
      </dgm:prSet>
      <dgm:spPr/>
    </dgm:pt>
    <dgm:pt modelId="{15EDE4A3-C9E4-B041-BEE1-5C4C51A24F51}" type="pres">
      <dgm:prSet presAssocID="{05E77567-9F9F-274F-9638-2CCE600BCD45}" presName="desTx" presStyleLbl="alignAccFollowNode1" presStyleIdx="2" presStyleCnt="3">
        <dgm:presLayoutVars>
          <dgm:bulletEnabled val="1"/>
        </dgm:presLayoutVars>
      </dgm:prSet>
      <dgm:spPr/>
    </dgm:pt>
  </dgm:ptLst>
  <dgm:cxnLst>
    <dgm:cxn modelId="{A7E71B03-A83C-CC47-8251-928036F16752}" srcId="{54583CBA-B09F-2A41-A84D-55D35E09658E}" destId="{363F592D-93BC-4848-8B89-969A79452195}" srcOrd="2" destOrd="0" parTransId="{09FD0B1F-FAAD-6649-869D-D54B8BC022FE}" sibTransId="{919EEE87-7B9C-6046-BBE1-4AEEF7B31398}"/>
    <dgm:cxn modelId="{6E60E603-608C-184E-BC0C-C20750C2B75C}" srcId="{2BB0C655-4A3B-CD48-B508-EA07C493DE5D}" destId="{05E77567-9F9F-274F-9638-2CCE600BCD45}" srcOrd="2" destOrd="0" parTransId="{3E5D8821-96C4-4A41-8418-1F3A39B2AA89}" sibTransId="{70478AEA-5C08-5A4F-BBEF-8D39B8359E73}"/>
    <dgm:cxn modelId="{6DDCB007-B9B7-A14A-8D3A-E57F57E733D7}" srcId="{05E77567-9F9F-274F-9638-2CCE600BCD45}" destId="{FA6CF2A9-8624-FF4F-96F8-99B59D8B95FE}" srcOrd="2" destOrd="0" parTransId="{5FA113B0-5691-624F-8562-0713C8E28CBD}" sibTransId="{2BEE379C-7D30-BF44-A0BE-62ACA5C95A37}"/>
    <dgm:cxn modelId="{CDA8450C-AF78-0E4D-BA63-0FB7BEAF092D}" srcId="{05E77567-9F9F-274F-9638-2CCE600BCD45}" destId="{4BB2045E-CA9A-3A40-9BD9-3EC3C2798C42}" srcOrd="4" destOrd="0" parTransId="{C7BDAC74-B521-6842-BE1A-FF5FCA37541C}" sibTransId="{8610E8CE-B1FB-CE4A-ACDF-006BD7564E64}"/>
    <dgm:cxn modelId="{2FAF0A1A-2767-C040-8F68-9259C96688EA}" type="presOf" srcId="{EB1E68A6-D568-874F-AA99-1E6B16D23D6B}" destId="{D07303B8-DD8A-AE4B-96A4-AF38249B1368}" srcOrd="0" destOrd="4" presId="urn:microsoft.com/office/officeart/2005/8/layout/hList1"/>
    <dgm:cxn modelId="{64E4F21A-9FEB-1244-A780-0FA38B2ABC50}" type="presOf" srcId="{05E77567-9F9F-274F-9638-2CCE600BCD45}" destId="{287BFFE3-F6C2-6E4D-899A-A560F9793B1C}" srcOrd="0" destOrd="0" presId="urn:microsoft.com/office/officeart/2005/8/layout/hList1"/>
    <dgm:cxn modelId="{E734F01C-C7CA-D74B-97AD-F563A3BCEB68}" srcId="{432792D7-53C6-EA4A-866A-57FCBCD81605}" destId="{1C80DDC2-1901-984B-8D77-24B66B81DC27}" srcOrd="2" destOrd="0" parTransId="{E34E4245-5980-724F-A8C6-FDE6B4FBF568}" sibTransId="{C4B71769-B576-3A46-9127-260F51DD943B}"/>
    <dgm:cxn modelId="{4EFFD41E-D328-2F44-9E61-F3EE7A9FB48A}" srcId="{2BB0C655-4A3B-CD48-B508-EA07C493DE5D}" destId="{54583CBA-B09F-2A41-A84D-55D35E09658E}" srcOrd="1" destOrd="0" parTransId="{15F12CF5-4506-FA46-86CF-3D6CCA965B80}" sibTransId="{52A76D6B-D33A-844D-BC57-34ABBBAD4E10}"/>
    <dgm:cxn modelId="{DF33141F-0165-FB41-8621-959F2BB4D3F7}" srcId="{432792D7-53C6-EA4A-866A-57FCBCD81605}" destId="{7241F98C-5493-3342-950E-9B4B0EF8F68A}" srcOrd="3" destOrd="0" parTransId="{D86D6ABD-096D-4246-8D2F-94FF3961E1E5}" sibTransId="{2ADBA39B-6B61-D24C-A1B8-EE333DF3A8F4}"/>
    <dgm:cxn modelId="{059D1124-FBAA-6D4D-9FBB-BAFEEC2FD2A7}" srcId="{432792D7-53C6-EA4A-866A-57FCBCD81605}" destId="{CD4793FB-54F0-834B-A838-736B354260E8}" srcOrd="4" destOrd="0" parTransId="{897225D4-2D50-FD49-B2C0-C5DFF28338BE}" sibTransId="{F43810FC-74C1-664F-A695-498EC2300BB5}"/>
    <dgm:cxn modelId="{FB1C7625-0869-4649-9E0B-C6FA74B3B0D5}" type="presOf" srcId="{54583CBA-B09F-2A41-A84D-55D35E09658E}" destId="{72D66436-EBEE-1A46-A75F-CEA825BD3606}" srcOrd="0" destOrd="0" presId="urn:microsoft.com/office/officeart/2005/8/layout/hList1"/>
    <dgm:cxn modelId="{7A42BD33-8DCD-3B48-9F5D-0D1372355364}" srcId="{05E77567-9F9F-274F-9638-2CCE600BCD45}" destId="{24687496-6E0A-964B-822F-6F2941066736}" srcOrd="0" destOrd="0" parTransId="{B7079A34-B1FA-3848-88BF-F540FCAFDE3B}" sibTransId="{6769F18B-5337-CB4B-A7DB-0ED8843F5DD3}"/>
    <dgm:cxn modelId="{8E7E4D34-41E4-3A47-8F17-C139720EB135}" srcId="{432792D7-53C6-EA4A-866A-57FCBCD81605}" destId="{217B95FE-4002-CA45-9B47-382E33D0DF80}" srcOrd="7" destOrd="0" parTransId="{136BEE0A-F562-3148-8C8D-81FC6AD6ACB9}" sibTransId="{F8215312-179E-FF4D-9474-996391735F43}"/>
    <dgm:cxn modelId="{37497036-968F-C14F-B86F-0B0E8CC202EB}" type="presOf" srcId="{4040AA2D-8F63-7648-9E4E-038CCE6D09F6}" destId="{565BBDE4-8D24-7542-BB9B-2785F4208211}" srcOrd="0" destOrd="8" presId="urn:microsoft.com/office/officeart/2005/8/layout/hList1"/>
    <dgm:cxn modelId="{8C026245-62FC-2449-BA9D-4F17F03F8689}" type="presOf" srcId="{0FEFE5AB-62D4-324A-AE6F-8997765E8402}" destId="{565BBDE4-8D24-7542-BB9B-2785F4208211}" srcOrd="0" destOrd="1" presId="urn:microsoft.com/office/officeart/2005/8/layout/hList1"/>
    <dgm:cxn modelId="{3394624C-5C02-0846-B135-23CDAB046146}" type="presOf" srcId="{F1CBA5C5-DE35-3048-BAA5-91249BF58198}" destId="{565BBDE4-8D24-7542-BB9B-2785F4208211}" srcOrd="0" destOrd="5" presId="urn:microsoft.com/office/officeart/2005/8/layout/hList1"/>
    <dgm:cxn modelId="{6A76FF4D-F07B-944E-BC3C-86856C9E9ACD}" type="presOf" srcId="{A20F1CB6-258F-F549-A3BC-66D32FE9B7B8}" destId="{D07303B8-DD8A-AE4B-96A4-AF38249B1368}" srcOrd="0" destOrd="0" presId="urn:microsoft.com/office/officeart/2005/8/layout/hList1"/>
    <dgm:cxn modelId="{CA83C34F-88A7-2949-8FF8-CDB934F4DA98}" type="presOf" srcId="{9138EF8F-10D8-0444-B164-1C41B7DBD78B}" destId="{15EDE4A3-C9E4-B041-BEE1-5C4C51A24F51}" srcOrd="0" destOrd="1" presId="urn:microsoft.com/office/officeart/2005/8/layout/hList1"/>
    <dgm:cxn modelId="{45B1A151-57E8-C748-BB7A-15C1409D1F4A}" type="presOf" srcId="{2955443E-26A0-6F44-B49F-EA914C99E8F8}" destId="{D07303B8-DD8A-AE4B-96A4-AF38249B1368}" srcOrd="0" destOrd="3" presId="urn:microsoft.com/office/officeart/2005/8/layout/hList1"/>
    <dgm:cxn modelId="{10D64C57-BA51-1640-AB76-7A42CA3E4305}" srcId="{05E77567-9F9F-274F-9638-2CCE600BCD45}" destId="{7D33FFBF-C9DD-714A-A1E5-F637C3687A36}" srcOrd="5" destOrd="0" parTransId="{A2659F1A-2AF5-1741-A071-8AC7E2E5BF2B}" sibTransId="{D806AB85-64B1-F149-8CB1-A707FEF02A13}"/>
    <dgm:cxn modelId="{29A72058-AB51-B84B-BCD0-4245438AC4A6}" type="presOf" srcId="{53BC1866-1F93-0D42-9E96-46E0CE0AAD1A}" destId="{15EDE4A3-C9E4-B041-BEE1-5C4C51A24F51}" srcOrd="0" destOrd="6" presId="urn:microsoft.com/office/officeart/2005/8/layout/hList1"/>
    <dgm:cxn modelId="{4E75415A-05ED-1249-871C-AC291EEBFD05}" type="presOf" srcId="{24687496-6E0A-964B-822F-6F2941066736}" destId="{15EDE4A3-C9E4-B041-BEE1-5C4C51A24F51}" srcOrd="0" destOrd="0" presId="urn:microsoft.com/office/officeart/2005/8/layout/hList1"/>
    <dgm:cxn modelId="{1BF0515C-D51F-AF4A-9630-610DC28818D8}" type="presOf" srcId="{7D33FFBF-C9DD-714A-A1E5-F637C3687A36}" destId="{15EDE4A3-C9E4-B041-BEE1-5C4C51A24F51}" srcOrd="0" destOrd="5" presId="urn:microsoft.com/office/officeart/2005/8/layout/hList1"/>
    <dgm:cxn modelId="{DB560561-2599-654C-9B54-0A7E12C00E8C}" type="presOf" srcId="{6685A981-445E-8445-A226-2FF5A8E9BCCB}" destId="{565BBDE4-8D24-7542-BB9B-2785F4208211}" srcOrd="0" destOrd="6" presId="urn:microsoft.com/office/officeart/2005/8/layout/hList1"/>
    <dgm:cxn modelId="{66304D66-7C33-BC4A-9E99-3946DC3542CA}" srcId="{54583CBA-B09F-2A41-A84D-55D35E09658E}" destId="{2955443E-26A0-6F44-B49F-EA914C99E8F8}" srcOrd="3" destOrd="0" parTransId="{2BAF111C-3D15-C840-8C8F-92046A7DC478}" sibTransId="{4FBF4CDC-7491-614A-AA5F-662120BBA18C}"/>
    <dgm:cxn modelId="{FC4C8478-0417-D14B-9256-2688B8635543}" srcId="{432792D7-53C6-EA4A-866A-57FCBCD81605}" destId="{0FEFE5AB-62D4-324A-AE6F-8997765E8402}" srcOrd="1" destOrd="0" parTransId="{A7974BC9-C0F9-7848-A314-817C74D5B331}" sibTransId="{9BA5C1E4-C62F-A847-BFA3-BBE0BA5177E5}"/>
    <dgm:cxn modelId="{03120991-74DF-654A-989C-23E5D862F8D4}" type="presOf" srcId="{363F592D-93BC-4848-8B89-969A79452195}" destId="{D07303B8-DD8A-AE4B-96A4-AF38249B1368}" srcOrd="0" destOrd="2" presId="urn:microsoft.com/office/officeart/2005/8/layout/hList1"/>
    <dgm:cxn modelId="{1D2E0D9A-0FE2-2C4E-B7C5-358A8D71DDCE}" type="presOf" srcId="{0A970BE2-9F36-1142-9B45-B3531CE8A1DA}" destId="{565BBDE4-8D24-7542-BB9B-2785F4208211}" srcOrd="0" destOrd="0" presId="urn:microsoft.com/office/officeart/2005/8/layout/hList1"/>
    <dgm:cxn modelId="{72C9549B-F92C-1943-A9E8-EE7DBEBAF653}" srcId="{2BB0C655-4A3B-CD48-B508-EA07C493DE5D}" destId="{432792D7-53C6-EA4A-866A-57FCBCD81605}" srcOrd="0" destOrd="0" parTransId="{0CC07205-9908-3E4E-81F9-72F165DEFDE8}" sibTransId="{99444130-B45A-6242-A156-695C58BC5EC9}"/>
    <dgm:cxn modelId="{4A06CA9F-715E-DB46-9C2F-A938D8E0E455}" type="presOf" srcId="{7241F98C-5493-3342-950E-9B4B0EF8F68A}" destId="{565BBDE4-8D24-7542-BB9B-2785F4208211}" srcOrd="0" destOrd="3" presId="urn:microsoft.com/office/officeart/2005/8/layout/hList1"/>
    <dgm:cxn modelId="{17FD0EA8-39F4-D44C-BC46-8DDAD267DA13}" srcId="{432792D7-53C6-EA4A-866A-57FCBCD81605}" destId="{4040AA2D-8F63-7648-9E4E-038CCE6D09F6}" srcOrd="8" destOrd="0" parTransId="{CB6CF63B-1B5E-F145-9EE9-CA1F13C0C3A7}" sibTransId="{1AE837FC-A8FD-B848-94DA-161BDF662CED}"/>
    <dgm:cxn modelId="{776AD0AA-4E10-D542-BCDC-8200B102C365}" srcId="{432792D7-53C6-EA4A-866A-57FCBCD81605}" destId="{F1CBA5C5-DE35-3048-BAA5-91249BF58198}" srcOrd="5" destOrd="0" parTransId="{CF8C4642-2E4B-A044-A6D2-181953D5A32A}" sibTransId="{1ACD703B-F434-1D46-8CC3-98BCFE90CB53}"/>
    <dgm:cxn modelId="{696A98AF-3A4E-FF48-A7AB-C4AF6EC3ECBB}" type="presOf" srcId="{3428D6E7-A1CA-5C47-A5E1-01180D7F76E6}" destId="{D07303B8-DD8A-AE4B-96A4-AF38249B1368}" srcOrd="0" destOrd="1" presId="urn:microsoft.com/office/officeart/2005/8/layout/hList1"/>
    <dgm:cxn modelId="{D9ABEFB1-0DAC-F347-8A28-6DF7E826233F}" srcId="{05E77567-9F9F-274F-9638-2CCE600BCD45}" destId="{21B2B94C-D6CB-4041-A64E-ADE38E773384}" srcOrd="3" destOrd="0" parTransId="{958A9EF3-4E7B-D949-AE47-B1DC4147C4A7}" sibTransId="{C7BEFF0E-0070-724E-9C7C-23DA35A81016}"/>
    <dgm:cxn modelId="{0A2F20B2-EE5A-674C-AF66-8F4FDB726263}" type="presOf" srcId="{1C80DDC2-1901-984B-8D77-24B66B81DC27}" destId="{565BBDE4-8D24-7542-BB9B-2785F4208211}" srcOrd="0" destOrd="2" presId="urn:microsoft.com/office/officeart/2005/8/layout/hList1"/>
    <dgm:cxn modelId="{901B4DB5-E187-8D42-A6C1-0ECFC6DBF7C7}" type="presOf" srcId="{CD4793FB-54F0-834B-A838-736B354260E8}" destId="{565BBDE4-8D24-7542-BB9B-2785F4208211}" srcOrd="0" destOrd="4" presId="urn:microsoft.com/office/officeart/2005/8/layout/hList1"/>
    <dgm:cxn modelId="{9B1970BF-E04B-1E43-8139-BB94CC3FAABA}" srcId="{54583CBA-B09F-2A41-A84D-55D35E09658E}" destId="{3428D6E7-A1CA-5C47-A5E1-01180D7F76E6}" srcOrd="1" destOrd="0" parTransId="{494BAB06-2E1F-F74B-B83C-F14BAB172929}" sibTransId="{0C39C970-BEB8-5D43-9095-CE601CB8EA04}"/>
    <dgm:cxn modelId="{7D2517C3-12B9-694F-89E5-7EB5DCF8974F}" type="presOf" srcId="{FA6CF2A9-8624-FF4F-96F8-99B59D8B95FE}" destId="{15EDE4A3-C9E4-B041-BEE1-5C4C51A24F51}" srcOrd="0" destOrd="2" presId="urn:microsoft.com/office/officeart/2005/8/layout/hList1"/>
    <dgm:cxn modelId="{C3D8FBC4-0790-FB44-8AC5-4EAEE6218FB5}" srcId="{54583CBA-B09F-2A41-A84D-55D35E09658E}" destId="{EB1E68A6-D568-874F-AA99-1E6B16D23D6B}" srcOrd="4" destOrd="0" parTransId="{FF570137-946B-AD42-B1CF-FFF3458A076B}" sibTransId="{29256C1A-93AF-D74D-A1B6-3360BE69C635}"/>
    <dgm:cxn modelId="{61856DD0-BAD0-6D41-8E74-C9FD7A3DABF8}" srcId="{54583CBA-B09F-2A41-A84D-55D35E09658E}" destId="{A20F1CB6-258F-F549-A3BC-66D32FE9B7B8}" srcOrd="0" destOrd="0" parTransId="{A42ED04E-FD9A-B241-8D8E-81D03EE96891}" sibTransId="{1C88512A-DA4A-0B4B-80D0-67EEC4790B55}"/>
    <dgm:cxn modelId="{3D3AA2D4-7C88-0140-B8AB-4B66B6A46F49}" type="presOf" srcId="{432792D7-53C6-EA4A-866A-57FCBCD81605}" destId="{1D18F611-A0D1-F84D-A653-8A5B0A824794}" srcOrd="0" destOrd="0" presId="urn:microsoft.com/office/officeart/2005/8/layout/hList1"/>
    <dgm:cxn modelId="{308C90DC-7239-0B4E-8D31-B05E6F3B43ED}" srcId="{05E77567-9F9F-274F-9638-2CCE600BCD45}" destId="{9138EF8F-10D8-0444-B164-1C41B7DBD78B}" srcOrd="1" destOrd="0" parTransId="{C5FC506F-7D72-234B-AFF7-75ED7CB59762}" sibTransId="{FC129E6C-C5B9-9E42-8CDC-048104604098}"/>
    <dgm:cxn modelId="{88E7E8DD-DB8B-474B-9F2E-35FD51EF68CC}" srcId="{05E77567-9F9F-274F-9638-2CCE600BCD45}" destId="{53BC1866-1F93-0D42-9E96-46E0CE0AAD1A}" srcOrd="6" destOrd="0" parTransId="{32707942-4730-504C-A0A3-2EA379693F6C}" sibTransId="{0840CF87-EB51-0E42-86D7-257D548A7E68}"/>
    <dgm:cxn modelId="{BB53A0DE-1056-6348-A0D9-713949AFA9C8}" type="presOf" srcId="{4BB2045E-CA9A-3A40-9BD9-3EC3C2798C42}" destId="{15EDE4A3-C9E4-B041-BEE1-5C4C51A24F51}" srcOrd="0" destOrd="4" presId="urn:microsoft.com/office/officeart/2005/8/layout/hList1"/>
    <dgm:cxn modelId="{5BDD97E9-8A89-F94A-9289-220B1A2CE708}" srcId="{432792D7-53C6-EA4A-866A-57FCBCD81605}" destId="{0A970BE2-9F36-1142-9B45-B3531CE8A1DA}" srcOrd="0" destOrd="0" parTransId="{0519A4B2-C67E-2E4B-886A-1919CE17D544}" sibTransId="{FB839E4E-8D0A-EF46-9BC8-B62BAE3F611B}"/>
    <dgm:cxn modelId="{6B62A8E9-9AFC-2946-8149-873400B9F0D5}" type="presOf" srcId="{2BB0C655-4A3B-CD48-B508-EA07C493DE5D}" destId="{A030289E-7D5C-3246-A7EB-B1F9BE14B1FB}" srcOrd="0" destOrd="0" presId="urn:microsoft.com/office/officeart/2005/8/layout/hList1"/>
    <dgm:cxn modelId="{95197CF1-E0B8-C44D-A1A7-33E4416560E8}" srcId="{432792D7-53C6-EA4A-866A-57FCBCD81605}" destId="{6685A981-445E-8445-A226-2FF5A8E9BCCB}" srcOrd="6" destOrd="0" parTransId="{B138FEE2-B845-9F4F-AB9C-9C35A0DE8ABB}" sibTransId="{99DF0D1A-36E2-8C49-8786-16DF060D2413}"/>
    <dgm:cxn modelId="{61E563F9-2408-0B43-BB06-544B71031F68}" type="presOf" srcId="{21B2B94C-D6CB-4041-A64E-ADE38E773384}" destId="{15EDE4A3-C9E4-B041-BEE1-5C4C51A24F51}" srcOrd="0" destOrd="3" presId="urn:microsoft.com/office/officeart/2005/8/layout/hList1"/>
    <dgm:cxn modelId="{7735FEFF-3ED6-294F-9EF8-3AF7E4DB21F5}" type="presOf" srcId="{217B95FE-4002-CA45-9B47-382E33D0DF80}" destId="{565BBDE4-8D24-7542-BB9B-2785F4208211}" srcOrd="0" destOrd="7" presId="urn:microsoft.com/office/officeart/2005/8/layout/hList1"/>
    <dgm:cxn modelId="{41D44F29-A4C8-7342-A985-1F2A09445EC6}" type="presParOf" srcId="{A030289E-7D5C-3246-A7EB-B1F9BE14B1FB}" destId="{E138F532-6453-7C46-AD30-5B6BB3C540B8}" srcOrd="0" destOrd="0" presId="urn:microsoft.com/office/officeart/2005/8/layout/hList1"/>
    <dgm:cxn modelId="{5C70B574-28D1-8442-92AC-F4A87B6E018A}" type="presParOf" srcId="{E138F532-6453-7C46-AD30-5B6BB3C540B8}" destId="{1D18F611-A0D1-F84D-A653-8A5B0A824794}" srcOrd="0" destOrd="0" presId="urn:microsoft.com/office/officeart/2005/8/layout/hList1"/>
    <dgm:cxn modelId="{C2CDAE2D-22C8-B845-9E26-9CE60E543F84}" type="presParOf" srcId="{E138F532-6453-7C46-AD30-5B6BB3C540B8}" destId="{565BBDE4-8D24-7542-BB9B-2785F4208211}" srcOrd="1" destOrd="0" presId="urn:microsoft.com/office/officeart/2005/8/layout/hList1"/>
    <dgm:cxn modelId="{6EC75AE4-D0F5-A442-BC35-88BBBF9C1993}" type="presParOf" srcId="{A030289E-7D5C-3246-A7EB-B1F9BE14B1FB}" destId="{A2CE909A-4696-5E46-9F28-5141B69F36AB}" srcOrd="1" destOrd="0" presId="urn:microsoft.com/office/officeart/2005/8/layout/hList1"/>
    <dgm:cxn modelId="{8A47004A-7AEF-4B46-B7DB-B08FEF9E95F1}" type="presParOf" srcId="{A030289E-7D5C-3246-A7EB-B1F9BE14B1FB}" destId="{8EAFC442-33A7-8F46-A81C-C3E6EA8123D9}" srcOrd="2" destOrd="0" presId="urn:microsoft.com/office/officeart/2005/8/layout/hList1"/>
    <dgm:cxn modelId="{199415C5-F27F-DE4E-96C0-B68E42843C7E}" type="presParOf" srcId="{8EAFC442-33A7-8F46-A81C-C3E6EA8123D9}" destId="{72D66436-EBEE-1A46-A75F-CEA825BD3606}" srcOrd="0" destOrd="0" presId="urn:microsoft.com/office/officeart/2005/8/layout/hList1"/>
    <dgm:cxn modelId="{D9709E0C-DCA9-814E-A605-7067EFC16160}" type="presParOf" srcId="{8EAFC442-33A7-8F46-A81C-C3E6EA8123D9}" destId="{D07303B8-DD8A-AE4B-96A4-AF38249B1368}" srcOrd="1" destOrd="0" presId="urn:microsoft.com/office/officeart/2005/8/layout/hList1"/>
    <dgm:cxn modelId="{2203AED7-96F2-DD4F-B739-CD33B4C266CB}" type="presParOf" srcId="{A030289E-7D5C-3246-A7EB-B1F9BE14B1FB}" destId="{226A6ACF-1125-1E43-A575-9EECF0F28BD3}" srcOrd="3" destOrd="0" presId="urn:microsoft.com/office/officeart/2005/8/layout/hList1"/>
    <dgm:cxn modelId="{5C65625E-8222-6A4C-A69A-E304D29C661B}" type="presParOf" srcId="{A030289E-7D5C-3246-A7EB-B1F9BE14B1FB}" destId="{02B670D5-218D-B548-B27C-C57F114AC6E7}" srcOrd="4" destOrd="0" presId="urn:microsoft.com/office/officeart/2005/8/layout/hList1"/>
    <dgm:cxn modelId="{2DC57B9F-60DB-554B-A305-6D8FAEE24C17}" type="presParOf" srcId="{02B670D5-218D-B548-B27C-C57F114AC6E7}" destId="{287BFFE3-F6C2-6E4D-899A-A560F9793B1C}" srcOrd="0" destOrd="0" presId="urn:microsoft.com/office/officeart/2005/8/layout/hList1"/>
    <dgm:cxn modelId="{D82314F7-08EA-0740-9D15-11930CD50E1F}" type="presParOf" srcId="{02B670D5-218D-B548-B27C-C57F114AC6E7}" destId="{15EDE4A3-C9E4-B041-BEE1-5C4C51A24F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AFDD62F-2A42-441B-A311-1E253B9CB758}"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0C14FD3-12F4-499B-B865-9A67738F348E}">
      <dgm:prSet/>
      <dgm:spPr/>
      <dgm:t>
        <a:bodyPr/>
        <a:lstStyle/>
        <a:p>
          <a:r>
            <a:rPr lang="en-US"/>
            <a:t>Involvement of patient and family</a:t>
          </a:r>
        </a:p>
      </dgm:t>
    </dgm:pt>
    <dgm:pt modelId="{B721FB3E-AB5E-4B10-8337-FF944242E39F}" type="parTrans" cxnId="{965D7189-9176-4A3B-A3E4-17FAB8863A90}">
      <dgm:prSet/>
      <dgm:spPr/>
      <dgm:t>
        <a:bodyPr/>
        <a:lstStyle/>
        <a:p>
          <a:endParaRPr lang="en-US"/>
        </a:p>
      </dgm:t>
    </dgm:pt>
    <dgm:pt modelId="{738C75D1-443F-4F5F-B9D5-7669C3BA6E29}" type="sibTrans" cxnId="{965D7189-9176-4A3B-A3E4-17FAB8863A90}">
      <dgm:prSet/>
      <dgm:spPr/>
      <dgm:t>
        <a:bodyPr/>
        <a:lstStyle/>
        <a:p>
          <a:endParaRPr lang="en-US"/>
        </a:p>
      </dgm:t>
    </dgm:pt>
    <dgm:pt modelId="{B2B27289-0C6F-42EE-B795-3451CADF9FF9}">
      <dgm:prSet/>
      <dgm:spPr/>
      <dgm:t>
        <a:bodyPr/>
        <a:lstStyle/>
        <a:p>
          <a:r>
            <a:rPr lang="en-US"/>
            <a:t>Behavioral interventions </a:t>
          </a:r>
        </a:p>
      </dgm:t>
    </dgm:pt>
    <dgm:pt modelId="{5EC30BAB-1986-4B35-91EA-752730E63EA0}" type="parTrans" cxnId="{1D87EAB5-9197-4DED-B85A-439B74FBEC3E}">
      <dgm:prSet/>
      <dgm:spPr/>
      <dgm:t>
        <a:bodyPr/>
        <a:lstStyle/>
        <a:p>
          <a:endParaRPr lang="en-US"/>
        </a:p>
      </dgm:t>
    </dgm:pt>
    <dgm:pt modelId="{61BAC2C3-76CD-4C8C-8F2C-C9F382C01592}" type="sibTrans" cxnId="{1D87EAB5-9197-4DED-B85A-439B74FBEC3E}">
      <dgm:prSet/>
      <dgm:spPr/>
      <dgm:t>
        <a:bodyPr/>
        <a:lstStyle/>
        <a:p>
          <a:endParaRPr lang="en-US"/>
        </a:p>
      </dgm:t>
    </dgm:pt>
    <dgm:pt modelId="{EA0FC634-FE27-44E1-8AE3-24A00C4D401C}">
      <dgm:prSet/>
      <dgm:spPr/>
      <dgm:t>
        <a:bodyPr/>
        <a:lstStyle/>
        <a:p>
          <a:r>
            <a:rPr lang="en-US"/>
            <a:t>Medications </a:t>
          </a:r>
        </a:p>
      </dgm:t>
    </dgm:pt>
    <dgm:pt modelId="{D93A85C8-92B0-48BC-834F-94A87812AB2D}" type="parTrans" cxnId="{FE0B3286-54D0-4AF9-B456-E11074A0EB40}">
      <dgm:prSet/>
      <dgm:spPr/>
      <dgm:t>
        <a:bodyPr/>
        <a:lstStyle/>
        <a:p>
          <a:endParaRPr lang="en-US"/>
        </a:p>
      </dgm:t>
    </dgm:pt>
    <dgm:pt modelId="{F37FF4EB-4599-4A0F-93B2-A79D3EEFE0B5}" type="sibTrans" cxnId="{FE0B3286-54D0-4AF9-B456-E11074A0EB40}">
      <dgm:prSet/>
      <dgm:spPr/>
      <dgm:t>
        <a:bodyPr/>
        <a:lstStyle/>
        <a:p>
          <a:endParaRPr lang="en-US"/>
        </a:p>
      </dgm:t>
    </dgm:pt>
    <dgm:pt modelId="{DDCE182F-DABE-46C4-8FFB-F8387F39EB0D}">
      <dgm:prSet/>
      <dgm:spPr/>
      <dgm:t>
        <a:bodyPr/>
        <a:lstStyle/>
        <a:p>
          <a:r>
            <a:rPr lang="en-US"/>
            <a:t>School-based interventions </a:t>
          </a:r>
        </a:p>
      </dgm:t>
    </dgm:pt>
    <dgm:pt modelId="{C3CF5FD9-FDCD-47EE-82AD-8EB217938790}" type="parTrans" cxnId="{FB9EAEDC-AF35-4795-8C50-B37E8D262C81}">
      <dgm:prSet/>
      <dgm:spPr/>
      <dgm:t>
        <a:bodyPr/>
        <a:lstStyle/>
        <a:p>
          <a:endParaRPr lang="en-US"/>
        </a:p>
      </dgm:t>
    </dgm:pt>
    <dgm:pt modelId="{D9520F8F-FD38-4941-848B-BCFB823A3FB3}" type="sibTrans" cxnId="{FB9EAEDC-AF35-4795-8C50-B37E8D262C81}">
      <dgm:prSet/>
      <dgm:spPr/>
      <dgm:t>
        <a:bodyPr/>
        <a:lstStyle/>
        <a:p>
          <a:endParaRPr lang="en-US"/>
        </a:p>
      </dgm:t>
    </dgm:pt>
    <dgm:pt modelId="{276EEBF5-5B52-4C1B-B5E9-B833CE852B53}">
      <dgm:prSet/>
      <dgm:spPr/>
      <dgm:t>
        <a:bodyPr/>
        <a:lstStyle/>
        <a:p>
          <a:r>
            <a:rPr lang="en-US"/>
            <a:t>Psychologic interventions </a:t>
          </a:r>
        </a:p>
      </dgm:t>
    </dgm:pt>
    <dgm:pt modelId="{2E760614-49D1-4947-B0A7-D4EFDF0A5772}" type="parTrans" cxnId="{3F808D85-D323-4639-8702-7AA643807BEE}">
      <dgm:prSet/>
      <dgm:spPr/>
      <dgm:t>
        <a:bodyPr/>
        <a:lstStyle/>
        <a:p>
          <a:endParaRPr lang="en-US"/>
        </a:p>
      </dgm:t>
    </dgm:pt>
    <dgm:pt modelId="{E77471B8-9CDB-45C7-AA7A-163593A7216A}" type="sibTrans" cxnId="{3F808D85-D323-4639-8702-7AA643807BEE}">
      <dgm:prSet/>
      <dgm:spPr/>
      <dgm:t>
        <a:bodyPr/>
        <a:lstStyle/>
        <a:p>
          <a:endParaRPr lang="en-US"/>
        </a:p>
      </dgm:t>
    </dgm:pt>
    <dgm:pt modelId="{048C1FE2-2E5A-4A50-9D97-844CE77B74F4}">
      <dgm:prSet/>
      <dgm:spPr/>
      <dgm:t>
        <a:bodyPr/>
        <a:lstStyle/>
        <a:p>
          <a:r>
            <a:rPr lang="en-US"/>
            <a:t>Indication for referral </a:t>
          </a:r>
        </a:p>
      </dgm:t>
    </dgm:pt>
    <dgm:pt modelId="{16DEEEEF-B14F-4B63-8649-293FF1474A37}" type="parTrans" cxnId="{A0783786-88B7-4F92-8C4A-C691D8C67E78}">
      <dgm:prSet/>
      <dgm:spPr/>
      <dgm:t>
        <a:bodyPr/>
        <a:lstStyle/>
        <a:p>
          <a:endParaRPr lang="en-US"/>
        </a:p>
      </dgm:t>
    </dgm:pt>
    <dgm:pt modelId="{0753451C-05BF-4B66-AE86-DD8C74EB5B52}" type="sibTrans" cxnId="{A0783786-88B7-4F92-8C4A-C691D8C67E78}">
      <dgm:prSet/>
      <dgm:spPr/>
      <dgm:t>
        <a:bodyPr/>
        <a:lstStyle/>
        <a:p>
          <a:endParaRPr lang="en-US"/>
        </a:p>
      </dgm:t>
    </dgm:pt>
    <dgm:pt modelId="{51B64FDC-FFA1-453D-88CE-2E6BF4D074B2}">
      <dgm:prSet/>
      <dgm:spPr/>
      <dgm:t>
        <a:bodyPr/>
        <a:lstStyle/>
        <a:p>
          <a:r>
            <a:rPr lang="en-US"/>
            <a:t>Coexisting psychiatric conditions</a:t>
          </a:r>
        </a:p>
      </dgm:t>
    </dgm:pt>
    <dgm:pt modelId="{085B5FF7-1B23-4963-B001-C143E6BB7A11}" type="parTrans" cxnId="{9E5EF83E-BA39-40D6-B636-FC0B3BE08F8E}">
      <dgm:prSet/>
      <dgm:spPr/>
      <dgm:t>
        <a:bodyPr/>
        <a:lstStyle/>
        <a:p>
          <a:endParaRPr lang="en-US"/>
        </a:p>
      </dgm:t>
    </dgm:pt>
    <dgm:pt modelId="{DDA31DB8-37DD-4F26-8C8C-E4EC0FCDB3CA}" type="sibTrans" cxnId="{9E5EF83E-BA39-40D6-B636-FC0B3BE08F8E}">
      <dgm:prSet/>
      <dgm:spPr/>
      <dgm:t>
        <a:bodyPr/>
        <a:lstStyle/>
        <a:p>
          <a:endParaRPr lang="en-US"/>
        </a:p>
      </dgm:t>
    </dgm:pt>
    <dgm:pt modelId="{6E4E129A-DAE3-4396-95FD-614D130D1D54}">
      <dgm:prSet/>
      <dgm:spPr/>
      <dgm:t>
        <a:bodyPr/>
        <a:lstStyle/>
        <a:p>
          <a:r>
            <a:rPr lang="en-US"/>
            <a:t>Coexisting neurologic or medical condition </a:t>
          </a:r>
        </a:p>
      </dgm:t>
    </dgm:pt>
    <dgm:pt modelId="{353B59AC-3A47-4FB0-B305-91F26261865E}" type="parTrans" cxnId="{DEDD4217-B79F-4ECE-80D4-2DC9F249002D}">
      <dgm:prSet/>
      <dgm:spPr/>
      <dgm:t>
        <a:bodyPr/>
        <a:lstStyle/>
        <a:p>
          <a:endParaRPr lang="en-US"/>
        </a:p>
      </dgm:t>
    </dgm:pt>
    <dgm:pt modelId="{D97C4ADB-664F-42D1-A792-A3BD6E218DB8}" type="sibTrans" cxnId="{DEDD4217-B79F-4ECE-80D4-2DC9F249002D}">
      <dgm:prSet/>
      <dgm:spPr/>
      <dgm:t>
        <a:bodyPr/>
        <a:lstStyle/>
        <a:p>
          <a:endParaRPr lang="en-US"/>
        </a:p>
      </dgm:t>
    </dgm:pt>
    <dgm:pt modelId="{52877138-6F19-4EFF-BBED-BB5926AE1A87}">
      <dgm:prSet/>
      <dgm:spPr/>
      <dgm:t>
        <a:bodyPr/>
        <a:lstStyle/>
        <a:p>
          <a:r>
            <a:rPr lang="en-US"/>
            <a:t>Lack of response to controlled trial of stimulant therapy  </a:t>
          </a:r>
        </a:p>
      </dgm:t>
    </dgm:pt>
    <dgm:pt modelId="{913515B5-4B9B-4152-92DB-59DE151D9F4C}" type="parTrans" cxnId="{CECC3EA5-7DB7-42A5-8642-4E3A92D22F3D}">
      <dgm:prSet/>
      <dgm:spPr/>
      <dgm:t>
        <a:bodyPr/>
        <a:lstStyle/>
        <a:p>
          <a:endParaRPr lang="en-US"/>
        </a:p>
      </dgm:t>
    </dgm:pt>
    <dgm:pt modelId="{4685062D-5748-4662-806A-33839BB1AF90}" type="sibTrans" cxnId="{CECC3EA5-7DB7-42A5-8642-4E3A92D22F3D}">
      <dgm:prSet/>
      <dgm:spPr/>
      <dgm:t>
        <a:bodyPr/>
        <a:lstStyle/>
        <a:p>
          <a:endParaRPr lang="en-US"/>
        </a:p>
      </dgm:t>
    </dgm:pt>
    <dgm:pt modelId="{436A2C6D-4493-354C-8A55-F4E707F101D9}" type="pres">
      <dgm:prSet presAssocID="{3AFDD62F-2A42-441B-A311-1E253B9CB758}" presName="linear" presStyleCnt="0">
        <dgm:presLayoutVars>
          <dgm:dir/>
          <dgm:animLvl val="lvl"/>
          <dgm:resizeHandles val="exact"/>
        </dgm:presLayoutVars>
      </dgm:prSet>
      <dgm:spPr/>
    </dgm:pt>
    <dgm:pt modelId="{80EDA480-7C96-E84C-A885-96BA5EBFA1C3}" type="pres">
      <dgm:prSet presAssocID="{50C14FD3-12F4-499B-B865-9A67738F348E}" presName="parentLin" presStyleCnt="0"/>
      <dgm:spPr/>
    </dgm:pt>
    <dgm:pt modelId="{2DBA5868-157A-7640-B8AC-0F764B154C64}" type="pres">
      <dgm:prSet presAssocID="{50C14FD3-12F4-499B-B865-9A67738F348E}" presName="parentLeftMargin" presStyleLbl="node1" presStyleIdx="0" presStyleCnt="2"/>
      <dgm:spPr/>
    </dgm:pt>
    <dgm:pt modelId="{9249CB94-AE71-A842-B0E0-486738463032}" type="pres">
      <dgm:prSet presAssocID="{50C14FD3-12F4-499B-B865-9A67738F348E}" presName="parentText" presStyleLbl="node1" presStyleIdx="0" presStyleCnt="2">
        <dgm:presLayoutVars>
          <dgm:chMax val="0"/>
          <dgm:bulletEnabled val="1"/>
        </dgm:presLayoutVars>
      </dgm:prSet>
      <dgm:spPr/>
    </dgm:pt>
    <dgm:pt modelId="{D5C69CF7-6877-8449-9DBB-B9F567DB674E}" type="pres">
      <dgm:prSet presAssocID="{50C14FD3-12F4-499B-B865-9A67738F348E}" presName="negativeSpace" presStyleCnt="0"/>
      <dgm:spPr/>
    </dgm:pt>
    <dgm:pt modelId="{0C8A682D-7D40-9647-87E6-27A4029D4982}" type="pres">
      <dgm:prSet presAssocID="{50C14FD3-12F4-499B-B865-9A67738F348E}" presName="childText" presStyleLbl="conFgAcc1" presStyleIdx="0" presStyleCnt="2">
        <dgm:presLayoutVars>
          <dgm:bulletEnabled val="1"/>
        </dgm:presLayoutVars>
      </dgm:prSet>
      <dgm:spPr/>
    </dgm:pt>
    <dgm:pt modelId="{FCA57431-ECBB-C74E-ABA9-D8AE51755CBD}" type="pres">
      <dgm:prSet presAssocID="{738C75D1-443F-4F5F-B9D5-7669C3BA6E29}" presName="spaceBetweenRectangles" presStyleCnt="0"/>
      <dgm:spPr/>
    </dgm:pt>
    <dgm:pt modelId="{6112D82E-702C-874B-A882-CAEE08494675}" type="pres">
      <dgm:prSet presAssocID="{048C1FE2-2E5A-4A50-9D97-844CE77B74F4}" presName="parentLin" presStyleCnt="0"/>
      <dgm:spPr/>
    </dgm:pt>
    <dgm:pt modelId="{82B03FE8-99CE-9345-BF4E-0749FE8FDE3B}" type="pres">
      <dgm:prSet presAssocID="{048C1FE2-2E5A-4A50-9D97-844CE77B74F4}" presName="parentLeftMargin" presStyleLbl="node1" presStyleIdx="0" presStyleCnt="2"/>
      <dgm:spPr/>
    </dgm:pt>
    <dgm:pt modelId="{BB02FEBC-50D8-4A46-8E1C-E7F6BE42FAAE}" type="pres">
      <dgm:prSet presAssocID="{048C1FE2-2E5A-4A50-9D97-844CE77B74F4}" presName="parentText" presStyleLbl="node1" presStyleIdx="1" presStyleCnt="2">
        <dgm:presLayoutVars>
          <dgm:chMax val="0"/>
          <dgm:bulletEnabled val="1"/>
        </dgm:presLayoutVars>
      </dgm:prSet>
      <dgm:spPr/>
    </dgm:pt>
    <dgm:pt modelId="{5BC2EC67-F114-1E47-BA6C-6385CC7ADED1}" type="pres">
      <dgm:prSet presAssocID="{048C1FE2-2E5A-4A50-9D97-844CE77B74F4}" presName="negativeSpace" presStyleCnt="0"/>
      <dgm:spPr/>
    </dgm:pt>
    <dgm:pt modelId="{AA807074-1032-1E44-B887-234A1B7BFAEA}" type="pres">
      <dgm:prSet presAssocID="{048C1FE2-2E5A-4A50-9D97-844CE77B74F4}" presName="childText" presStyleLbl="conFgAcc1" presStyleIdx="1" presStyleCnt="2">
        <dgm:presLayoutVars>
          <dgm:bulletEnabled val="1"/>
        </dgm:presLayoutVars>
      </dgm:prSet>
      <dgm:spPr/>
    </dgm:pt>
  </dgm:ptLst>
  <dgm:cxnLst>
    <dgm:cxn modelId="{B51B2401-1E88-ED49-83C4-35326E324473}" type="presOf" srcId="{048C1FE2-2E5A-4A50-9D97-844CE77B74F4}" destId="{82B03FE8-99CE-9345-BF4E-0749FE8FDE3B}" srcOrd="0" destOrd="0" presId="urn:microsoft.com/office/officeart/2005/8/layout/list1"/>
    <dgm:cxn modelId="{DEDD4217-B79F-4ECE-80D4-2DC9F249002D}" srcId="{048C1FE2-2E5A-4A50-9D97-844CE77B74F4}" destId="{6E4E129A-DAE3-4396-95FD-614D130D1D54}" srcOrd="1" destOrd="0" parTransId="{353B59AC-3A47-4FB0-B305-91F26261865E}" sibTransId="{D97C4ADB-664F-42D1-A792-A3BD6E218DB8}"/>
    <dgm:cxn modelId="{0CE25C1D-54E1-B54A-9E6E-00E7A1DECDAF}" type="presOf" srcId="{B2B27289-0C6F-42EE-B795-3451CADF9FF9}" destId="{0C8A682D-7D40-9647-87E6-27A4029D4982}" srcOrd="0" destOrd="0" presId="urn:microsoft.com/office/officeart/2005/8/layout/list1"/>
    <dgm:cxn modelId="{1D03F437-4338-0A4A-B309-D101DA8638C1}" type="presOf" srcId="{DDCE182F-DABE-46C4-8FFB-F8387F39EB0D}" destId="{0C8A682D-7D40-9647-87E6-27A4029D4982}" srcOrd="0" destOrd="2" presId="urn:microsoft.com/office/officeart/2005/8/layout/list1"/>
    <dgm:cxn modelId="{9E5EF83E-BA39-40D6-B636-FC0B3BE08F8E}" srcId="{048C1FE2-2E5A-4A50-9D97-844CE77B74F4}" destId="{51B64FDC-FFA1-453D-88CE-2E6BF4D074B2}" srcOrd="0" destOrd="0" parTransId="{085B5FF7-1B23-4963-B001-C143E6BB7A11}" sibTransId="{DDA31DB8-37DD-4F26-8C8C-E4EC0FCDB3CA}"/>
    <dgm:cxn modelId="{0F36E549-16E2-8A46-B2AD-13590FE21469}" type="presOf" srcId="{276EEBF5-5B52-4C1B-B5E9-B833CE852B53}" destId="{0C8A682D-7D40-9647-87E6-27A4029D4982}" srcOrd="0" destOrd="3" presId="urn:microsoft.com/office/officeart/2005/8/layout/list1"/>
    <dgm:cxn modelId="{0DAA056B-6D92-D248-95A3-297EDE16C937}" type="presOf" srcId="{048C1FE2-2E5A-4A50-9D97-844CE77B74F4}" destId="{BB02FEBC-50D8-4A46-8E1C-E7F6BE42FAAE}" srcOrd="1" destOrd="0" presId="urn:microsoft.com/office/officeart/2005/8/layout/list1"/>
    <dgm:cxn modelId="{8A058E7C-CBCB-1B44-A957-674B9130EC98}" type="presOf" srcId="{3AFDD62F-2A42-441B-A311-1E253B9CB758}" destId="{436A2C6D-4493-354C-8A55-F4E707F101D9}" srcOrd="0" destOrd="0" presId="urn:microsoft.com/office/officeart/2005/8/layout/list1"/>
    <dgm:cxn modelId="{3F808D85-D323-4639-8702-7AA643807BEE}" srcId="{50C14FD3-12F4-499B-B865-9A67738F348E}" destId="{276EEBF5-5B52-4C1B-B5E9-B833CE852B53}" srcOrd="3" destOrd="0" parTransId="{2E760614-49D1-4947-B0A7-D4EFDF0A5772}" sibTransId="{E77471B8-9CDB-45C7-AA7A-163593A7216A}"/>
    <dgm:cxn modelId="{FE0B3286-54D0-4AF9-B456-E11074A0EB40}" srcId="{50C14FD3-12F4-499B-B865-9A67738F348E}" destId="{EA0FC634-FE27-44E1-8AE3-24A00C4D401C}" srcOrd="1" destOrd="0" parTransId="{D93A85C8-92B0-48BC-834F-94A87812AB2D}" sibTransId="{F37FF4EB-4599-4A0F-93B2-A79D3EEFE0B5}"/>
    <dgm:cxn modelId="{A0783786-88B7-4F92-8C4A-C691D8C67E78}" srcId="{3AFDD62F-2A42-441B-A311-1E253B9CB758}" destId="{048C1FE2-2E5A-4A50-9D97-844CE77B74F4}" srcOrd="1" destOrd="0" parTransId="{16DEEEEF-B14F-4B63-8649-293FF1474A37}" sibTransId="{0753451C-05BF-4B66-AE86-DD8C74EB5B52}"/>
    <dgm:cxn modelId="{965D7189-9176-4A3B-A3E4-17FAB8863A90}" srcId="{3AFDD62F-2A42-441B-A311-1E253B9CB758}" destId="{50C14FD3-12F4-499B-B865-9A67738F348E}" srcOrd="0" destOrd="0" parTransId="{B721FB3E-AB5E-4B10-8337-FF944242E39F}" sibTransId="{738C75D1-443F-4F5F-B9D5-7669C3BA6E29}"/>
    <dgm:cxn modelId="{9F7099A2-BBD1-1D4A-9331-704B728EAE01}" type="presOf" srcId="{EA0FC634-FE27-44E1-8AE3-24A00C4D401C}" destId="{0C8A682D-7D40-9647-87E6-27A4029D4982}" srcOrd="0" destOrd="1" presId="urn:microsoft.com/office/officeart/2005/8/layout/list1"/>
    <dgm:cxn modelId="{AFEEACA2-5935-FD4C-87AA-729B9D1E3FD1}" type="presOf" srcId="{6E4E129A-DAE3-4396-95FD-614D130D1D54}" destId="{AA807074-1032-1E44-B887-234A1B7BFAEA}" srcOrd="0" destOrd="1" presId="urn:microsoft.com/office/officeart/2005/8/layout/list1"/>
    <dgm:cxn modelId="{CECC3EA5-7DB7-42A5-8642-4E3A92D22F3D}" srcId="{048C1FE2-2E5A-4A50-9D97-844CE77B74F4}" destId="{52877138-6F19-4EFF-BBED-BB5926AE1A87}" srcOrd="2" destOrd="0" parTransId="{913515B5-4B9B-4152-92DB-59DE151D9F4C}" sibTransId="{4685062D-5748-4662-806A-33839BB1AF90}"/>
    <dgm:cxn modelId="{1D87EAB5-9197-4DED-B85A-439B74FBEC3E}" srcId="{50C14FD3-12F4-499B-B865-9A67738F348E}" destId="{B2B27289-0C6F-42EE-B795-3451CADF9FF9}" srcOrd="0" destOrd="0" parTransId="{5EC30BAB-1986-4B35-91EA-752730E63EA0}" sibTransId="{61BAC2C3-76CD-4C8C-8F2C-C9F382C01592}"/>
    <dgm:cxn modelId="{228010C7-025F-EB4B-8C44-0B21EAADAB66}" type="presOf" srcId="{50C14FD3-12F4-499B-B865-9A67738F348E}" destId="{9249CB94-AE71-A842-B0E0-486738463032}" srcOrd="1" destOrd="0" presId="urn:microsoft.com/office/officeart/2005/8/layout/list1"/>
    <dgm:cxn modelId="{FB9EAEDC-AF35-4795-8C50-B37E8D262C81}" srcId="{50C14FD3-12F4-499B-B865-9A67738F348E}" destId="{DDCE182F-DABE-46C4-8FFB-F8387F39EB0D}" srcOrd="2" destOrd="0" parTransId="{C3CF5FD9-FDCD-47EE-82AD-8EB217938790}" sibTransId="{D9520F8F-FD38-4941-848B-BCFB823A3FB3}"/>
    <dgm:cxn modelId="{EDDEF4EF-2AFC-4C4A-9F55-A4BE07E5B796}" type="presOf" srcId="{50C14FD3-12F4-499B-B865-9A67738F348E}" destId="{2DBA5868-157A-7640-B8AC-0F764B154C64}" srcOrd="0" destOrd="0" presId="urn:microsoft.com/office/officeart/2005/8/layout/list1"/>
    <dgm:cxn modelId="{8D0217F7-6E7B-0B43-B660-F89B1BE916B9}" type="presOf" srcId="{51B64FDC-FFA1-453D-88CE-2E6BF4D074B2}" destId="{AA807074-1032-1E44-B887-234A1B7BFAEA}" srcOrd="0" destOrd="0" presId="urn:microsoft.com/office/officeart/2005/8/layout/list1"/>
    <dgm:cxn modelId="{2699F4FE-56E2-DA46-B41D-A5A67095C35D}" type="presOf" srcId="{52877138-6F19-4EFF-BBED-BB5926AE1A87}" destId="{AA807074-1032-1E44-B887-234A1B7BFAEA}" srcOrd="0" destOrd="2" presId="urn:microsoft.com/office/officeart/2005/8/layout/list1"/>
    <dgm:cxn modelId="{3EBCC2B4-FBB6-4B4F-A12B-DD3D739F22E4}" type="presParOf" srcId="{436A2C6D-4493-354C-8A55-F4E707F101D9}" destId="{80EDA480-7C96-E84C-A885-96BA5EBFA1C3}" srcOrd="0" destOrd="0" presId="urn:microsoft.com/office/officeart/2005/8/layout/list1"/>
    <dgm:cxn modelId="{046AE5FD-7B04-7541-A6FF-3014669D3EDF}" type="presParOf" srcId="{80EDA480-7C96-E84C-A885-96BA5EBFA1C3}" destId="{2DBA5868-157A-7640-B8AC-0F764B154C64}" srcOrd="0" destOrd="0" presId="urn:microsoft.com/office/officeart/2005/8/layout/list1"/>
    <dgm:cxn modelId="{9DD7DD57-EFE7-5446-B9E8-ACAB7EC877F0}" type="presParOf" srcId="{80EDA480-7C96-E84C-A885-96BA5EBFA1C3}" destId="{9249CB94-AE71-A842-B0E0-486738463032}" srcOrd="1" destOrd="0" presId="urn:microsoft.com/office/officeart/2005/8/layout/list1"/>
    <dgm:cxn modelId="{9B823E4D-82B3-2547-BA2F-75BCEE1532D2}" type="presParOf" srcId="{436A2C6D-4493-354C-8A55-F4E707F101D9}" destId="{D5C69CF7-6877-8449-9DBB-B9F567DB674E}" srcOrd="1" destOrd="0" presId="urn:microsoft.com/office/officeart/2005/8/layout/list1"/>
    <dgm:cxn modelId="{B2F1C513-6DF2-9A4A-8D3E-C3DBD8E0D23D}" type="presParOf" srcId="{436A2C6D-4493-354C-8A55-F4E707F101D9}" destId="{0C8A682D-7D40-9647-87E6-27A4029D4982}" srcOrd="2" destOrd="0" presId="urn:microsoft.com/office/officeart/2005/8/layout/list1"/>
    <dgm:cxn modelId="{EE83E721-D383-6C46-8474-E5A1E8A136B4}" type="presParOf" srcId="{436A2C6D-4493-354C-8A55-F4E707F101D9}" destId="{FCA57431-ECBB-C74E-ABA9-D8AE51755CBD}" srcOrd="3" destOrd="0" presId="urn:microsoft.com/office/officeart/2005/8/layout/list1"/>
    <dgm:cxn modelId="{18549FBE-E920-3448-ADFC-32BB584DDC18}" type="presParOf" srcId="{436A2C6D-4493-354C-8A55-F4E707F101D9}" destId="{6112D82E-702C-874B-A882-CAEE08494675}" srcOrd="4" destOrd="0" presId="urn:microsoft.com/office/officeart/2005/8/layout/list1"/>
    <dgm:cxn modelId="{C63567AC-0A91-A34B-9E9A-0581D7CB6248}" type="presParOf" srcId="{6112D82E-702C-874B-A882-CAEE08494675}" destId="{82B03FE8-99CE-9345-BF4E-0749FE8FDE3B}" srcOrd="0" destOrd="0" presId="urn:microsoft.com/office/officeart/2005/8/layout/list1"/>
    <dgm:cxn modelId="{C0D3081B-BA9D-9040-B635-2A909C96DD45}" type="presParOf" srcId="{6112D82E-702C-874B-A882-CAEE08494675}" destId="{BB02FEBC-50D8-4A46-8E1C-E7F6BE42FAAE}" srcOrd="1" destOrd="0" presId="urn:microsoft.com/office/officeart/2005/8/layout/list1"/>
    <dgm:cxn modelId="{AD07926B-29A7-9F42-96B4-1B016BF959A2}" type="presParOf" srcId="{436A2C6D-4493-354C-8A55-F4E707F101D9}" destId="{5BC2EC67-F114-1E47-BA6C-6385CC7ADED1}" srcOrd="5" destOrd="0" presId="urn:microsoft.com/office/officeart/2005/8/layout/list1"/>
    <dgm:cxn modelId="{01564E7E-3036-3349-905A-E82CAFC31BA5}" type="presParOf" srcId="{436A2C6D-4493-354C-8A55-F4E707F101D9}" destId="{AA807074-1032-1E44-B887-234A1B7BFAE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B5B91A-581E-48ED-914D-36F5FDADD6F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D794864-CE61-4E89-91EF-C32154BC571F}">
      <dgm:prSet/>
      <dgm:spPr/>
      <dgm:t>
        <a:bodyPr/>
        <a:lstStyle/>
        <a:p>
          <a:pPr>
            <a:lnSpc>
              <a:spcPct val="100000"/>
            </a:lnSpc>
          </a:pPr>
          <a:r>
            <a:rPr lang="en-US" dirty="0"/>
            <a:t>Medication is first-line in patients &gt;6yrs old </a:t>
          </a:r>
        </a:p>
      </dgm:t>
    </dgm:pt>
    <dgm:pt modelId="{E828C77C-2E05-48BE-B244-DF98DCCD39A3}" type="parTrans" cxnId="{B666E52A-B05F-47C8-A644-C94BAE55A622}">
      <dgm:prSet/>
      <dgm:spPr/>
      <dgm:t>
        <a:bodyPr/>
        <a:lstStyle/>
        <a:p>
          <a:endParaRPr lang="en-US"/>
        </a:p>
      </dgm:t>
    </dgm:pt>
    <dgm:pt modelId="{64148541-7009-4A13-9F83-EEC7BBC11F27}" type="sibTrans" cxnId="{B666E52A-B05F-47C8-A644-C94BAE55A622}">
      <dgm:prSet/>
      <dgm:spPr/>
      <dgm:t>
        <a:bodyPr/>
        <a:lstStyle/>
        <a:p>
          <a:endParaRPr lang="en-US"/>
        </a:p>
      </dgm:t>
    </dgm:pt>
    <dgm:pt modelId="{EFB08234-1160-4AC1-9B6A-5E83204D17EC}">
      <dgm:prSet/>
      <dgm:spPr/>
      <dgm:t>
        <a:bodyPr/>
        <a:lstStyle/>
        <a:p>
          <a:pPr>
            <a:lnSpc>
              <a:spcPct val="100000"/>
            </a:lnSpc>
          </a:pPr>
          <a:r>
            <a:rPr lang="en-US"/>
            <a:t>Three approved classes </a:t>
          </a:r>
        </a:p>
      </dgm:t>
    </dgm:pt>
    <dgm:pt modelId="{43569013-DC57-46DB-A8DD-6688F8B0C61F}" type="parTrans" cxnId="{F343CE45-6041-49E3-9505-17B0787C7812}">
      <dgm:prSet/>
      <dgm:spPr/>
      <dgm:t>
        <a:bodyPr/>
        <a:lstStyle/>
        <a:p>
          <a:endParaRPr lang="en-US"/>
        </a:p>
      </dgm:t>
    </dgm:pt>
    <dgm:pt modelId="{53E7E004-F2B9-4F7E-944C-01BFD9F4BBAC}" type="sibTrans" cxnId="{F343CE45-6041-49E3-9505-17B0787C7812}">
      <dgm:prSet/>
      <dgm:spPr/>
      <dgm:t>
        <a:bodyPr/>
        <a:lstStyle/>
        <a:p>
          <a:endParaRPr lang="en-US"/>
        </a:p>
      </dgm:t>
    </dgm:pt>
    <dgm:pt modelId="{ABD4ADE5-1741-47D7-A8DD-A274A5045727}">
      <dgm:prSet custT="1"/>
      <dgm:spPr/>
      <dgm:t>
        <a:bodyPr/>
        <a:lstStyle/>
        <a:p>
          <a:pPr>
            <a:lnSpc>
              <a:spcPct val="100000"/>
            </a:lnSpc>
          </a:pPr>
          <a:r>
            <a:rPr lang="en-US" sz="2000" dirty="0"/>
            <a:t>Stimulants </a:t>
          </a:r>
        </a:p>
      </dgm:t>
    </dgm:pt>
    <dgm:pt modelId="{B93B902B-971C-4214-8EBA-E03861B72F5C}" type="parTrans" cxnId="{40B6EE25-4498-420B-831A-19FF17F32BA0}">
      <dgm:prSet/>
      <dgm:spPr/>
      <dgm:t>
        <a:bodyPr/>
        <a:lstStyle/>
        <a:p>
          <a:endParaRPr lang="en-US"/>
        </a:p>
      </dgm:t>
    </dgm:pt>
    <dgm:pt modelId="{8CE17928-9280-445B-85B8-10AA3DF22954}" type="sibTrans" cxnId="{40B6EE25-4498-420B-831A-19FF17F32BA0}">
      <dgm:prSet/>
      <dgm:spPr/>
      <dgm:t>
        <a:bodyPr/>
        <a:lstStyle/>
        <a:p>
          <a:endParaRPr lang="en-US"/>
        </a:p>
      </dgm:t>
    </dgm:pt>
    <dgm:pt modelId="{1A47267D-1A39-4D99-A326-A921BE3BA802}">
      <dgm:prSet custT="1"/>
      <dgm:spPr/>
      <dgm:t>
        <a:bodyPr/>
        <a:lstStyle/>
        <a:p>
          <a:pPr>
            <a:lnSpc>
              <a:spcPct val="100000"/>
            </a:lnSpc>
          </a:pPr>
          <a:r>
            <a:rPr lang="en-US" sz="2000" dirty="0"/>
            <a:t>Nonstimulants </a:t>
          </a:r>
        </a:p>
      </dgm:t>
    </dgm:pt>
    <dgm:pt modelId="{99CFAB79-F09F-4D77-A515-B9D6280E91DF}" type="parTrans" cxnId="{6C8BCD05-DB1F-4A63-8E96-FA68A2EE644E}">
      <dgm:prSet/>
      <dgm:spPr/>
      <dgm:t>
        <a:bodyPr/>
        <a:lstStyle/>
        <a:p>
          <a:endParaRPr lang="en-US"/>
        </a:p>
      </dgm:t>
    </dgm:pt>
    <dgm:pt modelId="{276D7879-6C5D-4935-88AD-A0B1DDE05968}" type="sibTrans" cxnId="{6C8BCD05-DB1F-4A63-8E96-FA68A2EE644E}">
      <dgm:prSet/>
      <dgm:spPr/>
      <dgm:t>
        <a:bodyPr/>
        <a:lstStyle/>
        <a:p>
          <a:endParaRPr lang="en-US"/>
        </a:p>
      </dgm:t>
    </dgm:pt>
    <dgm:pt modelId="{CE15CA9C-F739-447F-876C-7A44CF56BA66}">
      <dgm:prSet custT="1"/>
      <dgm:spPr/>
      <dgm:t>
        <a:bodyPr/>
        <a:lstStyle/>
        <a:p>
          <a:pPr>
            <a:lnSpc>
              <a:spcPct val="100000"/>
            </a:lnSpc>
          </a:pPr>
          <a:r>
            <a:rPr lang="en-US" sz="2000" dirty="0"/>
            <a:t>Alpha-agonists </a:t>
          </a:r>
        </a:p>
      </dgm:t>
    </dgm:pt>
    <dgm:pt modelId="{3896AC2B-08CE-44FE-AEAF-4E0494F46969}" type="parTrans" cxnId="{7A8F1EDB-48FA-4F5A-A36C-4D7D8D388F58}">
      <dgm:prSet/>
      <dgm:spPr/>
      <dgm:t>
        <a:bodyPr/>
        <a:lstStyle/>
        <a:p>
          <a:endParaRPr lang="en-US"/>
        </a:p>
      </dgm:t>
    </dgm:pt>
    <dgm:pt modelId="{38F69997-18A1-49B0-85B1-C9CA12FA80FE}" type="sibTrans" cxnId="{7A8F1EDB-48FA-4F5A-A36C-4D7D8D388F58}">
      <dgm:prSet/>
      <dgm:spPr/>
      <dgm:t>
        <a:bodyPr/>
        <a:lstStyle/>
        <a:p>
          <a:endParaRPr lang="en-US"/>
        </a:p>
      </dgm:t>
    </dgm:pt>
    <dgm:pt modelId="{6C50FC24-1B4A-48D8-B028-57D74CC5BF74}">
      <dgm:prSet/>
      <dgm:spPr/>
      <dgm:t>
        <a:bodyPr/>
        <a:lstStyle/>
        <a:p>
          <a:pPr>
            <a:lnSpc>
              <a:spcPct val="100000"/>
            </a:lnSpc>
          </a:pPr>
          <a:r>
            <a:rPr lang="en-US"/>
            <a:t>Goals: </a:t>
          </a:r>
        </a:p>
      </dgm:t>
    </dgm:pt>
    <dgm:pt modelId="{69E69940-8DD7-442D-A39D-BCBE3B6D52D5}" type="parTrans" cxnId="{8CAE8F48-330C-4849-A95B-9470988C4D8E}">
      <dgm:prSet/>
      <dgm:spPr/>
      <dgm:t>
        <a:bodyPr/>
        <a:lstStyle/>
        <a:p>
          <a:endParaRPr lang="en-US"/>
        </a:p>
      </dgm:t>
    </dgm:pt>
    <dgm:pt modelId="{4B7E2A68-3FF9-4C69-8568-B172A5A8EA47}" type="sibTrans" cxnId="{8CAE8F48-330C-4849-A95B-9470988C4D8E}">
      <dgm:prSet/>
      <dgm:spPr/>
      <dgm:t>
        <a:bodyPr/>
        <a:lstStyle/>
        <a:p>
          <a:endParaRPr lang="en-US"/>
        </a:p>
      </dgm:t>
    </dgm:pt>
    <dgm:pt modelId="{73D2CD93-D890-4650-8631-DBB14F19C39B}">
      <dgm:prSet custT="1"/>
      <dgm:spPr/>
      <dgm:t>
        <a:bodyPr/>
        <a:lstStyle/>
        <a:p>
          <a:pPr>
            <a:lnSpc>
              <a:spcPct val="100000"/>
            </a:lnSpc>
          </a:pPr>
          <a:r>
            <a:rPr lang="en-US" sz="1800" dirty="0"/>
            <a:t>improve inattentiveness</a:t>
          </a:r>
        </a:p>
      </dgm:t>
    </dgm:pt>
    <dgm:pt modelId="{890EA72E-A982-4036-B074-95FECEDABC39}" type="parTrans" cxnId="{A4F06393-7309-4E35-9C5E-FC7F2778FE05}">
      <dgm:prSet/>
      <dgm:spPr/>
      <dgm:t>
        <a:bodyPr/>
        <a:lstStyle/>
        <a:p>
          <a:endParaRPr lang="en-US"/>
        </a:p>
      </dgm:t>
    </dgm:pt>
    <dgm:pt modelId="{F7332E87-8D01-4AAD-98C0-42D433837FDD}" type="sibTrans" cxnId="{A4F06393-7309-4E35-9C5E-FC7F2778FE05}">
      <dgm:prSet/>
      <dgm:spPr/>
      <dgm:t>
        <a:bodyPr/>
        <a:lstStyle/>
        <a:p>
          <a:endParaRPr lang="en-US"/>
        </a:p>
      </dgm:t>
    </dgm:pt>
    <dgm:pt modelId="{7B5608D8-7AC8-4C99-9A39-2371C262DD3C}">
      <dgm:prSet custT="1"/>
      <dgm:spPr/>
      <dgm:t>
        <a:bodyPr/>
        <a:lstStyle/>
        <a:p>
          <a:pPr>
            <a:lnSpc>
              <a:spcPct val="100000"/>
            </a:lnSpc>
          </a:pPr>
          <a:r>
            <a:rPr lang="en-US" sz="1800" dirty="0"/>
            <a:t>hyperactivity</a:t>
          </a:r>
        </a:p>
      </dgm:t>
    </dgm:pt>
    <dgm:pt modelId="{C0352D68-5255-49E8-B349-84154286E9D7}" type="parTrans" cxnId="{18C63E53-7D95-4B5E-A2A9-019A621115BF}">
      <dgm:prSet/>
      <dgm:spPr/>
      <dgm:t>
        <a:bodyPr/>
        <a:lstStyle/>
        <a:p>
          <a:endParaRPr lang="en-US"/>
        </a:p>
      </dgm:t>
    </dgm:pt>
    <dgm:pt modelId="{11A536E2-1CB4-405E-99B3-3FB08EF48947}" type="sibTrans" cxnId="{18C63E53-7D95-4B5E-A2A9-019A621115BF}">
      <dgm:prSet/>
      <dgm:spPr/>
      <dgm:t>
        <a:bodyPr/>
        <a:lstStyle/>
        <a:p>
          <a:endParaRPr lang="en-US"/>
        </a:p>
      </dgm:t>
    </dgm:pt>
    <dgm:pt modelId="{7372CCA2-3DB3-4655-87B9-44C8D8016FC3}">
      <dgm:prSet custT="1"/>
      <dgm:spPr/>
      <dgm:t>
        <a:bodyPr/>
        <a:lstStyle/>
        <a:p>
          <a:pPr>
            <a:lnSpc>
              <a:spcPct val="100000"/>
            </a:lnSpc>
          </a:pPr>
          <a:r>
            <a:rPr lang="en-US" sz="1800" dirty="0"/>
            <a:t>Impulsivity</a:t>
          </a:r>
        </a:p>
      </dgm:t>
    </dgm:pt>
    <dgm:pt modelId="{06FA5D4E-3C57-42DD-9F75-33D45B69EF01}" type="parTrans" cxnId="{3FC539B2-10B5-433D-8891-AED0E8ECBA60}">
      <dgm:prSet/>
      <dgm:spPr/>
      <dgm:t>
        <a:bodyPr/>
        <a:lstStyle/>
        <a:p>
          <a:endParaRPr lang="en-US"/>
        </a:p>
      </dgm:t>
    </dgm:pt>
    <dgm:pt modelId="{FB857825-CEAE-46ED-81AE-E1FB5CD8F83A}" type="sibTrans" cxnId="{3FC539B2-10B5-433D-8891-AED0E8ECBA60}">
      <dgm:prSet/>
      <dgm:spPr/>
      <dgm:t>
        <a:bodyPr/>
        <a:lstStyle/>
        <a:p>
          <a:endParaRPr lang="en-US"/>
        </a:p>
      </dgm:t>
    </dgm:pt>
    <dgm:pt modelId="{2F7C764A-F758-458B-80DE-6DC1EC330DF5}" type="pres">
      <dgm:prSet presAssocID="{26B5B91A-581E-48ED-914D-36F5FDADD6FD}" presName="root" presStyleCnt="0">
        <dgm:presLayoutVars>
          <dgm:dir/>
          <dgm:resizeHandles val="exact"/>
        </dgm:presLayoutVars>
      </dgm:prSet>
      <dgm:spPr/>
    </dgm:pt>
    <dgm:pt modelId="{4B7DF983-DA1A-4905-B7B1-625A31C9D733}" type="pres">
      <dgm:prSet presAssocID="{2D794864-CE61-4E89-91EF-C32154BC571F}" presName="compNode" presStyleCnt="0"/>
      <dgm:spPr/>
    </dgm:pt>
    <dgm:pt modelId="{D174E479-7571-4BBD-9926-3358B955FA7F}" type="pres">
      <dgm:prSet presAssocID="{2D794864-CE61-4E89-91EF-C32154BC571F}" presName="bgRect" presStyleLbl="bgShp" presStyleIdx="0" presStyleCnt="3"/>
      <dgm:spPr/>
    </dgm:pt>
    <dgm:pt modelId="{FFF8AAE1-096B-4258-8433-F497FB919230}" type="pres">
      <dgm:prSet presAssocID="{2D794864-CE61-4E89-91EF-C32154BC57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73DABD1C-2246-4E07-BFD3-0928395A4624}" type="pres">
      <dgm:prSet presAssocID="{2D794864-CE61-4E89-91EF-C32154BC571F}" presName="spaceRect" presStyleCnt="0"/>
      <dgm:spPr/>
    </dgm:pt>
    <dgm:pt modelId="{C83A1A88-E850-47BB-BF9A-0DF432BF9CC1}" type="pres">
      <dgm:prSet presAssocID="{2D794864-CE61-4E89-91EF-C32154BC571F}" presName="parTx" presStyleLbl="revTx" presStyleIdx="0" presStyleCnt="5" custLinFactNeighborX="21717" custLinFactNeighborY="-3967">
        <dgm:presLayoutVars>
          <dgm:chMax val="0"/>
          <dgm:chPref val="0"/>
        </dgm:presLayoutVars>
      </dgm:prSet>
      <dgm:spPr/>
    </dgm:pt>
    <dgm:pt modelId="{ED492537-45BD-40FD-AEC2-530837FE33BF}" type="pres">
      <dgm:prSet presAssocID="{64148541-7009-4A13-9F83-EEC7BBC11F27}" presName="sibTrans" presStyleCnt="0"/>
      <dgm:spPr/>
    </dgm:pt>
    <dgm:pt modelId="{675E229E-28B2-4268-8C74-5602A3844712}" type="pres">
      <dgm:prSet presAssocID="{EFB08234-1160-4AC1-9B6A-5E83204D17EC}" presName="compNode" presStyleCnt="0"/>
      <dgm:spPr/>
    </dgm:pt>
    <dgm:pt modelId="{7AD67CF5-1FB5-4A70-A511-302BA70F804F}" type="pres">
      <dgm:prSet presAssocID="{EFB08234-1160-4AC1-9B6A-5E83204D17EC}" presName="bgRect" presStyleLbl="bgShp" presStyleIdx="1" presStyleCnt="3"/>
      <dgm:spPr/>
    </dgm:pt>
    <dgm:pt modelId="{F3D32D34-4731-4961-BFDF-01A5D5E48220}" type="pres">
      <dgm:prSet presAssocID="{EFB08234-1160-4AC1-9B6A-5E83204D17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DCDA51D-9396-4B70-A4EE-D1580A4AC05B}" type="pres">
      <dgm:prSet presAssocID="{EFB08234-1160-4AC1-9B6A-5E83204D17EC}" presName="spaceRect" presStyleCnt="0"/>
      <dgm:spPr/>
    </dgm:pt>
    <dgm:pt modelId="{9AC507AF-EEBC-4909-A247-540614A39B43}" type="pres">
      <dgm:prSet presAssocID="{EFB08234-1160-4AC1-9B6A-5E83204D17EC}" presName="parTx" presStyleLbl="revTx" presStyleIdx="1" presStyleCnt="5">
        <dgm:presLayoutVars>
          <dgm:chMax val="0"/>
          <dgm:chPref val="0"/>
        </dgm:presLayoutVars>
      </dgm:prSet>
      <dgm:spPr/>
    </dgm:pt>
    <dgm:pt modelId="{BD7C8CA3-E521-4565-8B56-DBF47FD3602F}" type="pres">
      <dgm:prSet presAssocID="{EFB08234-1160-4AC1-9B6A-5E83204D17EC}" presName="desTx" presStyleLbl="revTx" presStyleIdx="2" presStyleCnt="5" custScaleX="64070" custLinFactNeighborX="17153" custLinFactNeighborY="-1802">
        <dgm:presLayoutVars/>
      </dgm:prSet>
      <dgm:spPr/>
    </dgm:pt>
    <dgm:pt modelId="{B414D9D6-2ED2-4A0B-9BB9-BD02F894F1DE}" type="pres">
      <dgm:prSet presAssocID="{53E7E004-F2B9-4F7E-944C-01BFD9F4BBAC}" presName="sibTrans" presStyleCnt="0"/>
      <dgm:spPr/>
    </dgm:pt>
    <dgm:pt modelId="{409A0E59-790D-4D42-BEFE-C6C94A59F3E8}" type="pres">
      <dgm:prSet presAssocID="{6C50FC24-1B4A-48D8-B028-57D74CC5BF74}" presName="compNode" presStyleCnt="0"/>
      <dgm:spPr/>
    </dgm:pt>
    <dgm:pt modelId="{EFBE76B3-4634-4B39-B6EC-4A18858B9819}" type="pres">
      <dgm:prSet presAssocID="{6C50FC24-1B4A-48D8-B028-57D74CC5BF74}" presName="bgRect" presStyleLbl="bgShp" presStyleIdx="2" presStyleCnt="3"/>
      <dgm:spPr/>
    </dgm:pt>
    <dgm:pt modelId="{A15A271D-4C07-4AAF-A5C7-96A78A9BE9D7}" type="pres">
      <dgm:prSet presAssocID="{6C50FC24-1B4A-48D8-B028-57D74CC5BF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711C364F-863D-4AE1-9646-528FC2A40F7E}" type="pres">
      <dgm:prSet presAssocID="{6C50FC24-1B4A-48D8-B028-57D74CC5BF74}" presName="spaceRect" presStyleCnt="0"/>
      <dgm:spPr/>
    </dgm:pt>
    <dgm:pt modelId="{0AA9E0C6-3A44-4855-B777-666C6C53BB8E}" type="pres">
      <dgm:prSet presAssocID="{6C50FC24-1B4A-48D8-B028-57D74CC5BF74}" presName="parTx" presStyleLbl="revTx" presStyleIdx="3" presStyleCnt="5">
        <dgm:presLayoutVars>
          <dgm:chMax val="0"/>
          <dgm:chPref val="0"/>
        </dgm:presLayoutVars>
      </dgm:prSet>
      <dgm:spPr/>
    </dgm:pt>
    <dgm:pt modelId="{9047666B-90CC-4F13-BB63-6CA0278BB00A}" type="pres">
      <dgm:prSet presAssocID="{6C50FC24-1B4A-48D8-B028-57D74CC5BF74}" presName="desTx" presStyleLbl="revTx" presStyleIdx="4" presStyleCnt="5" custScaleX="71575" custScaleY="91875" custLinFactNeighborX="-48297" custLinFactNeighborY="8967">
        <dgm:presLayoutVars/>
      </dgm:prSet>
      <dgm:spPr/>
    </dgm:pt>
  </dgm:ptLst>
  <dgm:cxnLst>
    <dgm:cxn modelId="{6C8BCD05-DB1F-4A63-8E96-FA68A2EE644E}" srcId="{EFB08234-1160-4AC1-9B6A-5E83204D17EC}" destId="{1A47267D-1A39-4D99-A326-A921BE3BA802}" srcOrd="1" destOrd="0" parTransId="{99CFAB79-F09F-4D77-A515-B9D6280E91DF}" sibTransId="{276D7879-6C5D-4935-88AD-A0B1DDE05968}"/>
    <dgm:cxn modelId="{78DBF10F-ED67-1F4C-8577-73BB51792401}" type="presOf" srcId="{CE15CA9C-F739-447F-876C-7A44CF56BA66}" destId="{BD7C8CA3-E521-4565-8B56-DBF47FD3602F}" srcOrd="0" destOrd="2" presId="urn:microsoft.com/office/officeart/2018/2/layout/IconVerticalSolidList"/>
    <dgm:cxn modelId="{6867A11E-41E9-AC42-B05A-7BA8995F6FD3}" type="presOf" srcId="{2D794864-CE61-4E89-91EF-C32154BC571F}" destId="{C83A1A88-E850-47BB-BF9A-0DF432BF9CC1}" srcOrd="0" destOrd="0" presId="urn:microsoft.com/office/officeart/2018/2/layout/IconVerticalSolidList"/>
    <dgm:cxn modelId="{40B6EE25-4498-420B-831A-19FF17F32BA0}" srcId="{EFB08234-1160-4AC1-9B6A-5E83204D17EC}" destId="{ABD4ADE5-1741-47D7-A8DD-A274A5045727}" srcOrd="0" destOrd="0" parTransId="{B93B902B-971C-4214-8EBA-E03861B72F5C}" sibTransId="{8CE17928-9280-445B-85B8-10AA3DF22954}"/>
    <dgm:cxn modelId="{B666E52A-B05F-47C8-A644-C94BAE55A622}" srcId="{26B5B91A-581E-48ED-914D-36F5FDADD6FD}" destId="{2D794864-CE61-4E89-91EF-C32154BC571F}" srcOrd="0" destOrd="0" parTransId="{E828C77C-2E05-48BE-B244-DF98DCCD39A3}" sibTransId="{64148541-7009-4A13-9F83-EEC7BBC11F27}"/>
    <dgm:cxn modelId="{CEEA2C34-594B-8B44-8F9D-8BA9AB17701D}" type="presOf" srcId="{ABD4ADE5-1741-47D7-A8DD-A274A5045727}" destId="{BD7C8CA3-E521-4565-8B56-DBF47FD3602F}" srcOrd="0" destOrd="0" presId="urn:microsoft.com/office/officeart/2018/2/layout/IconVerticalSolidList"/>
    <dgm:cxn modelId="{59E7EC35-55BF-B345-B00E-8BE4A4FE696B}" type="presOf" srcId="{7372CCA2-3DB3-4655-87B9-44C8D8016FC3}" destId="{9047666B-90CC-4F13-BB63-6CA0278BB00A}" srcOrd="0" destOrd="2" presId="urn:microsoft.com/office/officeart/2018/2/layout/IconVerticalSolidList"/>
    <dgm:cxn modelId="{F343CE45-6041-49E3-9505-17B0787C7812}" srcId="{26B5B91A-581E-48ED-914D-36F5FDADD6FD}" destId="{EFB08234-1160-4AC1-9B6A-5E83204D17EC}" srcOrd="1" destOrd="0" parTransId="{43569013-DC57-46DB-A8DD-6688F8B0C61F}" sibTransId="{53E7E004-F2B9-4F7E-944C-01BFD9F4BBAC}"/>
    <dgm:cxn modelId="{8CAE8F48-330C-4849-A95B-9470988C4D8E}" srcId="{26B5B91A-581E-48ED-914D-36F5FDADD6FD}" destId="{6C50FC24-1B4A-48D8-B028-57D74CC5BF74}" srcOrd="2" destOrd="0" parTransId="{69E69940-8DD7-442D-A39D-BCBE3B6D52D5}" sibTransId="{4B7E2A68-3FF9-4C69-8568-B172A5A8EA47}"/>
    <dgm:cxn modelId="{368C4551-DEB9-4E37-AD04-76138892B47E}" type="presOf" srcId="{26B5B91A-581E-48ED-914D-36F5FDADD6FD}" destId="{2F7C764A-F758-458B-80DE-6DC1EC330DF5}" srcOrd="0" destOrd="0" presId="urn:microsoft.com/office/officeart/2018/2/layout/IconVerticalSolidList"/>
    <dgm:cxn modelId="{18C63E53-7D95-4B5E-A2A9-019A621115BF}" srcId="{6C50FC24-1B4A-48D8-B028-57D74CC5BF74}" destId="{7B5608D8-7AC8-4C99-9A39-2371C262DD3C}" srcOrd="1" destOrd="0" parTransId="{C0352D68-5255-49E8-B349-84154286E9D7}" sibTransId="{11A536E2-1CB4-405E-99B3-3FB08EF48947}"/>
    <dgm:cxn modelId="{A1FAF36A-4155-2448-B73D-6F41182973FD}" type="presOf" srcId="{73D2CD93-D890-4650-8631-DBB14F19C39B}" destId="{9047666B-90CC-4F13-BB63-6CA0278BB00A}" srcOrd="0" destOrd="0" presId="urn:microsoft.com/office/officeart/2018/2/layout/IconVerticalSolidList"/>
    <dgm:cxn modelId="{4C0D7A74-BF2E-374D-88AD-25EE1410F26C}" type="presOf" srcId="{EFB08234-1160-4AC1-9B6A-5E83204D17EC}" destId="{9AC507AF-EEBC-4909-A247-540614A39B43}" srcOrd="0" destOrd="0" presId="urn:microsoft.com/office/officeart/2018/2/layout/IconVerticalSolidList"/>
    <dgm:cxn modelId="{A4F06393-7309-4E35-9C5E-FC7F2778FE05}" srcId="{6C50FC24-1B4A-48D8-B028-57D74CC5BF74}" destId="{73D2CD93-D890-4650-8631-DBB14F19C39B}" srcOrd="0" destOrd="0" parTransId="{890EA72E-A982-4036-B074-95FECEDABC39}" sibTransId="{F7332E87-8D01-4AAD-98C0-42D433837FDD}"/>
    <dgm:cxn modelId="{0DA98BAF-A03F-C54C-B048-227DC22A4D5E}" type="presOf" srcId="{1A47267D-1A39-4D99-A326-A921BE3BA802}" destId="{BD7C8CA3-E521-4565-8B56-DBF47FD3602F}" srcOrd="0" destOrd="1" presId="urn:microsoft.com/office/officeart/2018/2/layout/IconVerticalSolidList"/>
    <dgm:cxn modelId="{3FC539B2-10B5-433D-8891-AED0E8ECBA60}" srcId="{6C50FC24-1B4A-48D8-B028-57D74CC5BF74}" destId="{7372CCA2-3DB3-4655-87B9-44C8D8016FC3}" srcOrd="2" destOrd="0" parTransId="{06FA5D4E-3C57-42DD-9F75-33D45B69EF01}" sibTransId="{FB857825-CEAE-46ED-81AE-E1FB5CD8F83A}"/>
    <dgm:cxn modelId="{45E9AEC9-98FE-8B45-9B03-456C2E8A105C}" type="presOf" srcId="{7B5608D8-7AC8-4C99-9A39-2371C262DD3C}" destId="{9047666B-90CC-4F13-BB63-6CA0278BB00A}" srcOrd="0" destOrd="1" presId="urn:microsoft.com/office/officeart/2018/2/layout/IconVerticalSolidList"/>
    <dgm:cxn modelId="{615463CE-E83B-7347-A43F-9AF0DB49FF81}" type="presOf" srcId="{6C50FC24-1B4A-48D8-B028-57D74CC5BF74}" destId="{0AA9E0C6-3A44-4855-B777-666C6C53BB8E}" srcOrd="0" destOrd="0" presId="urn:microsoft.com/office/officeart/2018/2/layout/IconVerticalSolidList"/>
    <dgm:cxn modelId="{7A8F1EDB-48FA-4F5A-A36C-4D7D8D388F58}" srcId="{EFB08234-1160-4AC1-9B6A-5E83204D17EC}" destId="{CE15CA9C-F739-447F-876C-7A44CF56BA66}" srcOrd="2" destOrd="0" parTransId="{3896AC2B-08CE-44FE-AEAF-4E0494F46969}" sibTransId="{38F69997-18A1-49B0-85B1-C9CA12FA80FE}"/>
    <dgm:cxn modelId="{94338C59-CC52-1F40-8097-DA48AEE78D72}" type="presParOf" srcId="{2F7C764A-F758-458B-80DE-6DC1EC330DF5}" destId="{4B7DF983-DA1A-4905-B7B1-625A31C9D733}" srcOrd="0" destOrd="0" presId="urn:microsoft.com/office/officeart/2018/2/layout/IconVerticalSolidList"/>
    <dgm:cxn modelId="{3EBA79B2-5883-0440-88A2-DB7C672CFC0A}" type="presParOf" srcId="{4B7DF983-DA1A-4905-B7B1-625A31C9D733}" destId="{D174E479-7571-4BBD-9926-3358B955FA7F}" srcOrd="0" destOrd="0" presId="urn:microsoft.com/office/officeart/2018/2/layout/IconVerticalSolidList"/>
    <dgm:cxn modelId="{4D19838C-2181-3D4B-AECF-7CE39E1BB8F0}" type="presParOf" srcId="{4B7DF983-DA1A-4905-B7B1-625A31C9D733}" destId="{FFF8AAE1-096B-4258-8433-F497FB919230}" srcOrd="1" destOrd="0" presId="urn:microsoft.com/office/officeart/2018/2/layout/IconVerticalSolidList"/>
    <dgm:cxn modelId="{7E6BF682-F926-5C40-ABF3-BB638B7A445D}" type="presParOf" srcId="{4B7DF983-DA1A-4905-B7B1-625A31C9D733}" destId="{73DABD1C-2246-4E07-BFD3-0928395A4624}" srcOrd="2" destOrd="0" presId="urn:microsoft.com/office/officeart/2018/2/layout/IconVerticalSolidList"/>
    <dgm:cxn modelId="{4F4D1E64-3CFF-BD4F-9EDA-6981A9860ACB}" type="presParOf" srcId="{4B7DF983-DA1A-4905-B7B1-625A31C9D733}" destId="{C83A1A88-E850-47BB-BF9A-0DF432BF9CC1}" srcOrd="3" destOrd="0" presId="urn:microsoft.com/office/officeart/2018/2/layout/IconVerticalSolidList"/>
    <dgm:cxn modelId="{CF181069-A98B-964F-889E-B52840379B15}" type="presParOf" srcId="{2F7C764A-F758-458B-80DE-6DC1EC330DF5}" destId="{ED492537-45BD-40FD-AEC2-530837FE33BF}" srcOrd="1" destOrd="0" presId="urn:microsoft.com/office/officeart/2018/2/layout/IconVerticalSolidList"/>
    <dgm:cxn modelId="{0FFCD3DD-D06A-C049-9FEB-22B256E92609}" type="presParOf" srcId="{2F7C764A-F758-458B-80DE-6DC1EC330DF5}" destId="{675E229E-28B2-4268-8C74-5602A3844712}" srcOrd="2" destOrd="0" presId="urn:microsoft.com/office/officeart/2018/2/layout/IconVerticalSolidList"/>
    <dgm:cxn modelId="{C4C3E7C3-5E4D-4840-8B81-F323BE084F08}" type="presParOf" srcId="{675E229E-28B2-4268-8C74-5602A3844712}" destId="{7AD67CF5-1FB5-4A70-A511-302BA70F804F}" srcOrd="0" destOrd="0" presId="urn:microsoft.com/office/officeart/2018/2/layout/IconVerticalSolidList"/>
    <dgm:cxn modelId="{57F1EE5E-BEDC-CA41-8C8F-493491C4F92A}" type="presParOf" srcId="{675E229E-28B2-4268-8C74-5602A3844712}" destId="{F3D32D34-4731-4961-BFDF-01A5D5E48220}" srcOrd="1" destOrd="0" presId="urn:microsoft.com/office/officeart/2018/2/layout/IconVerticalSolidList"/>
    <dgm:cxn modelId="{274DD65D-2F20-2844-AB32-440D40DABF16}" type="presParOf" srcId="{675E229E-28B2-4268-8C74-5602A3844712}" destId="{6DCDA51D-9396-4B70-A4EE-D1580A4AC05B}" srcOrd="2" destOrd="0" presId="urn:microsoft.com/office/officeart/2018/2/layout/IconVerticalSolidList"/>
    <dgm:cxn modelId="{5DDFAE8E-55D2-7243-997B-7E2858FC099B}" type="presParOf" srcId="{675E229E-28B2-4268-8C74-5602A3844712}" destId="{9AC507AF-EEBC-4909-A247-540614A39B43}" srcOrd="3" destOrd="0" presId="urn:microsoft.com/office/officeart/2018/2/layout/IconVerticalSolidList"/>
    <dgm:cxn modelId="{D9B4392E-EBDD-1446-AE98-919FDC3544AA}" type="presParOf" srcId="{675E229E-28B2-4268-8C74-5602A3844712}" destId="{BD7C8CA3-E521-4565-8B56-DBF47FD3602F}" srcOrd="4" destOrd="0" presId="urn:microsoft.com/office/officeart/2018/2/layout/IconVerticalSolidList"/>
    <dgm:cxn modelId="{F04EBCDC-FF14-EC49-9A4F-B8B2456308C4}" type="presParOf" srcId="{2F7C764A-F758-458B-80DE-6DC1EC330DF5}" destId="{B414D9D6-2ED2-4A0B-9BB9-BD02F894F1DE}" srcOrd="3" destOrd="0" presId="urn:microsoft.com/office/officeart/2018/2/layout/IconVerticalSolidList"/>
    <dgm:cxn modelId="{775C54F9-35DD-6C41-9772-25DA58F675F8}" type="presParOf" srcId="{2F7C764A-F758-458B-80DE-6DC1EC330DF5}" destId="{409A0E59-790D-4D42-BEFE-C6C94A59F3E8}" srcOrd="4" destOrd="0" presId="urn:microsoft.com/office/officeart/2018/2/layout/IconVerticalSolidList"/>
    <dgm:cxn modelId="{F37ED69A-8E13-0746-8CC7-A20283587D3E}" type="presParOf" srcId="{409A0E59-790D-4D42-BEFE-C6C94A59F3E8}" destId="{EFBE76B3-4634-4B39-B6EC-4A18858B9819}" srcOrd="0" destOrd="0" presId="urn:microsoft.com/office/officeart/2018/2/layout/IconVerticalSolidList"/>
    <dgm:cxn modelId="{C516F77E-717A-424D-9AD0-26DB0310ECF4}" type="presParOf" srcId="{409A0E59-790D-4D42-BEFE-C6C94A59F3E8}" destId="{A15A271D-4C07-4AAF-A5C7-96A78A9BE9D7}" srcOrd="1" destOrd="0" presId="urn:microsoft.com/office/officeart/2018/2/layout/IconVerticalSolidList"/>
    <dgm:cxn modelId="{06C009B5-103E-D541-9383-BF65D6C80168}" type="presParOf" srcId="{409A0E59-790D-4D42-BEFE-C6C94A59F3E8}" destId="{711C364F-863D-4AE1-9646-528FC2A40F7E}" srcOrd="2" destOrd="0" presId="urn:microsoft.com/office/officeart/2018/2/layout/IconVerticalSolidList"/>
    <dgm:cxn modelId="{AA014B2C-4270-2142-848B-CC42542E06E3}" type="presParOf" srcId="{409A0E59-790D-4D42-BEFE-C6C94A59F3E8}" destId="{0AA9E0C6-3A44-4855-B777-666C6C53BB8E}" srcOrd="3" destOrd="0" presId="urn:microsoft.com/office/officeart/2018/2/layout/IconVerticalSolidList"/>
    <dgm:cxn modelId="{4C3B9885-24FE-0146-B66F-C68FA43BCFC1}" type="presParOf" srcId="{409A0E59-790D-4D42-BEFE-C6C94A59F3E8}" destId="{9047666B-90CC-4F13-BB63-6CA0278BB00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DCCD72-ACF9-48BE-A9F6-5343E6E0A2A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11A4FB0-B2F2-4491-BC74-472FC7EC90D5}">
      <dgm:prSet/>
      <dgm:spPr/>
      <dgm:t>
        <a:bodyPr/>
        <a:lstStyle/>
        <a:p>
          <a:r>
            <a:rPr lang="en-US"/>
            <a:t>Preschoolers</a:t>
          </a:r>
        </a:p>
      </dgm:t>
    </dgm:pt>
    <dgm:pt modelId="{01407CBC-B509-4CF5-A13C-BACD658F9D33}" type="parTrans" cxnId="{40D43EF8-2822-4925-B95F-CA901F79A041}">
      <dgm:prSet/>
      <dgm:spPr/>
      <dgm:t>
        <a:bodyPr/>
        <a:lstStyle/>
        <a:p>
          <a:endParaRPr lang="en-US"/>
        </a:p>
      </dgm:t>
    </dgm:pt>
    <dgm:pt modelId="{3A135C50-2333-4D1B-BBCB-802675DF5F9D}" type="sibTrans" cxnId="{40D43EF8-2822-4925-B95F-CA901F79A041}">
      <dgm:prSet/>
      <dgm:spPr/>
      <dgm:t>
        <a:bodyPr/>
        <a:lstStyle/>
        <a:p>
          <a:endParaRPr lang="en-US"/>
        </a:p>
      </dgm:t>
    </dgm:pt>
    <dgm:pt modelId="{683F3239-F516-428F-817A-B519135DC248}">
      <dgm:prSet/>
      <dgm:spPr/>
      <dgm:t>
        <a:bodyPr/>
        <a:lstStyle/>
        <a:p>
          <a:r>
            <a:rPr lang="en-US"/>
            <a:t>First line: Behavioral treatment in ages 4-5</a:t>
          </a:r>
        </a:p>
      </dgm:t>
    </dgm:pt>
    <dgm:pt modelId="{327337D1-70FD-4131-AC55-1F11BC1135EE}" type="parTrans" cxnId="{401951D4-E3E2-41AF-AC4A-66BDA84E14EA}">
      <dgm:prSet/>
      <dgm:spPr/>
      <dgm:t>
        <a:bodyPr/>
        <a:lstStyle/>
        <a:p>
          <a:endParaRPr lang="en-US"/>
        </a:p>
      </dgm:t>
    </dgm:pt>
    <dgm:pt modelId="{7F739240-4562-4D19-8D82-C1307F58225D}" type="sibTrans" cxnId="{401951D4-E3E2-41AF-AC4A-66BDA84E14EA}">
      <dgm:prSet/>
      <dgm:spPr/>
      <dgm:t>
        <a:bodyPr/>
        <a:lstStyle/>
        <a:p>
          <a:endParaRPr lang="en-US"/>
        </a:p>
      </dgm:t>
    </dgm:pt>
    <dgm:pt modelId="{9E48AD6E-B5B9-4E22-8118-2D21846ECB3F}">
      <dgm:prSet/>
      <dgm:spPr/>
      <dgm:t>
        <a:bodyPr/>
        <a:lstStyle/>
        <a:p>
          <a:r>
            <a:rPr lang="en-US"/>
            <a:t>Consider medication if ineffective </a:t>
          </a:r>
        </a:p>
      </dgm:t>
    </dgm:pt>
    <dgm:pt modelId="{70AD4CA0-C9BF-4194-8435-E67AD9618BB1}" type="parTrans" cxnId="{D92BC29A-71C1-4A46-812F-1EFA4A071F09}">
      <dgm:prSet/>
      <dgm:spPr/>
      <dgm:t>
        <a:bodyPr/>
        <a:lstStyle/>
        <a:p>
          <a:endParaRPr lang="en-US"/>
        </a:p>
      </dgm:t>
    </dgm:pt>
    <dgm:pt modelId="{D7892A48-9E44-461F-B4BF-697CD0A24B84}" type="sibTrans" cxnId="{D92BC29A-71C1-4A46-812F-1EFA4A071F09}">
      <dgm:prSet/>
      <dgm:spPr/>
      <dgm:t>
        <a:bodyPr/>
        <a:lstStyle/>
        <a:p>
          <a:endParaRPr lang="en-US"/>
        </a:p>
      </dgm:t>
    </dgm:pt>
    <dgm:pt modelId="{BB7C72CB-435D-4EE8-9E53-31C9C7E91BD9}">
      <dgm:prSet/>
      <dgm:spPr/>
      <dgm:t>
        <a:bodyPr/>
        <a:lstStyle/>
        <a:p>
          <a:r>
            <a:rPr lang="en-US" b="1"/>
            <a:t>Dextroamphetamine is FDA approved </a:t>
          </a:r>
          <a:endParaRPr lang="en-US"/>
        </a:p>
      </dgm:t>
    </dgm:pt>
    <dgm:pt modelId="{71D57DC6-7331-4882-90D1-33324B87B684}" type="parTrans" cxnId="{16EFAA9C-4B6B-4203-9735-D9526FFB069C}">
      <dgm:prSet/>
      <dgm:spPr/>
      <dgm:t>
        <a:bodyPr/>
        <a:lstStyle/>
        <a:p>
          <a:endParaRPr lang="en-US"/>
        </a:p>
      </dgm:t>
    </dgm:pt>
    <dgm:pt modelId="{183122D5-7BD5-4D2F-BCB4-E6CD20A56B5A}" type="sibTrans" cxnId="{16EFAA9C-4B6B-4203-9735-D9526FFB069C}">
      <dgm:prSet/>
      <dgm:spPr/>
      <dgm:t>
        <a:bodyPr/>
        <a:lstStyle/>
        <a:p>
          <a:endParaRPr lang="en-US"/>
        </a:p>
      </dgm:t>
    </dgm:pt>
    <dgm:pt modelId="{AD1053CC-8122-4A4E-AE11-7B43238B0C20}">
      <dgm:prSet/>
      <dgm:spPr/>
      <dgm:t>
        <a:bodyPr/>
        <a:lstStyle/>
        <a:p>
          <a:r>
            <a:rPr lang="en-US"/>
            <a:t>School-age </a:t>
          </a:r>
        </a:p>
      </dgm:t>
    </dgm:pt>
    <dgm:pt modelId="{B40302F3-7013-4CD9-907F-A9A7A429FE47}" type="parTrans" cxnId="{6B461231-3A01-4F5D-8D60-82DCEBA74191}">
      <dgm:prSet/>
      <dgm:spPr/>
      <dgm:t>
        <a:bodyPr/>
        <a:lstStyle/>
        <a:p>
          <a:endParaRPr lang="en-US"/>
        </a:p>
      </dgm:t>
    </dgm:pt>
    <dgm:pt modelId="{EC5B686B-3C9E-4E62-8504-21D95A5AABC7}" type="sibTrans" cxnId="{6B461231-3A01-4F5D-8D60-82DCEBA74191}">
      <dgm:prSet/>
      <dgm:spPr/>
      <dgm:t>
        <a:bodyPr/>
        <a:lstStyle/>
        <a:p>
          <a:endParaRPr lang="en-US"/>
        </a:p>
      </dgm:t>
    </dgm:pt>
    <dgm:pt modelId="{2C92BB28-818C-4CC6-A094-7D9F0059DDAE}">
      <dgm:prSet/>
      <dgm:spPr/>
      <dgm:t>
        <a:bodyPr/>
        <a:lstStyle/>
        <a:p>
          <a:r>
            <a:rPr lang="en-US" dirty="0"/>
            <a:t>First line: </a:t>
          </a:r>
          <a:r>
            <a:rPr lang="en-US" b="1" dirty="0"/>
            <a:t>Methylphenidate or amphetamines </a:t>
          </a:r>
        </a:p>
      </dgm:t>
    </dgm:pt>
    <dgm:pt modelId="{3B826033-9F14-43EC-968D-172C7B3D5162}" type="parTrans" cxnId="{9C7A6DD9-5993-4A9B-8D23-3E672AA13060}">
      <dgm:prSet/>
      <dgm:spPr/>
      <dgm:t>
        <a:bodyPr/>
        <a:lstStyle/>
        <a:p>
          <a:endParaRPr lang="en-US"/>
        </a:p>
      </dgm:t>
    </dgm:pt>
    <dgm:pt modelId="{E87F520D-BF07-44ED-AB76-B2BD1E2DE541}" type="sibTrans" cxnId="{9C7A6DD9-5993-4A9B-8D23-3E672AA13060}">
      <dgm:prSet/>
      <dgm:spPr/>
      <dgm:t>
        <a:bodyPr/>
        <a:lstStyle/>
        <a:p>
          <a:endParaRPr lang="en-US"/>
        </a:p>
      </dgm:t>
    </dgm:pt>
    <dgm:pt modelId="{E3DDCE21-11ED-4024-ACAA-81146CA588B2}">
      <dgm:prSet/>
      <dgm:spPr/>
      <dgm:t>
        <a:bodyPr/>
        <a:lstStyle/>
        <a:p>
          <a:r>
            <a:rPr lang="en-US" dirty="0"/>
            <a:t>Long-acting to avoid midday dosing </a:t>
          </a:r>
        </a:p>
      </dgm:t>
    </dgm:pt>
    <dgm:pt modelId="{797DD597-3AF7-45B5-A4C7-B6DC7A49BA60}" type="parTrans" cxnId="{D2D6ECDB-6B72-4BF4-8FF6-08AF07165E45}">
      <dgm:prSet/>
      <dgm:spPr/>
      <dgm:t>
        <a:bodyPr/>
        <a:lstStyle/>
        <a:p>
          <a:endParaRPr lang="en-US"/>
        </a:p>
      </dgm:t>
    </dgm:pt>
    <dgm:pt modelId="{2775AE9E-A701-46B2-A8AB-6DFA52E3546F}" type="sibTrans" cxnId="{D2D6ECDB-6B72-4BF4-8FF6-08AF07165E45}">
      <dgm:prSet/>
      <dgm:spPr/>
      <dgm:t>
        <a:bodyPr/>
        <a:lstStyle/>
        <a:p>
          <a:endParaRPr lang="en-US"/>
        </a:p>
      </dgm:t>
    </dgm:pt>
    <dgm:pt modelId="{A8EB54E3-D0A5-44E0-8D83-05407BAE69EF}">
      <dgm:prSet/>
      <dgm:spPr/>
      <dgm:t>
        <a:bodyPr/>
        <a:lstStyle/>
        <a:p>
          <a:r>
            <a:rPr lang="en-US"/>
            <a:t>Monitor ADRs </a:t>
          </a:r>
        </a:p>
      </dgm:t>
    </dgm:pt>
    <dgm:pt modelId="{EAC0A4A0-D21A-40F4-B577-9B46233139FE}" type="parTrans" cxnId="{B0D889E7-A0AD-4F69-875E-B7F450C60427}">
      <dgm:prSet/>
      <dgm:spPr/>
      <dgm:t>
        <a:bodyPr/>
        <a:lstStyle/>
        <a:p>
          <a:endParaRPr lang="en-US"/>
        </a:p>
      </dgm:t>
    </dgm:pt>
    <dgm:pt modelId="{553EDC1C-31AE-42D2-988A-D3022F784824}" type="sibTrans" cxnId="{B0D889E7-A0AD-4F69-875E-B7F450C60427}">
      <dgm:prSet/>
      <dgm:spPr/>
      <dgm:t>
        <a:bodyPr/>
        <a:lstStyle/>
        <a:p>
          <a:endParaRPr lang="en-US"/>
        </a:p>
      </dgm:t>
    </dgm:pt>
    <dgm:pt modelId="{1E8FBA71-0E5E-4036-836A-BE374DFBEE3C}">
      <dgm:prSet/>
      <dgm:spPr/>
      <dgm:t>
        <a:bodyPr/>
        <a:lstStyle/>
        <a:p>
          <a:r>
            <a:rPr lang="en-US"/>
            <a:t>Adolescents</a:t>
          </a:r>
        </a:p>
      </dgm:t>
    </dgm:pt>
    <dgm:pt modelId="{B1E446BF-23B0-4B72-B236-6A32CB882424}" type="parTrans" cxnId="{D1AF306F-7894-4394-9155-19EA0295DB6C}">
      <dgm:prSet/>
      <dgm:spPr/>
      <dgm:t>
        <a:bodyPr/>
        <a:lstStyle/>
        <a:p>
          <a:endParaRPr lang="en-US"/>
        </a:p>
      </dgm:t>
    </dgm:pt>
    <dgm:pt modelId="{427B7867-FA41-40C4-9DB1-2E1D1F1FDEC0}" type="sibTrans" cxnId="{D1AF306F-7894-4394-9155-19EA0295DB6C}">
      <dgm:prSet/>
      <dgm:spPr/>
      <dgm:t>
        <a:bodyPr/>
        <a:lstStyle/>
        <a:p>
          <a:endParaRPr lang="en-US"/>
        </a:p>
      </dgm:t>
    </dgm:pt>
    <dgm:pt modelId="{A845C568-0777-47B7-80AE-7291FA3ABAD1}">
      <dgm:prSet/>
      <dgm:spPr/>
      <dgm:t>
        <a:bodyPr/>
        <a:lstStyle/>
        <a:p>
          <a:r>
            <a:rPr lang="en-US"/>
            <a:t>Comparable to school-age</a:t>
          </a:r>
        </a:p>
      </dgm:t>
    </dgm:pt>
    <dgm:pt modelId="{EA99F5B3-31FE-477C-ADCB-F9C3BA11AB99}" type="parTrans" cxnId="{726E61EA-0DB9-4BD6-A33A-6A5DADDA591E}">
      <dgm:prSet/>
      <dgm:spPr/>
      <dgm:t>
        <a:bodyPr/>
        <a:lstStyle/>
        <a:p>
          <a:endParaRPr lang="en-US"/>
        </a:p>
      </dgm:t>
    </dgm:pt>
    <dgm:pt modelId="{7043D5C6-0193-45BE-94E9-36D8791DC56A}" type="sibTrans" cxnId="{726E61EA-0DB9-4BD6-A33A-6A5DADDA591E}">
      <dgm:prSet/>
      <dgm:spPr/>
      <dgm:t>
        <a:bodyPr/>
        <a:lstStyle/>
        <a:p>
          <a:endParaRPr lang="en-US"/>
        </a:p>
      </dgm:t>
    </dgm:pt>
    <dgm:pt modelId="{ABB56773-F5C7-4AC7-8CE7-0CE2312A5D02}">
      <dgm:prSet/>
      <dgm:spPr/>
      <dgm:t>
        <a:bodyPr/>
        <a:lstStyle/>
        <a:p>
          <a:r>
            <a:rPr lang="en-US"/>
            <a:t>Abuse potential </a:t>
          </a:r>
        </a:p>
      </dgm:t>
    </dgm:pt>
    <dgm:pt modelId="{5AA15586-990F-42B1-B4B4-7B217A432690}" type="parTrans" cxnId="{C4E0FFD1-8126-4586-88F7-D99AC344640E}">
      <dgm:prSet/>
      <dgm:spPr/>
      <dgm:t>
        <a:bodyPr/>
        <a:lstStyle/>
        <a:p>
          <a:endParaRPr lang="en-US"/>
        </a:p>
      </dgm:t>
    </dgm:pt>
    <dgm:pt modelId="{E1AA350C-AA5E-4C1B-88DB-036782C0BE0F}" type="sibTrans" cxnId="{C4E0FFD1-8126-4586-88F7-D99AC344640E}">
      <dgm:prSet/>
      <dgm:spPr/>
      <dgm:t>
        <a:bodyPr/>
        <a:lstStyle/>
        <a:p>
          <a:endParaRPr lang="en-US"/>
        </a:p>
      </dgm:t>
    </dgm:pt>
    <dgm:pt modelId="{F577D1C3-C7FD-4B12-8349-F9619F37F99E}">
      <dgm:prSet/>
      <dgm:spPr/>
      <dgm:t>
        <a:bodyPr/>
        <a:lstStyle/>
        <a:p>
          <a:r>
            <a:rPr lang="en-US"/>
            <a:t>Adults </a:t>
          </a:r>
        </a:p>
      </dgm:t>
    </dgm:pt>
    <dgm:pt modelId="{D0914245-7A1F-4C05-A8E1-DD650C604145}" type="parTrans" cxnId="{816F468E-010B-4067-B312-3254C161B408}">
      <dgm:prSet/>
      <dgm:spPr/>
      <dgm:t>
        <a:bodyPr/>
        <a:lstStyle/>
        <a:p>
          <a:endParaRPr lang="en-US"/>
        </a:p>
      </dgm:t>
    </dgm:pt>
    <dgm:pt modelId="{BED34840-C602-4FF3-997E-E4916CE384ED}" type="sibTrans" cxnId="{816F468E-010B-4067-B312-3254C161B408}">
      <dgm:prSet/>
      <dgm:spPr/>
      <dgm:t>
        <a:bodyPr/>
        <a:lstStyle/>
        <a:p>
          <a:endParaRPr lang="en-US"/>
        </a:p>
      </dgm:t>
    </dgm:pt>
    <dgm:pt modelId="{777BEA44-C384-4064-BE48-FB8F60BCE11E}">
      <dgm:prSet/>
      <dgm:spPr/>
      <dgm:t>
        <a:bodyPr/>
        <a:lstStyle/>
        <a:p>
          <a:r>
            <a:rPr lang="en-US" dirty="0"/>
            <a:t>First-line: </a:t>
          </a:r>
          <a:r>
            <a:rPr lang="en-US" b="1" dirty="0"/>
            <a:t>Methylphenidate and amphetamines </a:t>
          </a:r>
        </a:p>
      </dgm:t>
    </dgm:pt>
    <dgm:pt modelId="{7860780C-3D3A-4537-8B7F-26DA4B3D18AB}" type="parTrans" cxnId="{0FFC0FA4-CDD1-4B35-BD97-82C285AE7744}">
      <dgm:prSet/>
      <dgm:spPr/>
      <dgm:t>
        <a:bodyPr/>
        <a:lstStyle/>
        <a:p>
          <a:endParaRPr lang="en-US"/>
        </a:p>
      </dgm:t>
    </dgm:pt>
    <dgm:pt modelId="{53DF1385-5C28-4072-A837-7E6A312224EA}" type="sibTrans" cxnId="{0FFC0FA4-CDD1-4B35-BD97-82C285AE7744}">
      <dgm:prSet/>
      <dgm:spPr/>
      <dgm:t>
        <a:bodyPr/>
        <a:lstStyle/>
        <a:p>
          <a:endParaRPr lang="en-US"/>
        </a:p>
      </dgm:t>
    </dgm:pt>
    <dgm:pt modelId="{9FE74191-BF23-46D3-8F27-8EFC6125BBF9}">
      <dgm:prSet/>
      <dgm:spPr/>
      <dgm:t>
        <a:bodyPr/>
        <a:lstStyle/>
        <a:p>
          <a:r>
            <a:rPr lang="en-US"/>
            <a:t>Long-acting formulation </a:t>
          </a:r>
        </a:p>
      </dgm:t>
    </dgm:pt>
    <dgm:pt modelId="{F5FEFF29-A8BF-4E62-A9B6-89B48E077CF9}" type="parTrans" cxnId="{70F0B01D-1BA5-4005-A4AD-C7BC0F56CD56}">
      <dgm:prSet/>
      <dgm:spPr/>
      <dgm:t>
        <a:bodyPr/>
        <a:lstStyle/>
        <a:p>
          <a:endParaRPr lang="en-US"/>
        </a:p>
      </dgm:t>
    </dgm:pt>
    <dgm:pt modelId="{CA80C036-0580-4012-96FA-9B876D37E217}" type="sibTrans" cxnId="{70F0B01D-1BA5-4005-A4AD-C7BC0F56CD56}">
      <dgm:prSet/>
      <dgm:spPr/>
      <dgm:t>
        <a:bodyPr/>
        <a:lstStyle/>
        <a:p>
          <a:endParaRPr lang="en-US"/>
        </a:p>
      </dgm:t>
    </dgm:pt>
    <dgm:pt modelId="{E9A01F52-3204-4DEC-92E7-7F839548947E}">
      <dgm:prSet/>
      <dgm:spPr/>
      <dgm:t>
        <a:bodyPr/>
        <a:lstStyle/>
        <a:p>
          <a:r>
            <a:rPr lang="en-US"/>
            <a:t>Second-line</a:t>
          </a:r>
        </a:p>
      </dgm:t>
    </dgm:pt>
    <dgm:pt modelId="{E17A4702-F03B-4601-BFD3-C26648945BCB}" type="parTrans" cxnId="{6C30AB41-0DC9-42E9-8F07-2245BFD482CB}">
      <dgm:prSet/>
      <dgm:spPr/>
      <dgm:t>
        <a:bodyPr/>
        <a:lstStyle/>
        <a:p>
          <a:endParaRPr lang="en-US"/>
        </a:p>
      </dgm:t>
    </dgm:pt>
    <dgm:pt modelId="{73CFD2BB-9BF1-4B5D-B88F-7F980809DB3A}" type="sibTrans" cxnId="{6C30AB41-0DC9-42E9-8F07-2245BFD482CB}">
      <dgm:prSet/>
      <dgm:spPr/>
      <dgm:t>
        <a:bodyPr/>
        <a:lstStyle/>
        <a:p>
          <a:endParaRPr lang="en-US"/>
        </a:p>
      </dgm:t>
    </dgm:pt>
    <dgm:pt modelId="{BE88CE43-7E75-4109-AC6F-5427777922D0}">
      <dgm:prSet/>
      <dgm:spPr/>
      <dgm:t>
        <a:bodyPr/>
        <a:lstStyle/>
        <a:p>
          <a:r>
            <a:rPr lang="en-US" dirty="0"/>
            <a:t>Atomoxetine &amp; select antidepressants </a:t>
          </a:r>
        </a:p>
      </dgm:t>
    </dgm:pt>
    <dgm:pt modelId="{D4D1B36B-43A3-4EA8-94CD-28C1C715EBC8}" type="parTrans" cxnId="{D83A55CD-AF0B-4FB6-8009-FF191DB8BD2C}">
      <dgm:prSet/>
      <dgm:spPr/>
      <dgm:t>
        <a:bodyPr/>
        <a:lstStyle/>
        <a:p>
          <a:endParaRPr lang="en-US"/>
        </a:p>
      </dgm:t>
    </dgm:pt>
    <dgm:pt modelId="{672EFAE1-288B-4C74-B69C-35CC9D068C36}" type="sibTrans" cxnId="{D83A55CD-AF0B-4FB6-8009-FF191DB8BD2C}">
      <dgm:prSet/>
      <dgm:spPr/>
      <dgm:t>
        <a:bodyPr/>
        <a:lstStyle/>
        <a:p>
          <a:endParaRPr lang="en-US"/>
        </a:p>
      </dgm:t>
    </dgm:pt>
    <dgm:pt modelId="{544DBD1B-8AA9-46B7-B82F-55D3BC6B8AC4}">
      <dgm:prSet/>
      <dgm:spPr/>
      <dgm:t>
        <a:bodyPr/>
        <a:lstStyle/>
        <a:p>
          <a:r>
            <a:rPr lang="en-US"/>
            <a:t>Adjunct: clonidine and guanfacine</a:t>
          </a:r>
        </a:p>
      </dgm:t>
    </dgm:pt>
    <dgm:pt modelId="{C8ADF5C1-CAA5-436C-8416-E91D74523339}" type="parTrans" cxnId="{25CBB0C3-7E1E-4FA0-9CE5-D92865C0AD37}">
      <dgm:prSet/>
      <dgm:spPr/>
      <dgm:t>
        <a:bodyPr/>
        <a:lstStyle/>
        <a:p>
          <a:endParaRPr lang="en-US"/>
        </a:p>
      </dgm:t>
    </dgm:pt>
    <dgm:pt modelId="{938E4039-A53B-4F74-8A01-253C54723EC2}" type="sibTrans" cxnId="{25CBB0C3-7E1E-4FA0-9CE5-D92865C0AD37}">
      <dgm:prSet/>
      <dgm:spPr/>
      <dgm:t>
        <a:bodyPr/>
        <a:lstStyle/>
        <a:p>
          <a:endParaRPr lang="en-US"/>
        </a:p>
      </dgm:t>
    </dgm:pt>
    <dgm:pt modelId="{FF8C5762-BC51-4047-9E29-7FC56CEA41E2}" type="pres">
      <dgm:prSet presAssocID="{2EDCCD72-ACF9-48BE-A9F6-5343E6E0A2AE}" presName="Name0" presStyleCnt="0">
        <dgm:presLayoutVars>
          <dgm:dir/>
          <dgm:animLvl val="lvl"/>
          <dgm:resizeHandles val="exact"/>
        </dgm:presLayoutVars>
      </dgm:prSet>
      <dgm:spPr/>
    </dgm:pt>
    <dgm:pt modelId="{49B47167-E4AA-494E-9834-FB8B10FD75DE}" type="pres">
      <dgm:prSet presAssocID="{B11A4FB0-B2F2-4491-BC74-472FC7EC90D5}" presName="composite" presStyleCnt="0"/>
      <dgm:spPr/>
    </dgm:pt>
    <dgm:pt modelId="{3C15D532-3F79-EB40-96BA-E4810624DE97}" type="pres">
      <dgm:prSet presAssocID="{B11A4FB0-B2F2-4491-BC74-472FC7EC90D5}" presName="parTx" presStyleLbl="alignNode1" presStyleIdx="0" presStyleCnt="4">
        <dgm:presLayoutVars>
          <dgm:chMax val="0"/>
          <dgm:chPref val="0"/>
          <dgm:bulletEnabled val="1"/>
        </dgm:presLayoutVars>
      </dgm:prSet>
      <dgm:spPr/>
    </dgm:pt>
    <dgm:pt modelId="{6F2475B3-8C0E-E640-8214-EDF0E7CE29DA}" type="pres">
      <dgm:prSet presAssocID="{B11A4FB0-B2F2-4491-BC74-472FC7EC90D5}" presName="desTx" presStyleLbl="alignAccFollowNode1" presStyleIdx="0" presStyleCnt="4">
        <dgm:presLayoutVars>
          <dgm:bulletEnabled val="1"/>
        </dgm:presLayoutVars>
      </dgm:prSet>
      <dgm:spPr/>
    </dgm:pt>
    <dgm:pt modelId="{674C69EE-7F71-2947-85E5-38D73F7ECD1E}" type="pres">
      <dgm:prSet presAssocID="{3A135C50-2333-4D1B-BBCB-802675DF5F9D}" presName="space" presStyleCnt="0"/>
      <dgm:spPr/>
    </dgm:pt>
    <dgm:pt modelId="{5DEE8783-DC41-674A-A2BC-52CE23DFB913}" type="pres">
      <dgm:prSet presAssocID="{AD1053CC-8122-4A4E-AE11-7B43238B0C20}" presName="composite" presStyleCnt="0"/>
      <dgm:spPr/>
    </dgm:pt>
    <dgm:pt modelId="{E05124D8-98A2-2940-9A07-02BC6A414EDD}" type="pres">
      <dgm:prSet presAssocID="{AD1053CC-8122-4A4E-AE11-7B43238B0C20}" presName="parTx" presStyleLbl="alignNode1" presStyleIdx="1" presStyleCnt="4">
        <dgm:presLayoutVars>
          <dgm:chMax val="0"/>
          <dgm:chPref val="0"/>
          <dgm:bulletEnabled val="1"/>
        </dgm:presLayoutVars>
      </dgm:prSet>
      <dgm:spPr/>
    </dgm:pt>
    <dgm:pt modelId="{9B6AA924-8F75-5041-B9A8-52878B3D3599}" type="pres">
      <dgm:prSet presAssocID="{AD1053CC-8122-4A4E-AE11-7B43238B0C20}" presName="desTx" presStyleLbl="alignAccFollowNode1" presStyleIdx="1" presStyleCnt="4">
        <dgm:presLayoutVars>
          <dgm:bulletEnabled val="1"/>
        </dgm:presLayoutVars>
      </dgm:prSet>
      <dgm:spPr/>
    </dgm:pt>
    <dgm:pt modelId="{E1A03C0E-480D-8544-90B5-88BAC34D0C7A}" type="pres">
      <dgm:prSet presAssocID="{EC5B686B-3C9E-4E62-8504-21D95A5AABC7}" presName="space" presStyleCnt="0"/>
      <dgm:spPr/>
    </dgm:pt>
    <dgm:pt modelId="{15139C39-6F79-064E-A5BF-7A3CB4A89527}" type="pres">
      <dgm:prSet presAssocID="{1E8FBA71-0E5E-4036-836A-BE374DFBEE3C}" presName="composite" presStyleCnt="0"/>
      <dgm:spPr/>
    </dgm:pt>
    <dgm:pt modelId="{F6A06D06-776E-D041-AFF0-8E71242D4C0C}" type="pres">
      <dgm:prSet presAssocID="{1E8FBA71-0E5E-4036-836A-BE374DFBEE3C}" presName="parTx" presStyleLbl="alignNode1" presStyleIdx="2" presStyleCnt="4">
        <dgm:presLayoutVars>
          <dgm:chMax val="0"/>
          <dgm:chPref val="0"/>
          <dgm:bulletEnabled val="1"/>
        </dgm:presLayoutVars>
      </dgm:prSet>
      <dgm:spPr/>
    </dgm:pt>
    <dgm:pt modelId="{F40A49F3-F8BE-E442-A8F2-F7D1732B4EA1}" type="pres">
      <dgm:prSet presAssocID="{1E8FBA71-0E5E-4036-836A-BE374DFBEE3C}" presName="desTx" presStyleLbl="alignAccFollowNode1" presStyleIdx="2" presStyleCnt="4">
        <dgm:presLayoutVars>
          <dgm:bulletEnabled val="1"/>
        </dgm:presLayoutVars>
      </dgm:prSet>
      <dgm:spPr/>
    </dgm:pt>
    <dgm:pt modelId="{C2166EBF-131A-4D45-A27C-0306258C22BC}" type="pres">
      <dgm:prSet presAssocID="{427B7867-FA41-40C4-9DB1-2E1D1F1FDEC0}" presName="space" presStyleCnt="0"/>
      <dgm:spPr/>
    </dgm:pt>
    <dgm:pt modelId="{F3757F64-9BB9-404B-94BB-FC62B42C3692}" type="pres">
      <dgm:prSet presAssocID="{F577D1C3-C7FD-4B12-8349-F9619F37F99E}" presName="composite" presStyleCnt="0"/>
      <dgm:spPr/>
    </dgm:pt>
    <dgm:pt modelId="{74B492F4-4EA4-6343-B86B-428B63086722}" type="pres">
      <dgm:prSet presAssocID="{F577D1C3-C7FD-4B12-8349-F9619F37F99E}" presName="parTx" presStyleLbl="alignNode1" presStyleIdx="3" presStyleCnt="4">
        <dgm:presLayoutVars>
          <dgm:chMax val="0"/>
          <dgm:chPref val="0"/>
          <dgm:bulletEnabled val="1"/>
        </dgm:presLayoutVars>
      </dgm:prSet>
      <dgm:spPr/>
    </dgm:pt>
    <dgm:pt modelId="{4E946148-BFCB-AA47-B803-8A9DC7A2EC9B}" type="pres">
      <dgm:prSet presAssocID="{F577D1C3-C7FD-4B12-8349-F9619F37F99E}" presName="desTx" presStyleLbl="alignAccFollowNode1" presStyleIdx="3" presStyleCnt="4">
        <dgm:presLayoutVars>
          <dgm:bulletEnabled val="1"/>
        </dgm:presLayoutVars>
      </dgm:prSet>
      <dgm:spPr/>
    </dgm:pt>
  </dgm:ptLst>
  <dgm:cxnLst>
    <dgm:cxn modelId="{3A145A1A-A863-CF40-99C7-886E32FFADA6}" type="presOf" srcId="{544DBD1B-8AA9-46B7-B82F-55D3BC6B8AC4}" destId="{4E946148-BFCB-AA47-B803-8A9DC7A2EC9B}" srcOrd="0" destOrd="4" presId="urn:microsoft.com/office/officeart/2005/8/layout/hList1"/>
    <dgm:cxn modelId="{70F0B01D-1BA5-4005-A4AD-C7BC0F56CD56}" srcId="{777BEA44-C384-4064-BE48-FB8F60BCE11E}" destId="{9FE74191-BF23-46D3-8F27-8EFC6125BBF9}" srcOrd="0" destOrd="0" parTransId="{F5FEFF29-A8BF-4E62-A9B6-89B48E077CF9}" sibTransId="{CA80C036-0580-4012-96FA-9B876D37E217}"/>
    <dgm:cxn modelId="{2B5D8A20-C4F4-9849-9EC2-7BAE9D2A29DB}" type="presOf" srcId="{B11A4FB0-B2F2-4491-BC74-472FC7EC90D5}" destId="{3C15D532-3F79-EB40-96BA-E4810624DE97}" srcOrd="0" destOrd="0" presId="urn:microsoft.com/office/officeart/2005/8/layout/hList1"/>
    <dgm:cxn modelId="{6B461231-3A01-4F5D-8D60-82DCEBA74191}" srcId="{2EDCCD72-ACF9-48BE-A9F6-5343E6E0A2AE}" destId="{AD1053CC-8122-4A4E-AE11-7B43238B0C20}" srcOrd="1" destOrd="0" parTransId="{B40302F3-7013-4CD9-907F-A9A7A429FE47}" sibTransId="{EC5B686B-3C9E-4E62-8504-21D95A5AABC7}"/>
    <dgm:cxn modelId="{8F703538-8AF1-6743-BEB7-781CF458F21A}" type="presOf" srcId="{683F3239-F516-428F-817A-B519135DC248}" destId="{6F2475B3-8C0E-E640-8214-EDF0E7CE29DA}" srcOrd="0" destOrd="0" presId="urn:microsoft.com/office/officeart/2005/8/layout/hList1"/>
    <dgm:cxn modelId="{534A4240-5778-D44A-8CCF-0E23C9A9A7F3}" type="presOf" srcId="{A8EB54E3-D0A5-44E0-8D83-05407BAE69EF}" destId="{9B6AA924-8F75-5041-B9A8-52878B3D3599}" srcOrd="0" destOrd="2" presId="urn:microsoft.com/office/officeart/2005/8/layout/hList1"/>
    <dgm:cxn modelId="{6C30AB41-0DC9-42E9-8F07-2245BFD482CB}" srcId="{F577D1C3-C7FD-4B12-8349-F9619F37F99E}" destId="{E9A01F52-3204-4DEC-92E7-7F839548947E}" srcOrd="1" destOrd="0" parTransId="{E17A4702-F03B-4601-BFD3-C26648945BCB}" sibTransId="{73CFD2BB-9BF1-4B5D-B88F-7F980809DB3A}"/>
    <dgm:cxn modelId="{5D72C943-0720-1045-812E-47A8B072C7C9}" type="presOf" srcId="{2EDCCD72-ACF9-48BE-A9F6-5343E6E0A2AE}" destId="{FF8C5762-BC51-4047-9E29-7FC56CEA41E2}" srcOrd="0" destOrd="0" presId="urn:microsoft.com/office/officeart/2005/8/layout/hList1"/>
    <dgm:cxn modelId="{D1B0C04B-7F46-DD4C-971D-0B65D4756E3F}" type="presOf" srcId="{F577D1C3-C7FD-4B12-8349-F9619F37F99E}" destId="{74B492F4-4EA4-6343-B86B-428B63086722}" srcOrd="0" destOrd="0" presId="urn:microsoft.com/office/officeart/2005/8/layout/hList1"/>
    <dgm:cxn modelId="{CEFFB44C-3E41-074C-8DD4-8CBA610174EA}" type="presOf" srcId="{E3DDCE21-11ED-4024-ACAA-81146CA588B2}" destId="{9B6AA924-8F75-5041-B9A8-52878B3D3599}" srcOrd="0" destOrd="1" presId="urn:microsoft.com/office/officeart/2005/8/layout/hList1"/>
    <dgm:cxn modelId="{55DE6A51-E167-234D-8A0D-0B1D7A9365C4}" type="presOf" srcId="{2C92BB28-818C-4CC6-A094-7D9F0059DDAE}" destId="{9B6AA924-8F75-5041-B9A8-52878B3D3599}" srcOrd="0" destOrd="0" presId="urn:microsoft.com/office/officeart/2005/8/layout/hList1"/>
    <dgm:cxn modelId="{1CC09D6E-44D0-0647-9CDB-4C3FDBA5C55E}" type="presOf" srcId="{ABB56773-F5C7-4AC7-8CE7-0CE2312A5D02}" destId="{F40A49F3-F8BE-E442-A8F2-F7D1732B4EA1}" srcOrd="0" destOrd="1" presId="urn:microsoft.com/office/officeart/2005/8/layout/hList1"/>
    <dgm:cxn modelId="{D1AF306F-7894-4394-9155-19EA0295DB6C}" srcId="{2EDCCD72-ACF9-48BE-A9F6-5343E6E0A2AE}" destId="{1E8FBA71-0E5E-4036-836A-BE374DFBEE3C}" srcOrd="2" destOrd="0" parTransId="{B1E446BF-23B0-4B72-B236-6A32CB882424}" sibTransId="{427B7867-FA41-40C4-9DB1-2E1D1F1FDEC0}"/>
    <dgm:cxn modelId="{2BB50E82-3769-F54A-A249-20EAA9E576D4}" type="presOf" srcId="{BB7C72CB-435D-4EE8-9E53-31C9C7E91BD9}" destId="{6F2475B3-8C0E-E640-8214-EDF0E7CE29DA}" srcOrd="0" destOrd="2" presId="urn:microsoft.com/office/officeart/2005/8/layout/hList1"/>
    <dgm:cxn modelId="{78C5F183-9230-7041-A191-BE6A0E8B3765}" type="presOf" srcId="{A845C568-0777-47B7-80AE-7291FA3ABAD1}" destId="{F40A49F3-F8BE-E442-A8F2-F7D1732B4EA1}" srcOrd="0" destOrd="0" presId="urn:microsoft.com/office/officeart/2005/8/layout/hList1"/>
    <dgm:cxn modelId="{BFBE6A88-1FD4-2047-8DCF-09F290FB67AD}" type="presOf" srcId="{9E48AD6E-B5B9-4E22-8118-2D21846ECB3F}" destId="{6F2475B3-8C0E-E640-8214-EDF0E7CE29DA}" srcOrd="0" destOrd="1" presId="urn:microsoft.com/office/officeart/2005/8/layout/hList1"/>
    <dgm:cxn modelId="{418A9D8C-C840-1641-844A-4B8863AA20EE}" type="presOf" srcId="{E9A01F52-3204-4DEC-92E7-7F839548947E}" destId="{4E946148-BFCB-AA47-B803-8A9DC7A2EC9B}" srcOrd="0" destOrd="2" presId="urn:microsoft.com/office/officeart/2005/8/layout/hList1"/>
    <dgm:cxn modelId="{816F468E-010B-4067-B312-3254C161B408}" srcId="{2EDCCD72-ACF9-48BE-A9F6-5343E6E0A2AE}" destId="{F577D1C3-C7FD-4B12-8349-F9619F37F99E}" srcOrd="3" destOrd="0" parTransId="{D0914245-7A1F-4C05-A8E1-DD650C604145}" sibTransId="{BED34840-C602-4FF3-997E-E4916CE384ED}"/>
    <dgm:cxn modelId="{87B63F99-5954-6B45-8DA7-AF4A2E838D6A}" type="presOf" srcId="{9FE74191-BF23-46D3-8F27-8EFC6125BBF9}" destId="{4E946148-BFCB-AA47-B803-8A9DC7A2EC9B}" srcOrd="0" destOrd="1" presId="urn:microsoft.com/office/officeart/2005/8/layout/hList1"/>
    <dgm:cxn modelId="{D92BC29A-71C1-4A46-812F-1EFA4A071F09}" srcId="{683F3239-F516-428F-817A-B519135DC248}" destId="{9E48AD6E-B5B9-4E22-8118-2D21846ECB3F}" srcOrd="0" destOrd="0" parTransId="{70AD4CA0-C9BF-4194-8435-E67AD9618BB1}" sibTransId="{D7892A48-9E44-461F-B4BF-697CD0A24B84}"/>
    <dgm:cxn modelId="{16EFAA9C-4B6B-4203-9735-D9526FFB069C}" srcId="{9E48AD6E-B5B9-4E22-8118-2D21846ECB3F}" destId="{BB7C72CB-435D-4EE8-9E53-31C9C7E91BD9}" srcOrd="0" destOrd="0" parTransId="{71D57DC6-7331-4882-90D1-33324B87B684}" sibTransId="{183122D5-7BD5-4D2F-BCB4-E6CD20A56B5A}"/>
    <dgm:cxn modelId="{0FFC0FA4-CDD1-4B35-BD97-82C285AE7744}" srcId="{F577D1C3-C7FD-4B12-8349-F9619F37F99E}" destId="{777BEA44-C384-4064-BE48-FB8F60BCE11E}" srcOrd="0" destOrd="0" parTransId="{7860780C-3D3A-4537-8B7F-26DA4B3D18AB}" sibTransId="{53DF1385-5C28-4072-A837-7E6A312224EA}"/>
    <dgm:cxn modelId="{EADFC0BC-C992-5F41-8AF7-82107858C8E1}" type="presOf" srcId="{777BEA44-C384-4064-BE48-FB8F60BCE11E}" destId="{4E946148-BFCB-AA47-B803-8A9DC7A2EC9B}" srcOrd="0" destOrd="0" presId="urn:microsoft.com/office/officeart/2005/8/layout/hList1"/>
    <dgm:cxn modelId="{25CBB0C3-7E1E-4FA0-9CE5-D92865C0AD37}" srcId="{E9A01F52-3204-4DEC-92E7-7F839548947E}" destId="{544DBD1B-8AA9-46B7-B82F-55D3BC6B8AC4}" srcOrd="1" destOrd="0" parTransId="{C8ADF5C1-CAA5-436C-8416-E91D74523339}" sibTransId="{938E4039-A53B-4F74-8A01-253C54723EC2}"/>
    <dgm:cxn modelId="{A4CE9BCC-DD14-C943-BD6E-6664F0475916}" type="presOf" srcId="{AD1053CC-8122-4A4E-AE11-7B43238B0C20}" destId="{E05124D8-98A2-2940-9A07-02BC6A414EDD}" srcOrd="0" destOrd="0" presId="urn:microsoft.com/office/officeart/2005/8/layout/hList1"/>
    <dgm:cxn modelId="{D83A55CD-AF0B-4FB6-8009-FF191DB8BD2C}" srcId="{E9A01F52-3204-4DEC-92E7-7F839548947E}" destId="{BE88CE43-7E75-4109-AC6F-5427777922D0}" srcOrd="0" destOrd="0" parTransId="{D4D1B36B-43A3-4EA8-94CD-28C1C715EBC8}" sibTransId="{672EFAE1-288B-4C74-B69C-35CC9D068C36}"/>
    <dgm:cxn modelId="{C4E0FFD1-8126-4586-88F7-D99AC344640E}" srcId="{A845C568-0777-47B7-80AE-7291FA3ABAD1}" destId="{ABB56773-F5C7-4AC7-8CE7-0CE2312A5D02}" srcOrd="0" destOrd="0" parTransId="{5AA15586-990F-42B1-B4B4-7B217A432690}" sibTransId="{E1AA350C-AA5E-4C1B-88DB-036782C0BE0F}"/>
    <dgm:cxn modelId="{401951D4-E3E2-41AF-AC4A-66BDA84E14EA}" srcId="{B11A4FB0-B2F2-4491-BC74-472FC7EC90D5}" destId="{683F3239-F516-428F-817A-B519135DC248}" srcOrd="0" destOrd="0" parTransId="{327337D1-70FD-4131-AC55-1F11BC1135EE}" sibTransId="{7F739240-4562-4D19-8D82-C1307F58225D}"/>
    <dgm:cxn modelId="{9C7A6DD9-5993-4A9B-8D23-3E672AA13060}" srcId="{AD1053CC-8122-4A4E-AE11-7B43238B0C20}" destId="{2C92BB28-818C-4CC6-A094-7D9F0059DDAE}" srcOrd="0" destOrd="0" parTransId="{3B826033-9F14-43EC-968D-172C7B3D5162}" sibTransId="{E87F520D-BF07-44ED-AB76-B2BD1E2DE541}"/>
    <dgm:cxn modelId="{D2D6ECDB-6B72-4BF4-8FF6-08AF07165E45}" srcId="{2C92BB28-818C-4CC6-A094-7D9F0059DDAE}" destId="{E3DDCE21-11ED-4024-ACAA-81146CA588B2}" srcOrd="0" destOrd="0" parTransId="{797DD597-3AF7-45B5-A4C7-B6DC7A49BA60}" sibTransId="{2775AE9E-A701-46B2-A8AB-6DFA52E3546F}"/>
    <dgm:cxn modelId="{3A1787E2-8A47-5F43-AD26-F0D87ABCDCD1}" type="presOf" srcId="{BE88CE43-7E75-4109-AC6F-5427777922D0}" destId="{4E946148-BFCB-AA47-B803-8A9DC7A2EC9B}" srcOrd="0" destOrd="3" presId="urn:microsoft.com/office/officeart/2005/8/layout/hList1"/>
    <dgm:cxn modelId="{B0D889E7-A0AD-4F69-875E-B7F450C60427}" srcId="{2C92BB28-818C-4CC6-A094-7D9F0059DDAE}" destId="{A8EB54E3-D0A5-44E0-8D83-05407BAE69EF}" srcOrd="1" destOrd="0" parTransId="{EAC0A4A0-D21A-40F4-B577-9B46233139FE}" sibTransId="{553EDC1C-31AE-42D2-988A-D3022F784824}"/>
    <dgm:cxn modelId="{726E61EA-0DB9-4BD6-A33A-6A5DADDA591E}" srcId="{1E8FBA71-0E5E-4036-836A-BE374DFBEE3C}" destId="{A845C568-0777-47B7-80AE-7291FA3ABAD1}" srcOrd="0" destOrd="0" parTransId="{EA99F5B3-31FE-477C-ADCB-F9C3BA11AB99}" sibTransId="{7043D5C6-0193-45BE-94E9-36D8791DC56A}"/>
    <dgm:cxn modelId="{F64FFCF7-CF71-2948-A1D0-B343FC470432}" type="presOf" srcId="{1E8FBA71-0E5E-4036-836A-BE374DFBEE3C}" destId="{F6A06D06-776E-D041-AFF0-8E71242D4C0C}" srcOrd="0" destOrd="0" presId="urn:microsoft.com/office/officeart/2005/8/layout/hList1"/>
    <dgm:cxn modelId="{40D43EF8-2822-4925-B95F-CA901F79A041}" srcId="{2EDCCD72-ACF9-48BE-A9F6-5343E6E0A2AE}" destId="{B11A4FB0-B2F2-4491-BC74-472FC7EC90D5}" srcOrd="0" destOrd="0" parTransId="{01407CBC-B509-4CF5-A13C-BACD658F9D33}" sibTransId="{3A135C50-2333-4D1B-BBCB-802675DF5F9D}"/>
    <dgm:cxn modelId="{6E0D6393-5CF9-774C-ADAD-118E7B7D610E}" type="presParOf" srcId="{FF8C5762-BC51-4047-9E29-7FC56CEA41E2}" destId="{49B47167-E4AA-494E-9834-FB8B10FD75DE}" srcOrd="0" destOrd="0" presId="urn:microsoft.com/office/officeart/2005/8/layout/hList1"/>
    <dgm:cxn modelId="{DB4BBC5E-F3B9-4043-889E-2A430148C2CF}" type="presParOf" srcId="{49B47167-E4AA-494E-9834-FB8B10FD75DE}" destId="{3C15D532-3F79-EB40-96BA-E4810624DE97}" srcOrd="0" destOrd="0" presId="urn:microsoft.com/office/officeart/2005/8/layout/hList1"/>
    <dgm:cxn modelId="{9B26BE6F-8999-8C40-8248-6D556688A539}" type="presParOf" srcId="{49B47167-E4AA-494E-9834-FB8B10FD75DE}" destId="{6F2475B3-8C0E-E640-8214-EDF0E7CE29DA}" srcOrd="1" destOrd="0" presId="urn:microsoft.com/office/officeart/2005/8/layout/hList1"/>
    <dgm:cxn modelId="{873C299E-A1EF-D942-A332-EAA6C09769BA}" type="presParOf" srcId="{FF8C5762-BC51-4047-9E29-7FC56CEA41E2}" destId="{674C69EE-7F71-2947-85E5-38D73F7ECD1E}" srcOrd="1" destOrd="0" presId="urn:microsoft.com/office/officeart/2005/8/layout/hList1"/>
    <dgm:cxn modelId="{4999985B-EE3A-EF4E-810E-828089B3028B}" type="presParOf" srcId="{FF8C5762-BC51-4047-9E29-7FC56CEA41E2}" destId="{5DEE8783-DC41-674A-A2BC-52CE23DFB913}" srcOrd="2" destOrd="0" presId="urn:microsoft.com/office/officeart/2005/8/layout/hList1"/>
    <dgm:cxn modelId="{4FC5B8F8-79A6-C841-8791-83487D7B05BA}" type="presParOf" srcId="{5DEE8783-DC41-674A-A2BC-52CE23DFB913}" destId="{E05124D8-98A2-2940-9A07-02BC6A414EDD}" srcOrd="0" destOrd="0" presId="urn:microsoft.com/office/officeart/2005/8/layout/hList1"/>
    <dgm:cxn modelId="{4E626891-C1F0-2A4C-A149-595659609148}" type="presParOf" srcId="{5DEE8783-DC41-674A-A2BC-52CE23DFB913}" destId="{9B6AA924-8F75-5041-B9A8-52878B3D3599}" srcOrd="1" destOrd="0" presId="urn:microsoft.com/office/officeart/2005/8/layout/hList1"/>
    <dgm:cxn modelId="{E9FD4A8A-59E4-3146-947C-438D2E460F86}" type="presParOf" srcId="{FF8C5762-BC51-4047-9E29-7FC56CEA41E2}" destId="{E1A03C0E-480D-8544-90B5-88BAC34D0C7A}" srcOrd="3" destOrd="0" presId="urn:microsoft.com/office/officeart/2005/8/layout/hList1"/>
    <dgm:cxn modelId="{283998B8-EFF2-4C44-A7DF-B74719E8B740}" type="presParOf" srcId="{FF8C5762-BC51-4047-9E29-7FC56CEA41E2}" destId="{15139C39-6F79-064E-A5BF-7A3CB4A89527}" srcOrd="4" destOrd="0" presId="urn:microsoft.com/office/officeart/2005/8/layout/hList1"/>
    <dgm:cxn modelId="{94C465B9-0D2E-984B-8936-D615F3850564}" type="presParOf" srcId="{15139C39-6F79-064E-A5BF-7A3CB4A89527}" destId="{F6A06D06-776E-D041-AFF0-8E71242D4C0C}" srcOrd="0" destOrd="0" presId="urn:microsoft.com/office/officeart/2005/8/layout/hList1"/>
    <dgm:cxn modelId="{0D477A03-C036-1F4F-8D29-FEE2D28469F2}" type="presParOf" srcId="{15139C39-6F79-064E-A5BF-7A3CB4A89527}" destId="{F40A49F3-F8BE-E442-A8F2-F7D1732B4EA1}" srcOrd="1" destOrd="0" presId="urn:microsoft.com/office/officeart/2005/8/layout/hList1"/>
    <dgm:cxn modelId="{9F5EEFD2-E117-B644-80D7-D8BB4ACBD7DE}" type="presParOf" srcId="{FF8C5762-BC51-4047-9E29-7FC56CEA41E2}" destId="{C2166EBF-131A-4D45-A27C-0306258C22BC}" srcOrd="5" destOrd="0" presId="urn:microsoft.com/office/officeart/2005/8/layout/hList1"/>
    <dgm:cxn modelId="{A821BEF5-70AD-C440-A5E8-487196B0BA94}" type="presParOf" srcId="{FF8C5762-BC51-4047-9E29-7FC56CEA41E2}" destId="{F3757F64-9BB9-404B-94BB-FC62B42C3692}" srcOrd="6" destOrd="0" presId="urn:microsoft.com/office/officeart/2005/8/layout/hList1"/>
    <dgm:cxn modelId="{A07271FA-F94C-3745-920A-E913A603546D}" type="presParOf" srcId="{F3757F64-9BB9-404B-94BB-FC62B42C3692}" destId="{74B492F4-4EA4-6343-B86B-428B63086722}" srcOrd="0" destOrd="0" presId="urn:microsoft.com/office/officeart/2005/8/layout/hList1"/>
    <dgm:cxn modelId="{1F91BC23-1A1E-874D-A0B2-7F4CA83BD1BD}" type="presParOf" srcId="{F3757F64-9BB9-404B-94BB-FC62B42C3692}" destId="{4E946148-BFCB-AA47-B803-8A9DC7A2EC9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204ED5-A6F0-43DD-AD82-B3051CBA85A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8651D7F-30B9-435B-BDA5-DA97A46123B7}">
      <dgm:prSet/>
      <dgm:spPr/>
      <dgm:t>
        <a:bodyPr/>
        <a:lstStyle/>
        <a:p>
          <a:r>
            <a:rPr lang="en-US" dirty="0"/>
            <a:t>Treatment options including medication and behavioral</a:t>
          </a:r>
        </a:p>
      </dgm:t>
    </dgm:pt>
    <dgm:pt modelId="{2D4947AC-06C3-4093-AA06-0C5B65DFDA08}" type="parTrans" cxnId="{198225C4-E0B7-47A6-85E1-8F57023A6FC6}">
      <dgm:prSet/>
      <dgm:spPr/>
      <dgm:t>
        <a:bodyPr/>
        <a:lstStyle/>
        <a:p>
          <a:endParaRPr lang="en-US"/>
        </a:p>
      </dgm:t>
    </dgm:pt>
    <dgm:pt modelId="{F04D6CB9-EFCF-4520-804D-053586D51123}" type="sibTrans" cxnId="{198225C4-E0B7-47A6-85E1-8F57023A6FC6}">
      <dgm:prSet/>
      <dgm:spPr/>
      <dgm:t>
        <a:bodyPr/>
        <a:lstStyle/>
        <a:p>
          <a:endParaRPr lang="en-US"/>
        </a:p>
      </dgm:t>
    </dgm:pt>
    <dgm:pt modelId="{F217B8A2-9369-4B7D-BBDB-F14D6BA5A768}">
      <dgm:prSet/>
      <dgm:spPr/>
      <dgm:t>
        <a:bodyPr/>
        <a:lstStyle/>
        <a:p>
          <a:r>
            <a:rPr lang="en-US"/>
            <a:t>Medication ADRs, titration schedule, adherence, etc. </a:t>
          </a:r>
        </a:p>
      </dgm:t>
    </dgm:pt>
    <dgm:pt modelId="{CE203301-7590-4C30-822C-28D03DDCD6B8}" type="parTrans" cxnId="{DCE0236F-96B9-431C-B40D-C7D1A3948596}">
      <dgm:prSet/>
      <dgm:spPr/>
      <dgm:t>
        <a:bodyPr/>
        <a:lstStyle/>
        <a:p>
          <a:endParaRPr lang="en-US"/>
        </a:p>
      </dgm:t>
    </dgm:pt>
    <dgm:pt modelId="{64D2C199-012A-444D-9FA4-FB9677A3CB63}" type="sibTrans" cxnId="{DCE0236F-96B9-431C-B40D-C7D1A3948596}">
      <dgm:prSet/>
      <dgm:spPr/>
      <dgm:t>
        <a:bodyPr/>
        <a:lstStyle/>
        <a:p>
          <a:endParaRPr lang="en-US"/>
        </a:p>
      </dgm:t>
    </dgm:pt>
    <dgm:pt modelId="{5358C78A-62DF-4046-83A1-EE2A21E32B14}">
      <dgm:prSet/>
      <dgm:spPr/>
      <dgm:t>
        <a:bodyPr/>
        <a:lstStyle/>
        <a:p>
          <a:r>
            <a:rPr lang="en-US"/>
            <a:t>Lifestyle modifications </a:t>
          </a:r>
        </a:p>
      </dgm:t>
    </dgm:pt>
    <dgm:pt modelId="{2AD8016D-C8C6-43CC-A093-4387F92052D3}" type="parTrans" cxnId="{E395FE88-D285-43AA-8980-25A38DC808AE}">
      <dgm:prSet/>
      <dgm:spPr/>
      <dgm:t>
        <a:bodyPr/>
        <a:lstStyle/>
        <a:p>
          <a:endParaRPr lang="en-US"/>
        </a:p>
      </dgm:t>
    </dgm:pt>
    <dgm:pt modelId="{48437C0A-6F1E-4ECA-91D1-8A43D3A1361A}" type="sibTrans" cxnId="{E395FE88-D285-43AA-8980-25A38DC808AE}">
      <dgm:prSet/>
      <dgm:spPr/>
      <dgm:t>
        <a:bodyPr/>
        <a:lstStyle/>
        <a:p>
          <a:endParaRPr lang="en-US"/>
        </a:p>
      </dgm:t>
    </dgm:pt>
    <dgm:pt modelId="{A95F3C66-8C79-4188-8A43-C86CAB9D668B}">
      <dgm:prSet/>
      <dgm:spPr/>
      <dgm:t>
        <a:bodyPr/>
        <a:lstStyle/>
        <a:p>
          <a:r>
            <a:rPr lang="en-US"/>
            <a:t>Collaboration with teacher and school</a:t>
          </a:r>
        </a:p>
      </dgm:t>
    </dgm:pt>
    <dgm:pt modelId="{995D46C9-026D-4553-8227-F384BE97F82F}" type="parTrans" cxnId="{3211C3D8-282D-4CFF-936D-AE28B58A5FBA}">
      <dgm:prSet/>
      <dgm:spPr/>
      <dgm:t>
        <a:bodyPr/>
        <a:lstStyle/>
        <a:p>
          <a:endParaRPr lang="en-US"/>
        </a:p>
      </dgm:t>
    </dgm:pt>
    <dgm:pt modelId="{F3DB82C6-BD6C-4871-851B-46609EB7E263}" type="sibTrans" cxnId="{3211C3D8-282D-4CFF-936D-AE28B58A5FBA}">
      <dgm:prSet/>
      <dgm:spPr/>
      <dgm:t>
        <a:bodyPr/>
        <a:lstStyle/>
        <a:p>
          <a:endParaRPr lang="en-US"/>
        </a:p>
      </dgm:t>
    </dgm:pt>
    <dgm:pt modelId="{ACB1FEB6-8F07-A14A-AA90-797811A05ED2}" type="pres">
      <dgm:prSet presAssocID="{2A204ED5-A6F0-43DD-AD82-B3051CBA85A2}" presName="hierChild1" presStyleCnt="0">
        <dgm:presLayoutVars>
          <dgm:chPref val="1"/>
          <dgm:dir/>
          <dgm:animOne val="branch"/>
          <dgm:animLvl val="lvl"/>
          <dgm:resizeHandles/>
        </dgm:presLayoutVars>
      </dgm:prSet>
      <dgm:spPr/>
    </dgm:pt>
    <dgm:pt modelId="{8784362A-46CC-C84B-B961-7027CBA065D5}" type="pres">
      <dgm:prSet presAssocID="{48651D7F-30B9-435B-BDA5-DA97A46123B7}" presName="hierRoot1" presStyleCnt="0"/>
      <dgm:spPr/>
    </dgm:pt>
    <dgm:pt modelId="{FA571DFD-AEB1-3C4A-AFF3-7A02E154F592}" type="pres">
      <dgm:prSet presAssocID="{48651D7F-30B9-435B-BDA5-DA97A46123B7}" presName="composite" presStyleCnt="0"/>
      <dgm:spPr/>
    </dgm:pt>
    <dgm:pt modelId="{04B3F9C0-FBDC-FA47-B1AC-4D02D272B0C6}" type="pres">
      <dgm:prSet presAssocID="{48651D7F-30B9-435B-BDA5-DA97A46123B7}" presName="background" presStyleLbl="node0" presStyleIdx="0" presStyleCnt="4"/>
      <dgm:spPr/>
    </dgm:pt>
    <dgm:pt modelId="{7DC2D640-825A-4740-969B-1EDE55B387C1}" type="pres">
      <dgm:prSet presAssocID="{48651D7F-30B9-435B-BDA5-DA97A46123B7}" presName="text" presStyleLbl="fgAcc0" presStyleIdx="0" presStyleCnt="4">
        <dgm:presLayoutVars>
          <dgm:chPref val="3"/>
        </dgm:presLayoutVars>
      </dgm:prSet>
      <dgm:spPr/>
    </dgm:pt>
    <dgm:pt modelId="{EDF65D7B-03B8-254A-BD12-4A369EC76C53}" type="pres">
      <dgm:prSet presAssocID="{48651D7F-30B9-435B-BDA5-DA97A46123B7}" presName="hierChild2" presStyleCnt="0"/>
      <dgm:spPr/>
    </dgm:pt>
    <dgm:pt modelId="{35D31BAD-4A7E-1549-8419-FD52ED501443}" type="pres">
      <dgm:prSet presAssocID="{F217B8A2-9369-4B7D-BBDB-F14D6BA5A768}" presName="hierRoot1" presStyleCnt="0"/>
      <dgm:spPr/>
    </dgm:pt>
    <dgm:pt modelId="{64EF7D81-A529-5C47-B424-AF39F17F5DD0}" type="pres">
      <dgm:prSet presAssocID="{F217B8A2-9369-4B7D-BBDB-F14D6BA5A768}" presName="composite" presStyleCnt="0"/>
      <dgm:spPr/>
    </dgm:pt>
    <dgm:pt modelId="{CCAE3ADC-C2BC-C042-B270-DC1A9489734E}" type="pres">
      <dgm:prSet presAssocID="{F217B8A2-9369-4B7D-BBDB-F14D6BA5A768}" presName="background" presStyleLbl="node0" presStyleIdx="1" presStyleCnt="4"/>
      <dgm:spPr/>
    </dgm:pt>
    <dgm:pt modelId="{F1E1DEE9-1DAF-BE4A-90E4-79DBBCF7FE2B}" type="pres">
      <dgm:prSet presAssocID="{F217B8A2-9369-4B7D-BBDB-F14D6BA5A768}" presName="text" presStyleLbl="fgAcc0" presStyleIdx="1" presStyleCnt="4">
        <dgm:presLayoutVars>
          <dgm:chPref val="3"/>
        </dgm:presLayoutVars>
      </dgm:prSet>
      <dgm:spPr/>
    </dgm:pt>
    <dgm:pt modelId="{A1D0A7D3-44B4-2F43-A282-5666EF1F7DF4}" type="pres">
      <dgm:prSet presAssocID="{F217B8A2-9369-4B7D-BBDB-F14D6BA5A768}" presName="hierChild2" presStyleCnt="0"/>
      <dgm:spPr/>
    </dgm:pt>
    <dgm:pt modelId="{4A3B503F-ED96-FD42-B74C-006F04E2D8BC}" type="pres">
      <dgm:prSet presAssocID="{5358C78A-62DF-4046-83A1-EE2A21E32B14}" presName="hierRoot1" presStyleCnt="0"/>
      <dgm:spPr/>
    </dgm:pt>
    <dgm:pt modelId="{642C357C-B44A-0F4C-BF61-F5D3F733DB91}" type="pres">
      <dgm:prSet presAssocID="{5358C78A-62DF-4046-83A1-EE2A21E32B14}" presName="composite" presStyleCnt="0"/>
      <dgm:spPr/>
    </dgm:pt>
    <dgm:pt modelId="{A54B4294-A4D3-3046-A248-847279773DE8}" type="pres">
      <dgm:prSet presAssocID="{5358C78A-62DF-4046-83A1-EE2A21E32B14}" presName="background" presStyleLbl="node0" presStyleIdx="2" presStyleCnt="4"/>
      <dgm:spPr/>
    </dgm:pt>
    <dgm:pt modelId="{E9EEEB79-6A32-124E-A196-F510863F9592}" type="pres">
      <dgm:prSet presAssocID="{5358C78A-62DF-4046-83A1-EE2A21E32B14}" presName="text" presStyleLbl="fgAcc0" presStyleIdx="2" presStyleCnt="4">
        <dgm:presLayoutVars>
          <dgm:chPref val="3"/>
        </dgm:presLayoutVars>
      </dgm:prSet>
      <dgm:spPr/>
    </dgm:pt>
    <dgm:pt modelId="{0180E84C-1EDF-9C41-9123-0AF8C740D02B}" type="pres">
      <dgm:prSet presAssocID="{5358C78A-62DF-4046-83A1-EE2A21E32B14}" presName="hierChild2" presStyleCnt="0"/>
      <dgm:spPr/>
    </dgm:pt>
    <dgm:pt modelId="{1DC2923B-A879-8341-9C7B-87DB81D1EBB9}" type="pres">
      <dgm:prSet presAssocID="{A95F3C66-8C79-4188-8A43-C86CAB9D668B}" presName="hierRoot1" presStyleCnt="0"/>
      <dgm:spPr/>
    </dgm:pt>
    <dgm:pt modelId="{EDBB55D6-5F85-D44A-833D-2BA7AE2DA325}" type="pres">
      <dgm:prSet presAssocID="{A95F3C66-8C79-4188-8A43-C86CAB9D668B}" presName="composite" presStyleCnt="0"/>
      <dgm:spPr/>
    </dgm:pt>
    <dgm:pt modelId="{07704F20-616B-BC40-B405-76B0BF23BFAC}" type="pres">
      <dgm:prSet presAssocID="{A95F3C66-8C79-4188-8A43-C86CAB9D668B}" presName="background" presStyleLbl="node0" presStyleIdx="3" presStyleCnt="4"/>
      <dgm:spPr/>
    </dgm:pt>
    <dgm:pt modelId="{E8024A63-EB47-7F4E-9749-3A1CD67E183A}" type="pres">
      <dgm:prSet presAssocID="{A95F3C66-8C79-4188-8A43-C86CAB9D668B}" presName="text" presStyleLbl="fgAcc0" presStyleIdx="3" presStyleCnt="4">
        <dgm:presLayoutVars>
          <dgm:chPref val="3"/>
        </dgm:presLayoutVars>
      </dgm:prSet>
      <dgm:spPr/>
    </dgm:pt>
    <dgm:pt modelId="{4F78C427-3192-AF47-9300-246BB5C05101}" type="pres">
      <dgm:prSet presAssocID="{A95F3C66-8C79-4188-8A43-C86CAB9D668B}" presName="hierChild2" presStyleCnt="0"/>
      <dgm:spPr/>
    </dgm:pt>
  </dgm:ptLst>
  <dgm:cxnLst>
    <dgm:cxn modelId="{8A974E18-B7BF-F048-80F0-5B945562BB41}" type="presOf" srcId="{48651D7F-30B9-435B-BDA5-DA97A46123B7}" destId="{7DC2D640-825A-4740-969B-1EDE55B387C1}" srcOrd="0" destOrd="0" presId="urn:microsoft.com/office/officeart/2005/8/layout/hierarchy1"/>
    <dgm:cxn modelId="{DCE0236F-96B9-431C-B40D-C7D1A3948596}" srcId="{2A204ED5-A6F0-43DD-AD82-B3051CBA85A2}" destId="{F217B8A2-9369-4B7D-BBDB-F14D6BA5A768}" srcOrd="1" destOrd="0" parTransId="{CE203301-7590-4C30-822C-28D03DDCD6B8}" sibTransId="{64D2C199-012A-444D-9FA4-FB9677A3CB63}"/>
    <dgm:cxn modelId="{E395FE88-D285-43AA-8980-25A38DC808AE}" srcId="{2A204ED5-A6F0-43DD-AD82-B3051CBA85A2}" destId="{5358C78A-62DF-4046-83A1-EE2A21E32B14}" srcOrd="2" destOrd="0" parTransId="{2AD8016D-C8C6-43CC-A093-4387F92052D3}" sibTransId="{48437C0A-6F1E-4ECA-91D1-8A43D3A1361A}"/>
    <dgm:cxn modelId="{440E5099-CF1D-CD48-8FF3-5FDE44B2D827}" type="presOf" srcId="{5358C78A-62DF-4046-83A1-EE2A21E32B14}" destId="{E9EEEB79-6A32-124E-A196-F510863F9592}" srcOrd="0" destOrd="0" presId="urn:microsoft.com/office/officeart/2005/8/layout/hierarchy1"/>
    <dgm:cxn modelId="{264804A7-F904-724A-AFC1-2D7C0D700508}" type="presOf" srcId="{2A204ED5-A6F0-43DD-AD82-B3051CBA85A2}" destId="{ACB1FEB6-8F07-A14A-AA90-797811A05ED2}" srcOrd="0" destOrd="0" presId="urn:microsoft.com/office/officeart/2005/8/layout/hierarchy1"/>
    <dgm:cxn modelId="{198225C4-E0B7-47A6-85E1-8F57023A6FC6}" srcId="{2A204ED5-A6F0-43DD-AD82-B3051CBA85A2}" destId="{48651D7F-30B9-435B-BDA5-DA97A46123B7}" srcOrd="0" destOrd="0" parTransId="{2D4947AC-06C3-4093-AA06-0C5B65DFDA08}" sibTransId="{F04D6CB9-EFCF-4520-804D-053586D51123}"/>
    <dgm:cxn modelId="{3211C3D8-282D-4CFF-936D-AE28B58A5FBA}" srcId="{2A204ED5-A6F0-43DD-AD82-B3051CBA85A2}" destId="{A95F3C66-8C79-4188-8A43-C86CAB9D668B}" srcOrd="3" destOrd="0" parTransId="{995D46C9-026D-4553-8227-F384BE97F82F}" sibTransId="{F3DB82C6-BD6C-4871-851B-46609EB7E263}"/>
    <dgm:cxn modelId="{FC72E5E8-3DA2-744F-90C8-3762D2B002FC}" type="presOf" srcId="{A95F3C66-8C79-4188-8A43-C86CAB9D668B}" destId="{E8024A63-EB47-7F4E-9749-3A1CD67E183A}" srcOrd="0" destOrd="0" presId="urn:microsoft.com/office/officeart/2005/8/layout/hierarchy1"/>
    <dgm:cxn modelId="{1BADCDE9-49D8-B44F-8736-D8BA393A0EF1}" type="presOf" srcId="{F217B8A2-9369-4B7D-BBDB-F14D6BA5A768}" destId="{F1E1DEE9-1DAF-BE4A-90E4-79DBBCF7FE2B}" srcOrd="0" destOrd="0" presId="urn:microsoft.com/office/officeart/2005/8/layout/hierarchy1"/>
    <dgm:cxn modelId="{BCBCD86A-8945-C940-9735-8D5F6F0D861F}" type="presParOf" srcId="{ACB1FEB6-8F07-A14A-AA90-797811A05ED2}" destId="{8784362A-46CC-C84B-B961-7027CBA065D5}" srcOrd="0" destOrd="0" presId="urn:microsoft.com/office/officeart/2005/8/layout/hierarchy1"/>
    <dgm:cxn modelId="{E2EB9C12-C267-7E43-85A9-F3794F0B8D32}" type="presParOf" srcId="{8784362A-46CC-C84B-B961-7027CBA065D5}" destId="{FA571DFD-AEB1-3C4A-AFF3-7A02E154F592}" srcOrd="0" destOrd="0" presId="urn:microsoft.com/office/officeart/2005/8/layout/hierarchy1"/>
    <dgm:cxn modelId="{3353B591-D242-1647-88A1-373DCEB1F6E0}" type="presParOf" srcId="{FA571DFD-AEB1-3C4A-AFF3-7A02E154F592}" destId="{04B3F9C0-FBDC-FA47-B1AC-4D02D272B0C6}" srcOrd="0" destOrd="0" presId="urn:microsoft.com/office/officeart/2005/8/layout/hierarchy1"/>
    <dgm:cxn modelId="{F4303DCE-40A3-7C47-A164-B1AE72FCBAC7}" type="presParOf" srcId="{FA571DFD-AEB1-3C4A-AFF3-7A02E154F592}" destId="{7DC2D640-825A-4740-969B-1EDE55B387C1}" srcOrd="1" destOrd="0" presId="urn:microsoft.com/office/officeart/2005/8/layout/hierarchy1"/>
    <dgm:cxn modelId="{8A2FD779-F562-ED4D-A42D-14901367234D}" type="presParOf" srcId="{8784362A-46CC-C84B-B961-7027CBA065D5}" destId="{EDF65D7B-03B8-254A-BD12-4A369EC76C53}" srcOrd="1" destOrd="0" presId="urn:microsoft.com/office/officeart/2005/8/layout/hierarchy1"/>
    <dgm:cxn modelId="{E7C924B9-136E-7A4D-8A3C-AB21F3BE3D22}" type="presParOf" srcId="{ACB1FEB6-8F07-A14A-AA90-797811A05ED2}" destId="{35D31BAD-4A7E-1549-8419-FD52ED501443}" srcOrd="1" destOrd="0" presId="urn:microsoft.com/office/officeart/2005/8/layout/hierarchy1"/>
    <dgm:cxn modelId="{1201E52F-5F10-5448-B72A-0053DBC94989}" type="presParOf" srcId="{35D31BAD-4A7E-1549-8419-FD52ED501443}" destId="{64EF7D81-A529-5C47-B424-AF39F17F5DD0}" srcOrd="0" destOrd="0" presId="urn:microsoft.com/office/officeart/2005/8/layout/hierarchy1"/>
    <dgm:cxn modelId="{8369D3E7-6BAA-1841-B135-C51225CA6DAC}" type="presParOf" srcId="{64EF7D81-A529-5C47-B424-AF39F17F5DD0}" destId="{CCAE3ADC-C2BC-C042-B270-DC1A9489734E}" srcOrd="0" destOrd="0" presId="urn:microsoft.com/office/officeart/2005/8/layout/hierarchy1"/>
    <dgm:cxn modelId="{33C0F862-46A6-E447-B80C-057B8CC04C75}" type="presParOf" srcId="{64EF7D81-A529-5C47-B424-AF39F17F5DD0}" destId="{F1E1DEE9-1DAF-BE4A-90E4-79DBBCF7FE2B}" srcOrd="1" destOrd="0" presId="urn:microsoft.com/office/officeart/2005/8/layout/hierarchy1"/>
    <dgm:cxn modelId="{5CD3963E-7EFD-8A44-82C3-346CD1C29035}" type="presParOf" srcId="{35D31BAD-4A7E-1549-8419-FD52ED501443}" destId="{A1D0A7D3-44B4-2F43-A282-5666EF1F7DF4}" srcOrd="1" destOrd="0" presId="urn:microsoft.com/office/officeart/2005/8/layout/hierarchy1"/>
    <dgm:cxn modelId="{0F854117-EBB7-7542-9179-BF3C2F9E3613}" type="presParOf" srcId="{ACB1FEB6-8F07-A14A-AA90-797811A05ED2}" destId="{4A3B503F-ED96-FD42-B74C-006F04E2D8BC}" srcOrd="2" destOrd="0" presId="urn:microsoft.com/office/officeart/2005/8/layout/hierarchy1"/>
    <dgm:cxn modelId="{C2EC3C46-D965-F54F-A66C-4CE55626B97A}" type="presParOf" srcId="{4A3B503F-ED96-FD42-B74C-006F04E2D8BC}" destId="{642C357C-B44A-0F4C-BF61-F5D3F733DB91}" srcOrd="0" destOrd="0" presId="urn:microsoft.com/office/officeart/2005/8/layout/hierarchy1"/>
    <dgm:cxn modelId="{D4A35E95-24FD-574A-B0B4-BFE8C30A7807}" type="presParOf" srcId="{642C357C-B44A-0F4C-BF61-F5D3F733DB91}" destId="{A54B4294-A4D3-3046-A248-847279773DE8}" srcOrd="0" destOrd="0" presId="urn:microsoft.com/office/officeart/2005/8/layout/hierarchy1"/>
    <dgm:cxn modelId="{0C90B840-1CB9-2343-8BB0-C396EE5B4F0F}" type="presParOf" srcId="{642C357C-B44A-0F4C-BF61-F5D3F733DB91}" destId="{E9EEEB79-6A32-124E-A196-F510863F9592}" srcOrd="1" destOrd="0" presId="urn:microsoft.com/office/officeart/2005/8/layout/hierarchy1"/>
    <dgm:cxn modelId="{E3301BE0-6CDE-0740-95F6-03FC301A95F9}" type="presParOf" srcId="{4A3B503F-ED96-FD42-B74C-006F04E2D8BC}" destId="{0180E84C-1EDF-9C41-9123-0AF8C740D02B}" srcOrd="1" destOrd="0" presId="urn:microsoft.com/office/officeart/2005/8/layout/hierarchy1"/>
    <dgm:cxn modelId="{3B96770C-168E-3449-BCA8-44CDA528A460}" type="presParOf" srcId="{ACB1FEB6-8F07-A14A-AA90-797811A05ED2}" destId="{1DC2923B-A879-8341-9C7B-87DB81D1EBB9}" srcOrd="3" destOrd="0" presId="urn:microsoft.com/office/officeart/2005/8/layout/hierarchy1"/>
    <dgm:cxn modelId="{3C24BA97-D26A-7B46-A7E7-B9142D698C84}" type="presParOf" srcId="{1DC2923B-A879-8341-9C7B-87DB81D1EBB9}" destId="{EDBB55D6-5F85-D44A-833D-2BA7AE2DA325}" srcOrd="0" destOrd="0" presId="urn:microsoft.com/office/officeart/2005/8/layout/hierarchy1"/>
    <dgm:cxn modelId="{894F3664-414D-C442-A106-9B735FC48BC3}" type="presParOf" srcId="{EDBB55D6-5F85-D44A-833D-2BA7AE2DA325}" destId="{07704F20-616B-BC40-B405-76B0BF23BFAC}" srcOrd="0" destOrd="0" presId="urn:microsoft.com/office/officeart/2005/8/layout/hierarchy1"/>
    <dgm:cxn modelId="{73E1B451-3348-BF42-B6BA-4D79945A2D1A}" type="presParOf" srcId="{EDBB55D6-5F85-D44A-833D-2BA7AE2DA325}" destId="{E8024A63-EB47-7F4E-9749-3A1CD67E183A}" srcOrd="1" destOrd="0" presId="urn:microsoft.com/office/officeart/2005/8/layout/hierarchy1"/>
    <dgm:cxn modelId="{B5D113D0-EAD3-A242-BC5F-D72CB5A3BC3E}" type="presParOf" srcId="{1DC2923B-A879-8341-9C7B-87DB81D1EBB9}" destId="{4F78C427-3192-AF47-9300-246BB5C0510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A0344-F4B3-4046-94A6-73FFE630B61B}">
      <dsp:nvSpPr>
        <dsp:cNvPr id="0" name=""/>
        <dsp:cNvSpPr/>
      </dsp:nvSpPr>
      <dsp:spPr>
        <a:xfrm>
          <a:off x="0" y="354068"/>
          <a:ext cx="6263640" cy="19750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Deficient in neural transmission: dopamine &amp; norepinephrine </a:t>
          </a:r>
        </a:p>
        <a:p>
          <a:pPr marL="228600" lvl="1" indent="-228600" algn="l" defTabSz="977900">
            <a:lnSpc>
              <a:spcPct val="90000"/>
            </a:lnSpc>
            <a:spcBef>
              <a:spcPct val="0"/>
            </a:spcBef>
            <a:spcAft>
              <a:spcPct val="15000"/>
            </a:spcAft>
            <a:buChar char="•"/>
          </a:pPr>
          <a:r>
            <a:rPr lang="en-US" sz="2200" kern="1200" dirty="0"/>
            <a:t>Malfunctioning of frontal/prefrontal lobe</a:t>
          </a:r>
        </a:p>
        <a:p>
          <a:pPr marL="228600" lvl="1" indent="-228600" algn="l" defTabSz="977900">
            <a:lnSpc>
              <a:spcPct val="90000"/>
            </a:lnSpc>
            <a:spcBef>
              <a:spcPct val="0"/>
            </a:spcBef>
            <a:spcAft>
              <a:spcPct val="15000"/>
            </a:spcAft>
            <a:buChar char="•"/>
          </a:pPr>
          <a:r>
            <a:rPr lang="en-US" sz="2200" kern="1200"/>
            <a:t>Genetic component </a:t>
          </a:r>
        </a:p>
      </dsp:txBody>
      <dsp:txXfrm>
        <a:off x="0" y="354068"/>
        <a:ext cx="6263640" cy="1975050"/>
      </dsp:txXfrm>
    </dsp:sp>
    <dsp:sp modelId="{904002EE-A728-A848-B6C3-E97104774234}">
      <dsp:nvSpPr>
        <dsp:cNvPr id="0" name=""/>
        <dsp:cNvSpPr/>
      </dsp:nvSpPr>
      <dsp:spPr>
        <a:xfrm>
          <a:off x="313182" y="29348"/>
          <a:ext cx="4384548" cy="649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Unknown </a:t>
          </a:r>
        </a:p>
      </dsp:txBody>
      <dsp:txXfrm>
        <a:off x="344885" y="61051"/>
        <a:ext cx="4321142" cy="586034"/>
      </dsp:txXfrm>
    </dsp:sp>
    <dsp:sp modelId="{685327FF-C172-914C-8960-81825905DDE7}">
      <dsp:nvSpPr>
        <dsp:cNvPr id="0" name=""/>
        <dsp:cNvSpPr/>
      </dsp:nvSpPr>
      <dsp:spPr>
        <a:xfrm>
          <a:off x="0" y="2772639"/>
          <a:ext cx="6263640" cy="2702699"/>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Brain injury </a:t>
          </a:r>
        </a:p>
        <a:p>
          <a:pPr marL="228600" lvl="1" indent="-228600" algn="l" defTabSz="977900">
            <a:lnSpc>
              <a:spcPct val="90000"/>
            </a:lnSpc>
            <a:spcBef>
              <a:spcPct val="0"/>
            </a:spcBef>
            <a:spcAft>
              <a:spcPct val="15000"/>
            </a:spcAft>
            <a:buChar char="•"/>
          </a:pPr>
          <a:r>
            <a:rPr lang="en-US" sz="2200" kern="1200"/>
            <a:t>Exposure to environmental toxins (lead) during pregnancy or at young age </a:t>
          </a:r>
        </a:p>
        <a:p>
          <a:pPr marL="228600" lvl="1" indent="-228600" algn="l" defTabSz="977900">
            <a:lnSpc>
              <a:spcPct val="90000"/>
            </a:lnSpc>
            <a:spcBef>
              <a:spcPct val="0"/>
            </a:spcBef>
            <a:spcAft>
              <a:spcPct val="15000"/>
            </a:spcAft>
            <a:buChar char="•"/>
          </a:pPr>
          <a:r>
            <a:rPr lang="en-US" sz="2200" kern="1200"/>
            <a:t>ETOH/Tobacco during pregnancy </a:t>
          </a:r>
        </a:p>
        <a:p>
          <a:pPr marL="228600" lvl="1" indent="-228600" algn="l" defTabSz="977900">
            <a:lnSpc>
              <a:spcPct val="90000"/>
            </a:lnSpc>
            <a:spcBef>
              <a:spcPct val="0"/>
            </a:spcBef>
            <a:spcAft>
              <a:spcPct val="15000"/>
            </a:spcAft>
            <a:buChar char="•"/>
          </a:pPr>
          <a:r>
            <a:rPr lang="en-US" sz="2200" kern="1200"/>
            <a:t>Premature delivery </a:t>
          </a:r>
        </a:p>
        <a:p>
          <a:pPr marL="228600" lvl="1" indent="-228600" algn="l" defTabSz="977900">
            <a:lnSpc>
              <a:spcPct val="90000"/>
            </a:lnSpc>
            <a:spcBef>
              <a:spcPct val="0"/>
            </a:spcBef>
            <a:spcAft>
              <a:spcPct val="15000"/>
            </a:spcAft>
            <a:buChar char="•"/>
          </a:pPr>
          <a:r>
            <a:rPr lang="en-US" sz="2200" kern="1200"/>
            <a:t>Lower birth weight </a:t>
          </a:r>
        </a:p>
      </dsp:txBody>
      <dsp:txXfrm>
        <a:off x="0" y="2772639"/>
        <a:ext cx="6263640" cy="2702699"/>
      </dsp:txXfrm>
    </dsp:sp>
    <dsp:sp modelId="{AD26324C-97D2-564D-8F50-78743364B220}">
      <dsp:nvSpPr>
        <dsp:cNvPr id="0" name=""/>
        <dsp:cNvSpPr/>
      </dsp:nvSpPr>
      <dsp:spPr>
        <a:xfrm>
          <a:off x="313182" y="2447919"/>
          <a:ext cx="4384548" cy="649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Possible causes/risk </a:t>
          </a:r>
        </a:p>
      </dsp:txBody>
      <dsp:txXfrm>
        <a:off x="344885" y="2479622"/>
        <a:ext cx="432114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8F611-A0D1-F84D-A653-8A5B0A824794}">
      <dsp:nvSpPr>
        <dsp:cNvPr id="0" name=""/>
        <dsp:cNvSpPr/>
      </dsp:nvSpPr>
      <dsp:spPr>
        <a:xfrm>
          <a:off x="3286" y="24443"/>
          <a:ext cx="3203971"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Hyperactive/impulsive type </a:t>
          </a:r>
        </a:p>
      </dsp:txBody>
      <dsp:txXfrm>
        <a:off x="3286" y="24443"/>
        <a:ext cx="3203971" cy="432000"/>
      </dsp:txXfrm>
    </dsp:sp>
    <dsp:sp modelId="{565BBDE4-8D24-7542-BB9B-2785F4208211}">
      <dsp:nvSpPr>
        <dsp:cNvPr id="0" name=""/>
        <dsp:cNvSpPr/>
      </dsp:nvSpPr>
      <dsp:spPr>
        <a:xfrm>
          <a:off x="3286" y="456443"/>
          <a:ext cx="3203971" cy="38704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Often fidgets with or taps hands or feet </a:t>
          </a:r>
        </a:p>
        <a:p>
          <a:pPr marL="114300" lvl="1" indent="-114300" algn="l" defTabSz="666750">
            <a:lnSpc>
              <a:spcPct val="90000"/>
            </a:lnSpc>
            <a:spcBef>
              <a:spcPct val="0"/>
            </a:spcBef>
            <a:spcAft>
              <a:spcPct val="15000"/>
            </a:spcAft>
            <a:buChar char="•"/>
          </a:pPr>
          <a:r>
            <a:rPr lang="en-US" sz="1500" kern="1200"/>
            <a:t>Often leaves seat in situation when remaining seated is expected </a:t>
          </a:r>
          <a:endParaRPr lang="en-US" sz="1500" kern="1200" dirty="0"/>
        </a:p>
        <a:p>
          <a:pPr marL="114300" lvl="1" indent="-114300" algn="l" defTabSz="666750">
            <a:lnSpc>
              <a:spcPct val="90000"/>
            </a:lnSpc>
            <a:spcBef>
              <a:spcPct val="0"/>
            </a:spcBef>
            <a:spcAft>
              <a:spcPct val="15000"/>
            </a:spcAft>
            <a:buChar char="•"/>
          </a:pPr>
          <a:r>
            <a:rPr lang="en-US" sz="1500" kern="1200"/>
            <a:t>Often runs about or climbs in situation where it is not appropriate </a:t>
          </a:r>
          <a:endParaRPr lang="en-US" sz="1500" kern="1200" dirty="0"/>
        </a:p>
        <a:p>
          <a:pPr marL="114300" lvl="1" indent="-114300" algn="l" defTabSz="666750">
            <a:lnSpc>
              <a:spcPct val="90000"/>
            </a:lnSpc>
            <a:spcBef>
              <a:spcPct val="0"/>
            </a:spcBef>
            <a:spcAft>
              <a:spcPct val="15000"/>
            </a:spcAft>
            <a:buChar char="•"/>
          </a:pPr>
          <a:r>
            <a:rPr lang="en-US" sz="1500" kern="1200"/>
            <a:t>Often unable to play or take part in leisure </a:t>
          </a:r>
          <a:endParaRPr lang="en-US" sz="1500" kern="1200" dirty="0"/>
        </a:p>
        <a:p>
          <a:pPr marL="114300" lvl="1" indent="-114300" algn="l" defTabSz="666750">
            <a:lnSpc>
              <a:spcPct val="90000"/>
            </a:lnSpc>
            <a:spcBef>
              <a:spcPct val="0"/>
            </a:spcBef>
            <a:spcAft>
              <a:spcPct val="15000"/>
            </a:spcAft>
            <a:buChar char="•"/>
          </a:pPr>
          <a:r>
            <a:rPr lang="en-US" sz="1500" kern="1200"/>
            <a:t>Often ”on the go” acting as if “driven by a motor” </a:t>
          </a:r>
          <a:endParaRPr lang="en-US" sz="1500" kern="1200" dirty="0"/>
        </a:p>
        <a:p>
          <a:pPr marL="114300" lvl="1" indent="-114300" algn="l" defTabSz="666750">
            <a:lnSpc>
              <a:spcPct val="90000"/>
            </a:lnSpc>
            <a:spcBef>
              <a:spcPct val="0"/>
            </a:spcBef>
            <a:spcAft>
              <a:spcPct val="15000"/>
            </a:spcAft>
            <a:buChar char="•"/>
          </a:pPr>
          <a:r>
            <a:rPr lang="en-US" sz="1500" kern="1200"/>
            <a:t>Often talks excessively </a:t>
          </a:r>
          <a:endParaRPr lang="en-US" sz="1500" kern="1200" dirty="0"/>
        </a:p>
        <a:p>
          <a:pPr marL="114300" lvl="1" indent="-114300" algn="l" defTabSz="666750">
            <a:lnSpc>
              <a:spcPct val="90000"/>
            </a:lnSpc>
            <a:spcBef>
              <a:spcPct val="0"/>
            </a:spcBef>
            <a:spcAft>
              <a:spcPct val="15000"/>
            </a:spcAft>
            <a:buChar char="•"/>
          </a:pPr>
          <a:r>
            <a:rPr lang="en-US" sz="1500" kern="1200"/>
            <a:t>Often blurts out an answer before a questions has been completed </a:t>
          </a:r>
          <a:endParaRPr lang="en-US" sz="1500" kern="1200" dirty="0"/>
        </a:p>
        <a:p>
          <a:pPr marL="114300" lvl="1" indent="-114300" algn="l" defTabSz="666750">
            <a:lnSpc>
              <a:spcPct val="90000"/>
            </a:lnSpc>
            <a:spcBef>
              <a:spcPct val="0"/>
            </a:spcBef>
            <a:spcAft>
              <a:spcPct val="15000"/>
            </a:spcAft>
            <a:buChar char="•"/>
          </a:pPr>
          <a:r>
            <a:rPr lang="en-US" sz="1500" kern="1200"/>
            <a:t>Trouble waiting their turn </a:t>
          </a:r>
          <a:endParaRPr lang="en-US" sz="1500" kern="1200" dirty="0"/>
        </a:p>
        <a:p>
          <a:pPr marL="114300" lvl="1" indent="-114300" algn="l" defTabSz="666750">
            <a:lnSpc>
              <a:spcPct val="90000"/>
            </a:lnSpc>
            <a:spcBef>
              <a:spcPct val="0"/>
            </a:spcBef>
            <a:spcAft>
              <a:spcPct val="15000"/>
            </a:spcAft>
            <a:buChar char="•"/>
          </a:pPr>
          <a:r>
            <a:rPr lang="en-US" sz="1500" kern="1200" dirty="0"/>
            <a:t>Often interrupts or intruded on others</a:t>
          </a:r>
        </a:p>
      </dsp:txBody>
      <dsp:txXfrm>
        <a:off x="3286" y="456443"/>
        <a:ext cx="3203971" cy="3870450"/>
      </dsp:txXfrm>
    </dsp:sp>
    <dsp:sp modelId="{72D66436-EBEE-1A46-A75F-CEA825BD3606}">
      <dsp:nvSpPr>
        <dsp:cNvPr id="0" name=""/>
        <dsp:cNvSpPr/>
      </dsp:nvSpPr>
      <dsp:spPr>
        <a:xfrm>
          <a:off x="3655814" y="24443"/>
          <a:ext cx="3203971" cy="432000"/>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Universal Criteria </a:t>
          </a:r>
        </a:p>
      </dsp:txBody>
      <dsp:txXfrm>
        <a:off x="3655814" y="24443"/>
        <a:ext cx="3203971" cy="432000"/>
      </dsp:txXfrm>
    </dsp:sp>
    <dsp:sp modelId="{D07303B8-DD8A-AE4B-96A4-AF38249B1368}">
      <dsp:nvSpPr>
        <dsp:cNvPr id="0" name=""/>
        <dsp:cNvSpPr/>
      </dsp:nvSpPr>
      <dsp:spPr>
        <a:xfrm>
          <a:off x="3655814" y="456443"/>
          <a:ext cx="3203971" cy="3870450"/>
        </a:xfrm>
        <a:prstGeom prst="rect">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Symptoms present before age 12 </a:t>
          </a:r>
        </a:p>
        <a:p>
          <a:pPr marL="114300" lvl="1" indent="-114300" algn="l" defTabSz="666750">
            <a:lnSpc>
              <a:spcPct val="90000"/>
            </a:lnSpc>
            <a:spcBef>
              <a:spcPct val="0"/>
            </a:spcBef>
            <a:spcAft>
              <a:spcPct val="15000"/>
            </a:spcAft>
            <a:buChar char="•"/>
          </a:pPr>
          <a:r>
            <a:rPr lang="en-US" sz="1500" kern="1200"/>
            <a:t>Symptoms present in two or more settings </a:t>
          </a:r>
          <a:endParaRPr lang="en-US" sz="1500" kern="1200" dirty="0"/>
        </a:p>
        <a:p>
          <a:pPr marL="114300" lvl="1" indent="-114300" algn="l" defTabSz="666750">
            <a:lnSpc>
              <a:spcPct val="90000"/>
            </a:lnSpc>
            <a:spcBef>
              <a:spcPct val="0"/>
            </a:spcBef>
            <a:spcAft>
              <a:spcPct val="15000"/>
            </a:spcAft>
            <a:buChar char="•"/>
          </a:pPr>
          <a:r>
            <a:rPr lang="en-US" sz="1500" kern="1200" dirty="0"/>
            <a:t>Clear evidence that symptoms interfere with function </a:t>
          </a:r>
        </a:p>
        <a:p>
          <a:pPr marL="114300" lvl="1" indent="-114300" algn="l" defTabSz="666750">
            <a:lnSpc>
              <a:spcPct val="90000"/>
            </a:lnSpc>
            <a:spcBef>
              <a:spcPct val="0"/>
            </a:spcBef>
            <a:spcAft>
              <a:spcPct val="15000"/>
            </a:spcAft>
            <a:buChar char="•"/>
          </a:pPr>
          <a:r>
            <a:rPr lang="en-US" sz="1500" kern="1200" dirty="0"/>
            <a:t>diagnosis is based on symptoms occurring over past 6 months</a:t>
          </a:r>
        </a:p>
        <a:p>
          <a:pPr marL="114300" lvl="1" indent="-114300" algn="l" defTabSz="666750">
            <a:lnSpc>
              <a:spcPct val="90000"/>
            </a:lnSpc>
            <a:spcBef>
              <a:spcPct val="0"/>
            </a:spcBef>
            <a:spcAft>
              <a:spcPct val="15000"/>
            </a:spcAft>
            <a:buChar char="•"/>
          </a:pPr>
          <a:r>
            <a:rPr lang="en-US" sz="1500" kern="1200" dirty="0"/>
            <a:t>Has 6 of the following s/s </a:t>
          </a:r>
        </a:p>
      </dsp:txBody>
      <dsp:txXfrm>
        <a:off x="3655814" y="456443"/>
        <a:ext cx="3203971" cy="3870450"/>
      </dsp:txXfrm>
    </dsp:sp>
    <dsp:sp modelId="{287BFFE3-F6C2-6E4D-899A-A560F9793B1C}">
      <dsp:nvSpPr>
        <dsp:cNvPr id="0" name=""/>
        <dsp:cNvSpPr/>
      </dsp:nvSpPr>
      <dsp:spPr>
        <a:xfrm>
          <a:off x="7308342" y="24443"/>
          <a:ext cx="3203971"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Inattentive type  </a:t>
          </a:r>
        </a:p>
      </dsp:txBody>
      <dsp:txXfrm>
        <a:off x="7308342" y="24443"/>
        <a:ext cx="3203971" cy="432000"/>
      </dsp:txXfrm>
    </dsp:sp>
    <dsp:sp modelId="{15EDE4A3-C9E4-B041-BEE1-5C4C51A24F51}">
      <dsp:nvSpPr>
        <dsp:cNvPr id="0" name=""/>
        <dsp:cNvSpPr/>
      </dsp:nvSpPr>
      <dsp:spPr>
        <a:xfrm>
          <a:off x="7308342" y="456443"/>
          <a:ext cx="3203971" cy="38704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Fails to give close attention to detail or makes careless mistake </a:t>
          </a:r>
        </a:p>
        <a:p>
          <a:pPr marL="114300" lvl="1" indent="-114300" algn="l" defTabSz="666750">
            <a:lnSpc>
              <a:spcPct val="90000"/>
            </a:lnSpc>
            <a:spcBef>
              <a:spcPct val="0"/>
            </a:spcBef>
            <a:spcAft>
              <a:spcPct val="15000"/>
            </a:spcAft>
            <a:buChar char="•"/>
          </a:pPr>
          <a:r>
            <a:rPr lang="en-US" sz="1500" kern="1200"/>
            <a:t>Trouble holding attention on tasks or play </a:t>
          </a:r>
          <a:endParaRPr lang="en-US" sz="1500" kern="1200" dirty="0"/>
        </a:p>
        <a:p>
          <a:pPr marL="114300" lvl="1" indent="-114300" algn="l" defTabSz="666750">
            <a:lnSpc>
              <a:spcPct val="90000"/>
            </a:lnSpc>
            <a:spcBef>
              <a:spcPct val="0"/>
            </a:spcBef>
            <a:spcAft>
              <a:spcPct val="15000"/>
            </a:spcAft>
            <a:buChar char="•"/>
          </a:pPr>
          <a:r>
            <a:rPr lang="en-US" sz="1500" kern="1200"/>
            <a:t>Does not seem to listen when spoken to directly </a:t>
          </a:r>
          <a:endParaRPr lang="en-US" sz="1500" kern="1200" dirty="0"/>
        </a:p>
        <a:p>
          <a:pPr marL="114300" lvl="1" indent="-114300" algn="l" defTabSz="666750">
            <a:lnSpc>
              <a:spcPct val="90000"/>
            </a:lnSpc>
            <a:spcBef>
              <a:spcPct val="0"/>
            </a:spcBef>
            <a:spcAft>
              <a:spcPct val="15000"/>
            </a:spcAft>
            <a:buChar char="•"/>
          </a:pPr>
          <a:r>
            <a:rPr lang="en-US" sz="1500" kern="1200"/>
            <a:t>Often does not follow through on instructions and fails to finish schoolwork, chores, or duties </a:t>
          </a:r>
          <a:endParaRPr lang="en-US" sz="1500" kern="1200" dirty="0"/>
        </a:p>
        <a:p>
          <a:pPr marL="114300" lvl="1" indent="-114300" algn="l" defTabSz="666750">
            <a:lnSpc>
              <a:spcPct val="90000"/>
            </a:lnSpc>
            <a:spcBef>
              <a:spcPct val="0"/>
            </a:spcBef>
            <a:spcAft>
              <a:spcPct val="15000"/>
            </a:spcAft>
            <a:buChar char="•"/>
          </a:pPr>
          <a:r>
            <a:rPr lang="en-US" sz="1500" kern="1200"/>
            <a:t>Often loses thing necessary for tasks and activities </a:t>
          </a:r>
          <a:endParaRPr lang="en-US" sz="1500" kern="1200" dirty="0"/>
        </a:p>
        <a:p>
          <a:pPr marL="114300" lvl="1" indent="-114300" algn="l" defTabSz="666750">
            <a:lnSpc>
              <a:spcPct val="90000"/>
            </a:lnSpc>
            <a:spcBef>
              <a:spcPct val="0"/>
            </a:spcBef>
            <a:spcAft>
              <a:spcPct val="15000"/>
            </a:spcAft>
            <a:buChar char="•"/>
          </a:pPr>
          <a:r>
            <a:rPr lang="en-US" sz="1500" kern="1200"/>
            <a:t>Easily distraction</a:t>
          </a:r>
          <a:endParaRPr lang="en-US" sz="1500" kern="1200" dirty="0"/>
        </a:p>
        <a:p>
          <a:pPr marL="114300" lvl="1" indent="-114300" algn="l" defTabSz="666750">
            <a:lnSpc>
              <a:spcPct val="90000"/>
            </a:lnSpc>
            <a:spcBef>
              <a:spcPct val="0"/>
            </a:spcBef>
            <a:spcAft>
              <a:spcPct val="15000"/>
            </a:spcAft>
            <a:buChar char="•"/>
          </a:pPr>
          <a:r>
            <a:rPr lang="en-US" sz="1500" kern="1200" dirty="0"/>
            <a:t>Forgetful in daily activities</a:t>
          </a:r>
        </a:p>
      </dsp:txBody>
      <dsp:txXfrm>
        <a:off x="7308342" y="456443"/>
        <a:ext cx="3203971" cy="3870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A682D-7D40-9647-87E6-27A4029D4982}">
      <dsp:nvSpPr>
        <dsp:cNvPr id="0" name=""/>
        <dsp:cNvSpPr/>
      </dsp:nvSpPr>
      <dsp:spPr>
        <a:xfrm>
          <a:off x="0" y="700568"/>
          <a:ext cx="6263640" cy="20097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Behavioral interventions </a:t>
          </a:r>
        </a:p>
        <a:p>
          <a:pPr marL="228600" lvl="1" indent="-228600" algn="l" defTabSz="977900">
            <a:lnSpc>
              <a:spcPct val="90000"/>
            </a:lnSpc>
            <a:spcBef>
              <a:spcPct val="0"/>
            </a:spcBef>
            <a:spcAft>
              <a:spcPct val="15000"/>
            </a:spcAft>
            <a:buChar char="•"/>
          </a:pPr>
          <a:r>
            <a:rPr lang="en-US" sz="2200" kern="1200"/>
            <a:t>Medications </a:t>
          </a:r>
        </a:p>
        <a:p>
          <a:pPr marL="228600" lvl="1" indent="-228600" algn="l" defTabSz="977900">
            <a:lnSpc>
              <a:spcPct val="90000"/>
            </a:lnSpc>
            <a:spcBef>
              <a:spcPct val="0"/>
            </a:spcBef>
            <a:spcAft>
              <a:spcPct val="15000"/>
            </a:spcAft>
            <a:buChar char="•"/>
          </a:pPr>
          <a:r>
            <a:rPr lang="en-US" sz="2200" kern="1200"/>
            <a:t>School-based interventions </a:t>
          </a:r>
        </a:p>
        <a:p>
          <a:pPr marL="228600" lvl="1" indent="-228600" algn="l" defTabSz="977900">
            <a:lnSpc>
              <a:spcPct val="90000"/>
            </a:lnSpc>
            <a:spcBef>
              <a:spcPct val="0"/>
            </a:spcBef>
            <a:spcAft>
              <a:spcPct val="15000"/>
            </a:spcAft>
            <a:buChar char="•"/>
          </a:pPr>
          <a:r>
            <a:rPr lang="en-US" sz="2200" kern="1200"/>
            <a:t>Psychologic interventions </a:t>
          </a:r>
        </a:p>
      </dsp:txBody>
      <dsp:txXfrm>
        <a:off x="0" y="700568"/>
        <a:ext cx="6263640" cy="2009700"/>
      </dsp:txXfrm>
    </dsp:sp>
    <dsp:sp modelId="{9249CB94-AE71-A842-B0E0-486738463032}">
      <dsp:nvSpPr>
        <dsp:cNvPr id="0" name=""/>
        <dsp:cNvSpPr/>
      </dsp:nvSpPr>
      <dsp:spPr>
        <a:xfrm>
          <a:off x="313182" y="375848"/>
          <a:ext cx="4384548" cy="649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Involvement of patient and family</a:t>
          </a:r>
        </a:p>
      </dsp:txBody>
      <dsp:txXfrm>
        <a:off x="344885" y="407551"/>
        <a:ext cx="4321142" cy="586034"/>
      </dsp:txXfrm>
    </dsp:sp>
    <dsp:sp modelId="{AA807074-1032-1E44-B887-234A1B7BFAEA}">
      <dsp:nvSpPr>
        <dsp:cNvPr id="0" name=""/>
        <dsp:cNvSpPr/>
      </dsp:nvSpPr>
      <dsp:spPr>
        <a:xfrm>
          <a:off x="0" y="3153789"/>
          <a:ext cx="6263640" cy="197505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58216" rIns="48612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Coexisting psychiatric conditions</a:t>
          </a:r>
        </a:p>
        <a:p>
          <a:pPr marL="228600" lvl="1" indent="-228600" algn="l" defTabSz="977900">
            <a:lnSpc>
              <a:spcPct val="90000"/>
            </a:lnSpc>
            <a:spcBef>
              <a:spcPct val="0"/>
            </a:spcBef>
            <a:spcAft>
              <a:spcPct val="15000"/>
            </a:spcAft>
            <a:buChar char="•"/>
          </a:pPr>
          <a:r>
            <a:rPr lang="en-US" sz="2200" kern="1200"/>
            <a:t>Coexisting neurologic or medical condition </a:t>
          </a:r>
        </a:p>
        <a:p>
          <a:pPr marL="228600" lvl="1" indent="-228600" algn="l" defTabSz="977900">
            <a:lnSpc>
              <a:spcPct val="90000"/>
            </a:lnSpc>
            <a:spcBef>
              <a:spcPct val="0"/>
            </a:spcBef>
            <a:spcAft>
              <a:spcPct val="15000"/>
            </a:spcAft>
            <a:buChar char="•"/>
          </a:pPr>
          <a:r>
            <a:rPr lang="en-US" sz="2200" kern="1200"/>
            <a:t>Lack of response to controlled trial of stimulant therapy  </a:t>
          </a:r>
        </a:p>
      </dsp:txBody>
      <dsp:txXfrm>
        <a:off x="0" y="3153789"/>
        <a:ext cx="6263640" cy="1975050"/>
      </dsp:txXfrm>
    </dsp:sp>
    <dsp:sp modelId="{BB02FEBC-50D8-4A46-8E1C-E7F6BE42FAAE}">
      <dsp:nvSpPr>
        <dsp:cNvPr id="0" name=""/>
        <dsp:cNvSpPr/>
      </dsp:nvSpPr>
      <dsp:spPr>
        <a:xfrm>
          <a:off x="313182" y="2829068"/>
          <a:ext cx="4384548" cy="649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77900">
            <a:lnSpc>
              <a:spcPct val="90000"/>
            </a:lnSpc>
            <a:spcBef>
              <a:spcPct val="0"/>
            </a:spcBef>
            <a:spcAft>
              <a:spcPct val="35000"/>
            </a:spcAft>
            <a:buNone/>
          </a:pPr>
          <a:r>
            <a:rPr lang="en-US" sz="2200" kern="1200"/>
            <a:t>Indication for referral </a:t>
          </a:r>
        </a:p>
      </dsp:txBody>
      <dsp:txXfrm>
        <a:off x="344885" y="2860771"/>
        <a:ext cx="4321142"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4E479-7571-4BBD-9926-3358B955FA7F}">
      <dsp:nvSpPr>
        <dsp:cNvPr id="0" name=""/>
        <dsp:cNvSpPr/>
      </dsp:nvSpPr>
      <dsp:spPr>
        <a:xfrm>
          <a:off x="0" y="2681"/>
          <a:ext cx="9607438" cy="12538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8AAE1-096B-4258-8433-F497FB919230}">
      <dsp:nvSpPr>
        <dsp:cNvPr id="0" name=""/>
        <dsp:cNvSpPr/>
      </dsp:nvSpPr>
      <dsp:spPr>
        <a:xfrm>
          <a:off x="379302" y="284806"/>
          <a:ext cx="689640" cy="689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A1A88-E850-47BB-BF9A-0DF432BF9CC1}">
      <dsp:nvSpPr>
        <dsp:cNvPr id="0" name=""/>
        <dsp:cNvSpPr/>
      </dsp:nvSpPr>
      <dsp:spPr>
        <a:xfrm>
          <a:off x="1449660" y="0"/>
          <a:ext cx="8157777" cy="125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03" tIns="132703" rIns="132703" bIns="132703" numCol="1" spcCol="1270" anchor="ctr" anchorCtr="0">
          <a:noAutofit/>
        </a:bodyPr>
        <a:lstStyle/>
        <a:p>
          <a:pPr marL="0" lvl="0" indent="0" algn="l" defTabSz="1111250">
            <a:lnSpc>
              <a:spcPct val="100000"/>
            </a:lnSpc>
            <a:spcBef>
              <a:spcPct val="0"/>
            </a:spcBef>
            <a:spcAft>
              <a:spcPct val="35000"/>
            </a:spcAft>
            <a:buNone/>
          </a:pPr>
          <a:r>
            <a:rPr lang="en-US" sz="2500" kern="1200" dirty="0"/>
            <a:t>Medication is first-line in patients &gt;6yrs old </a:t>
          </a:r>
        </a:p>
      </dsp:txBody>
      <dsp:txXfrm>
        <a:off x="1449660" y="0"/>
        <a:ext cx="8157777" cy="1253891"/>
      </dsp:txXfrm>
    </dsp:sp>
    <dsp:sp modelId="{7AD67CF5-1FB5-4A70-A511-302BA70F804F}">
      <dsp:nvSpPr>
        <dsp:cNvPr id="0" name=""/>
        <dsp:cNvSpPr/>
      </dsp:nvSpPr>
      <dsp:spPr>
        <a:xfrm>
          <a:off x="0" y="1570045"/>
          <a:ext cx="9607438" cy="12538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32D34-4731-4961-BFDF-01A5D5E48220}">
      <dsp:nvSpPr>
        <dsp:cNvPr id="0" name=""/>
        <dsp:cNvSpPr/>
      </dsp:nvSpPr>
      <dsp:spPr>
        <a:xfrm>
          <a:off x="379302" y="1852170"/>
          <a:ext cx="689640" cy="689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507AF-EEBC-4909-A247-540614A39B43}">
      <dsp:nvSpPr>
        <dsp:cNvPr id="0" name=""/>
        <dsp:cNvSpPr/>
      </dsp:nvSpPr>
      <dsp:spPr>
        <a:xfrm>
          <a:off x="1448244" y="1570045"/>
          <a:ext cx="4323347" cy="125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03" tIns="132703" rIns="132703" bIns="132703" numCol="1" spcCol="1270" anchor="ctr" anchorCtr="0">
          <a:noAutofit/>
        </a:bodyPr>
        <a:lstStyle/>
        <a:p>
          <a:pPr marL="0" lvl="0" indent="0" algn="l" defTabSz="1111250">
            <a:lnSpc>
              <a:spcPct val="100000"/>
            </a:lnSpc>
            <a:spcBef>
              <a:spcPct val="0"/>
            </a:spcBef>
            <a:spcAft>
              <a:spcPct val="35000"/>
            </a:spcAft>
            <a:buNone/>
          </a:pPr>
          <a:r>
            <a:rPr lang="en-US" sz="2500" kern="1200"/>
            <a:t>Three approved classes </a:t>
          </a:r>
        </a:p>
      </dsp:txBody>
      <dsp:txXfrm>
        <a:off x="1448244" y="1570045"/>
        <a:ext cx="4323347" cy="1253891"/>
      </dsp:txXfrm>
    </dsp:sp>
    <dsp:sp modelId="{BD7C8CA3-E521-4565-8B56-DBF47FD3602F}">
      <dsp:nvSpPr>
        <dsp:cNvPr id="0" name=""/>
        <dsp:cNvSpPr/>
      </dsp:nvSpPr>
      <dsp:spPr>
        <a:xfrm>
          <a:off x="7118166" y="1547450"/>
          <a:ext cx="2456719" cy="125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03" tIns="132703" rIns="132703" bIns="132703" numCol="1" spcCol="1270" anchor="ctr" anchorCtr="0">
          <a:noAutofit/>
        </a:bodyPr>
        <a:lstStyle/>
        <a:p>
          <a:pPr marL="0" lvl="0" indent="0" algn="l" defTabSz="889000">
            <a:lnSpc>
              <a:spcPct val="100000"/>
            </a:lnSpc>
            <a:spcBef>
              <a:spcPct val="0"/>
            </a:spcBef>
            <a:spcAft>
              <a:spcPct val="35000"/>
            </a:spcAft>
            <a:buNone/>
          </a:pPr>
          <a:r>
            <a:rPr lang="en-US" sz="2000" kern="1200" dirty="0"/>
            <a:t>Stimulants </a:t>
          </a:r>
        </a:p>
        <a:p>
          <a:pPr marL="0" lvl="0" indent="0" algn="l" defTabSz="889000">
            <a:lnSpc>
              <a:spcPct val="100000"/>
            </a:lnSpc>
            <a:spcBef>
              <a:spcPct val="0"/>
            </a:spcBef>
            <a:spcAft>
              <a:spcPct val="35000"/>
            </a:spcAft>
            <a:buNone/>
          </a:pPr>
          <a:r>
            <a:rPr lang="en-US" sz="2000" kern="1200" dirty="0"/>
            <a:t>Nonstimulants </a:t>
          </a:r>
        </a:p>
        <a:p>
          <a:pPr marL="0" lvl="0" indent="0" algn="l" defTabSz="889000">
            <a:lnSpc>
              <a:spcPct val="100000"/>
            </a:lnSpc>
            <a:spcBef>
              <a:spcPct val="0"/>
            </a:spcBef>
            <a:spcAft>
              <a:spcPct val="35000"/>
            </a:spcAft>
            <a:buNone/>
          </a:pPr>
          <a:r>
            <a:rPr lang="en-US" sz="2000" kern="1200" dirty="0"/>
            <a:t>Alpha-agonists </a:t>
          </a:r>
        </a:p>
      </dsp:txBody>
      <dsp:txXfrm>
        <a:off x="7118166" y="1547450"/>
        <a:ext cx="2456719" cy="1253891"/>
      </dsp:txXfrm>
    </dsp:sp>
    <dsp:sp modelId="{EFBE76B3-4634-4B39-B6EC-4A18858B9819}">
      <dsp:nvSpPr>
        <dsp:cNvPr id="0" name=""/>
        <dsp:cNvSpPr/>
      </dsp:nvSpPr>
      <dsp:spPr>
        <a:xfrm>
          <a:off x="0" y="3137409"/>
          <a:ext cx="9607438" cy="12538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A271D-4C07-4AAF-A5C7-96A78A9BE9D7}">
      <dsp:nvSpPr>
        <dsp:cNvPr id="0" name=""/>
        <dsp:cNvSpPr/>
      </dsp:nvSpPr>
      <dsp:spPr>
        <a:xfrm>
          <a:off x="379302" y="3419534"/>
          <a:ext cx="689640" cy="689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A9E0C6-3A44-4855-B777-666C6C53BB8E}">
      <dsp:nvSpPr>
        <dsp:cNvPr id="0" name=""/>
        <dsp:cNvSpPr/>
      </dsp:nvSpPr>
      <dsp:spPr>
        <a:xfrm>
          <a:off x="1448244" y="3137409"/>
          <a:ext cx="4323347" cy="125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703" tIns="132703" rIns="132703" bIns="132703" numCol="1" spcCol="1270" anchor="ctr" anchorCtr="0">
          <a:noAutofit/>
        </a:bodyPr>
        <a:lstStyle/>
        <a:p>
          <a:pPr marL="0" lvl="0" indent="0" algn="l" defTabSz="1111250">
            <a:lnSpc>
              <a:spcPct val="100000"/>
            </a:lnSpc>
            <a:spcBef>
              <a:spcPct val="0"/>
            </a:spcBef>
            <a:spcAft>
              <a:spcPct val="35000"/>
            </a:spcAft>
            <a:buNone/>
          </a:pPr>
          <a:r>
            <a:rPr lang="en-US" sz="2500" kern="1200"/>
            <a:t>Goals: </a:t>
          </a:r>
        </a:p>
      </dsp:txBody>
      <dsp:txXfrm>
        <a:off x="1448244" y="3137409"/>
        <a:ext cx="4323347" cy="1253891"/>
      </dsp:txXfrm>
    </dsp:sp>
    <dsp:sp modelId="{9047666B-90CC-4F13-BB63-6CA0278BB00A}">
      <dsp:nvSpPr>
        <dsp:cNvPr id="0" name=""/>
        <dsp:cNvSpPr/>
      </dsp:nvSpPr>
      <dsp:spPr>
        <a:xfrm>
          <a:off x="4464644" y="3287657"/>
          <a:ext cx="2744493" cy="105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41" tIns="122041" rIns="122041" bIns="122041" numCol="1" spcCol="1270" anchor="ctr" anchorCtr="0">
          <a:noAutofit/>
        </a:bodyPr>
        <a:lstStyle/>
        <a:p>
          <a:pPr marL="0" lvl="0" indent="0" algn="l" defTabSz="800100">
            <a:lnSpc>
              <a:spcPct val="100000"/>
            </a:lnSpc>
            <a:spcBef>
              <a:spcPct val="0"/>
            </a:spcBef>
            <a:spcAft>
              <a:spcPct val="35000"/>
            </a:spcAft>
            <a:buNone/>
          </a:pPr>
          <a:r>
            <a:rPr lang="en-US" sz="1800" kern="1200" dirty="0"/>
            <a:t>improve inattentiveness</a:t>
          </a:r>
        </a:p>
        <a:p>
          <a:pPr marL="0" lvl="0" indent="0" algn="l" defTabSz="800100">
            <a:lnSpc>
              <a:spcPct val="100000"/>
            </a:lnSpc>
            <a:spcBef>
              <a:spcPct val="0"/>
            </a:spcBef>
            <a:spcAft>
              <a:spcPct val="35000"/>
            </a:spcAft>
            <a:buNone/>
          </a:pPr>
          <a:r>
            <a:rPr lang="en-US" sz="1800" kern="1200" dirty="0"/>
            <a:t>hyperactivity</a:t>
          </a:r>
        </a:p>
        <a:p>
          <a:pPr marL="0" lvl="0" indent="0" algn="l" defTabSz="800100">
            <a:lnSpc>
              <a:spcPct val="100000"/>
            </a:lnSpc>
            <a:spcBef>
              <a:spcPct val="0"/>
            </a:spcBef>
            <a:spcAft>
              <a:spcPct val="35000"/>
            </a:spcAft>
            <a:buNone/>
          </a:pPr>
          <a:r>
            <a:rPr lang="en-US" sz="1800" kern="1200" dirty="0"/>
            <a:t>Impulsivity</a:t>
          </a:r>
        </a:p>
      </dsp:txBody>
      <dsp:txXfrm>
        <a:off x="4464644" y="3287657"/>
        <a:ext cx="2744493" cy="1059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D532-3F79-EB40-96BA-E4810624DE97}">
      <dsp:nvSpPr>
        <dsp:cNvPr id="0" name=""/>
        <dsp:cNvSpPr/>
      </dsp:nvSpPr>
      <dsp:spPr>
        <a:xfrm>
          <a:off x="4108" y="562127"/>
          <a:ext cx="2470500"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Preschoolers</a:t>
          </a:r>
        </a:p>
      </dsp:txBody>
      <dsp:txXfrm>
        <a:off x="4108" y="562127"/>
        <a:ext cx="2470500" cy="460800"/>
      </dsp:txXfrm>
    </dsp:sp>
    <dsp:sp modelId="{6F2475B3-8C0E-E640-8214-EDF0E7CE29DA}">
      <dsp:nvSpPr>
        <dsp:cNvPr id="0" name=""/>
        <dsp:cNvSpPr/>
      </dsp:nvSpPr>
      <dsp:spPr>
        <a:xfrm>
          <a:off x="4108" y="1022927"/>
          <a:ext cx="2470500" cy="26077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First line: Behavioral treatment in ages 4-5</a:t>
          </a:r>
        </a:p>
        <a:p>
          <a:pPr marL="342900" lvl="2" indent="-171450" algn="l" defTabSz="711200">
            <a:lnSpc>
              <a:spcPct val="90000"/>
            </a:lnSpc>
            <a:spcBef>
              <a:spcPct val="0"/>
            </a:spcBef>
            <a:spcAft>
              <a:spcPct val="15000"/>
            </a:spcAft>
            <a:buChar char="•"/>
          </a:pPr>
          <a:r>
            <a:rPr lang="en-US" sz="1600" kern="1200"/>
            <a:t>Consider medication if ineffective </a:t>
          </a:r>
        </a:p>
        <a:p>
          <a:pPr marL="514350" lvl="3" indent="-171450" algn="l" defTabSz="711200">
            <a:lnSpc>
              <a:spcPct val="90000"/>
            </a:lnSpc>
            <a:spcBef>
              <a:spcPct val="0"/>
            </a:spcBef>
            <a:spcAft>
              <a:spcPct val="15000"/>
            </a:spcAft>
            <a:buChar char="•"/>
          </a:pPr>
          <a:r>
            <a:rPr lang="en-US" sz="1600" b="1" kern="1200"/>
            <a:t>Dextroamphetamine is FDA approved </a:t>
          </a:r>
          <a:endParaRPr lang="en-US" sz="1600" kern="1200"/>
        </a:p>
      </dsp:txBody>
      <dsp:txXfrm>
        <a:off x="4108" y="1022927"/>
        <a:ext cx="2470500" cy="2607750"/>
      </dsp:txXfrm>
    </dsp:sp>
    <dsp:sp modelId="{E05124D8-98A2-2940-9A07-02BC6A414EDD}">
      <dsp:nvSpPr>
        <dsp:cNvPr id="0" name=""/>
        <dsp:cNvSpPr/>
      </dsp:nvSpPr>
      <dsp:spPr>
        <a:xfrm>
          <a:off x="2820479" y="562127"/>
          <a:ext cx="2470500" cy="460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School-age </a:t>
          </a:r>
        </a:p>
      </dsp:txBody>
      <dsp:txXfrm>
        <a:off x="2820479" y="562127"/>
        <a:ext cx="2470500" cy="460800"/>
      </dsp:txXfrm>
    </dsp:sp>
    <dsp:sp modelId="{9B6AA924-8F75-5041-B9A8-52878B3D3599}">
      <dsp:nvSpPr>
        <dsp:cNvPr id="0" name=""/>
        <dsp:cNvSpPr/>
      </dsp:nvSpPr>
      <dsp:spPr>
        <a:xfrm>
          <a:off x="2820479" y="1022927"/>
          <a:ext cx="2470500" cy="26077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First line: </a:t>
          </a:r>
          <a:r>
            <a:rPr lang="en-US" sz="1600" b="1" kern="1200" dirty="0"/>
            <a:t>Methylphenidate or amphetamines </a:t>
          </a:r>
        </a:p>
        <a:p>
          <a:pPr marL="342900" lvl="2" indent="-171450" algn="l" defTabSz="711200">
            <a:lnSpc>
              <a:spcPct val="90000"/>
            </a:lnSpc>
            <a:spcBef>
              <a:spcPct val="0"/>
            </a:spcBef>
            <a:spcAft>
              <a:spcPct val="15000"/>
            </a:spcAft>
            <a:buChar char="•"/>
          </a:pPr>
          <a:r>
            <a:rPr lang="en-US" sz="1600" kern="1200" dirty="0"/>
            <a:t>Long-acting to avoid midday dosing </a:t>
          </a:r>
        </a:p>
        <a:p>
          <a:pPr marL="342900" lvl="2" indent="-171450" algn="l" defTabSz="711200">
            <a:lnSpc>
              <a:spcPct val="90000"/>
            </a:lnSpc>
            <a:spcBef>
              <a:spcPct val="0"/>
            </a:spcBef>
            <a:spcAft>
              <a:spcPct val="15000"/>
            </a:spcAft>
            <a:buChar char="•"/>
          </a:pPr>
          <a:r>
            <a:rPr lang="en-US" sz="1600" kern="1200"/>
            <a:t>Monitor ADRs </a:t>
          </a:r>
        </a:p>
      </dsp:txBody>
      <dsp:txXfrm>
        <a:off x="2820479" y="1022927"/>
        <a:ext cx="2470500" cy="2607750"/>
      </dsp:txXfrm>
    </dsp:sp>
    <dsp:sp modelId="{F6A06D06-776E-D041-AFF0-8E71242D4C0C}">
      <dsp:nvSpPr>
        <dsp:cNvPr id="0" name=""/>
        <dsp:cNvSpPr/>
      </dsp:nvSpPr>
      <dsp:spPr>
        <a:xfrm>
          <a:off x="5636849" y="562127"/>
          <a:ext cx="2470500" cy="460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Adolescents</a:t>
          </a:r>
        </a:p>
      </dsp:txBody>
      <dsp:txXfrm>
        <a:off x="5636849" y="562127"/>
        <a:ext cx="2470500" cy="460800"/>
      </dsp:txXfrm>
    </dsp:sp>
    <dsp:sp modelId="{F40A49F3-F8BE-E442-A8F2-F7D1732B4EA1}">
      <dsp:nvSpPr>
        <dsp:cNvPr id="0" name=""/>
        <dsp:cNvSpPr/>
      </dsp:nvSpPr>
      <dsp:spPr>
        <a:xfrm>
          <a:off x="5636849" y="1022927"/>
          <a:ext cx="2470500" cy="260775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Comparable to school-age</a:t>
          </a:r>
        </a:p>
        <a:p>
          <a:pPr marL="342900" lvl="2" indent="-171450" algn="l" defTabSz="711200">
            <a:lnSpc>
              <a:spcPct val="90000"/>
            </a:lnSpc>
            <a:spcBef>
              <a:spcPct val="0"/>
            </a:spcBef>
            <a:spcAft>
              <a:spcPct val="15000"/>
            </a:spcAft>
            <a:buChar char="•"/>
          </a:pPr>
          <a:r>
            <a:rPr lang="en-US" sz="1600" kern="1200"/>
            <a:t>Abuse potential </a:t>
          </a:r>
        </a:p>
      </dsp:txBody>
      <dsp:txXfrm>
        <a:off x="5636849" y="1022927"/>
        <a:ext cx="2470500" cy="2607750"/>
      </dsp:txXfrm>
    </dsp:sp>
    <dsp:sp modelId="{74B492F4-4EA4-6343-B86B-428B63086722}">
      <dsp:nvSpPr>
        <dsp:cNvPr id="0" name=""/>
        <dsp:cNvSpPr/>
      </dsp:nvSpPr>
      <dsp:spPr>
        <a:xfrm>
          <a:off x="8453219" y="562127"/>
          <a:ext cx="2470500" cy="460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Adults </a:t>
          </a:r>
        </a:p>
      </dsp:txBody>
      <dsp:txXfrm>
        <a:off x="8453219" y="562127"/>
        <a:ext cx="2470500" cy="460800"/>
      </dsp:txXfrm>
    </dsp:sp>
    <dsp:sp modelId="{4E946148-BFCB-AA47-B803-8A9DC7A2EC9B}">
      <dsp:nvSpPr>
        <dsp:cNvPr id="0" name=""/>
        <dsp:cNvSpPr/>
      </dsp:nvSpPr>
      <dsp:spPr>
        <a:xfrm>
          <a:off x="8453219" y="1022927"/>
          <a:ext cx="2470500" cy="26077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First-line: </a:t>
          </a:r>
          <a:r>
            <a:rPr lang="en-US" sz="1600" b="1" kern="1200" dirty="0"/>
            <a:t>Methylphenidate and amphetamines </a:t>
          </a:r>
        </a:p>
        <a:p>
          <a:pPr marL="342900" lvl="2" indent="-171450" algn="l" defTabSz="711200">
            <a:lnSpc>
              <a:spcPct val="90000"/>
            </a:lnSpc>
            <a:spcBef>
              <a:spcPct val="0"/>
            </a:spcBef>
            <a:spcAft>
              <a:spcPct val="15000"/>
            </a:spcAft>
            <a:buChar char="•"/>
          </a:pPr>
          <a:r>
            <a:rPr lang="en-US" sz="1600" kern="1200"/>
            <a:t>Long-acting formulation </a:t>
          </a:r>
        </a:p>
        <a:p>
          <a:pPr marL="171450" lvl="1" indent="-171450" algn="l" defTabSz="711200">
            <a:lnSpc>
              <a:spcPct val="90000"/>
            </a:lnSpc>
            <a:spcBef>
              <a:spcPct val="0"/>
            </a:spcBef>
            <a:spcAft>
              <a:spcPct val="15000"/>
            </a:spcAft>
            <a:buChar char="•"/>
          </a:pPr>
          <a:r>
            <a:rPr lang="en-US" sz="1600" kern="1200"/>
            <a:t>Second-line</a:t>
          </a:r>
        </a:p>
        <a:p>
          <a:pPr marL="342900" lvl="2" indent="-171450" algn="l" defTabSz="711200">
            <a:lnSpc>
              <a:spcPct val="90000"/>
            </a:lnSpc>
            <a:spcBef>
              <a:spcPct val="0"/>
            </a:spcBef>
            <a:spcAft>
              <a:spcPct val="15000"/>
            </a:spcAft>
            <a:buChar char="•"/>
          </a:pPr>
          <a:r>
            <a:rPr lang="en-US" sz="1600" kern="1200" dirty="0"/>
            <a:t>Atomoxetine &amp; select antidepressants </a:t>
          </a:r>
        </a:p>
        <a:p>
          <a:pPr marL="342900" lvl="2" indent="-171450" algn="l" defTabSz="711200">
            <a:lnSpc>
              <a:spcPct val="90000"/>
            </a:lnSpc>
            <a:spcBef>
              <a:spcPct val="0"/>
            </a:spcBef>
            <a:spcAft>
              <a:spcPct val="15000"/>
            </a:spcAft>
            <a:buChar char="•"/>
          </a:pPr>
          <a:r>
            <a:rPr lang="en-US" sz="1600" kern="1200"/>
            <a:t>Adjunct: clonidine and guanfacine</a:t>
          </a:r>
        </a:p>
      </dsp:txBody>
      <dsp:txXfrm>
        <a:off x="8453219" y="1022927"/>
        <a:ext cx="2470500" cy="2607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3F9C0-FBDC-FA47-B1AC-4D02D272B0C6}">
      <dsp:nvSpPr>
        <dsp:cNvPr id="0" name=""/>
        <dsp:cNvSpPr/>
      </dsp:nvSpPr>
      <dsp:spPr>
        <a:xfrm>
          <a:off x="3080" y="1361187"/>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2D640-825A-4740-969B-1EDE55B387C1}">
      <dsp:nvSpPr>
        <dsp:cNvPr id="0" name=""/>
        <dsp:cNvSpPr/>
      </dsp:nvSpPr>
      <dsp:spPr>
        <a:xfrm>
          <a:off x="247486" y="1593372"/>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Treatment options including medication and behavioral</a:t>
          </a:r>
        </a:p>
      </dsp:txBody>
      <dsp:txXfrm>
        <a:off x="288396" y="1634282"/>
        <a:ext cx="2117829" cy="1314957"/>
      </dsp:txXfrm>
    </dsp:sp>
    <dsp:sp modelId="{CCAE3ADC-C2BC-C042-B270-DC1A9489734E}">
      <dsp:nvSpPr>
        <dsp:cNvPr id="0" name=""/>
        <dsp:cNvSpPr/>
      </dsp:nvSpPr>
      <dsp:spPr>
        <a:xfrm>
          <a:off x="2691541" y="1361187"/>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1DEE9-1DAF-BE4A-90E4-79DBBCF7FE2B}">
      <dsp:nvSpPr>
        <dsp:cNvPr id="0" name=""/>
        <dsp:cNvSpPr/>
      </dsp:nvSpPr>
      <dsp:spPr>
        <a:xfrm>
          <a:off x="2935947" y="1593372"/>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Medication ADRs, titration schedule, adherence, etc. </a:t>
          </a:r>
        </a:p>
      </dsp:txBody>
      <dsp:txXfrm>
        <a:off x="2976857" y="1634282"/>
        <a:ext cx="2117829" cy="1314957"/>
      </dsp:txXfrm>
    </dsp:sp>
    <dsp:sp modelId="{A54B4294-A4D3-3046-A248-847279773DE8}">
      <dsp:nvSpPr>
        <dsp:cNvPr id="0" name=""/>
        <dsp:cNvSpPr/>
      </dsp:nvSpPr>
      <dsp:spPr>
        <a:xfrm>
          <a:off x="5380002" y="1361187"/>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EEB79-6A32-124E-A196-F510863F9592}">
      <dsp:nvSpPr>
        <dsp:cNvPr id="0" name=""/>
        <dsp:cNvSpPr/>
      </dsp:nvSpPr>
      <dsp:spPr>
        <a:xfrm>
          <a:off x="5624408" y="1593372"/>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Lifestyle modifications </a:t>
          </a:r>
        </a:p>
      </dsp:txBody>
      <dsp:txXfrm>
        <a:off x="5665318" y="1634282"/>
        <a:ext cx="2117829" cy="1314957"/>
      </dsp:txXfrm>
    </dsp:sp>
    <dsp:sp modelId="{07704F20-616B-BC40-B405-76B0BF23BFAC}">
      <dsp:nvSpPr>
        <dsp:cNvPr id="0" name=""/>
        <dsp:cNvSpPr/>
      </dsp:nvSpPr>
      <dsp:spPr>
        <a:xfrm>
          <a:off x="8068463" y="1361187"/>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24A63-EB47-7F4E-9749-3A1CD67E183A}">
      <dsp:nvSpPr>
        <dsp:cNvPr id="0" name=""/>
        <dsp:cNvSpPr/>
      </dsp:nvSpPr>
      <dsp:spPr>
        <a:xfrm>
          <a:off x="8312869" y="1593372"/>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Collaboration with teacher and school</a:t>
          </a:r>
        </a:p>
      </dsp:txBody>
      <dsp:txXfrm>
        <a:off x="8353779" y="1634282"/>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1951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uptodate-com.ezproxy.umary.edu/contents/attention-deficit-hyperactivity-disorder-in-children-and-adolescents-overview-of-treatment-and-prognosis/abstract/58"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uptodate-com.ezproxy.umary.edu/contents/attention-deficit-hyperactivity-disorder-in-children-and-adolescents-overview-of-treatment-and-prognosis/abstract/81-85"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ptodate-com.ezproxy.umary.edu/contents/atomoxetine-pediatric-drug-information?search=ADHD&amp;topicRef=623&amp;source=see_lin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6308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Selectively inhibits the reuptake of norepinephrine  and is FDA approved to treat ADHD in children age 6 and older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Alternative to stimulants when an adolescent or family member has a substance abuse problem, tics, or severe ADRs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40795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Clonidine (</a:t>
            </a:r>
            <a:r>
              <a:rPr lang="en-US" dirty="0" err="1"/>
              <a:t>Kapvary</a:t>
            </a:r>
            <a:r>
              <a:rPr lang="en-US" dirty="0"/>
              <a:t>) &amp; Guanfacine (</a:t>
            </a:r>
            <a:r>
              <a:rPr lang="en-US" dirty="0" err="1"/>
              <a:t>Inuniv</a:t>
            </a:r>
            <a:r>
              <a:rPr lang="en-US" dirty="0"/>
              <a:t>) = FDA approved for ADHD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4961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comprehensive cardiac history = family history including sudden death, death at a young age from cardiac conditions, arrythmias, long QT syndrome, and physical exam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symptoms  = behavioral, academic, and social to be addressed with therapy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Prescription Drug Monitoring Programs - improve the way opioids are prescribed, reducing the number of people who misuse, abuse, or overdose from them, while making sure patients have access to safe, effective pain management.</a:t>
            </a:r>
          </a:p>
          <a:p>
            <a:r>
              <a:rPr lang="en-US" sz="1200" b="0" kern="1200" dirty="0">
                <a:solidFill>
                  <a:schemeClr val="tx1"/>
                </a:solidFill>
                <a:effectLst/>
                <a:latin typeface="+mn-lt"/>
                <a:ea typeface="+mn-ea"/>
                <a:cs typeface="+mn-cs"/>
              </a:rPr>
              <a:t>Identify patients who are obtaining opioids from multiple providers. </a:t>
            </a:r>
          </a:p>
          <a:p>
            <a:r>
              <a:rPr lang="en-US" sz="1200" b="0" kern="1200" dirty="0">
                <a:solidFill>
                  <a:schemeClr val="tx1"/>
                </a:solidFill>
                <a:effectLst/>
                <a:latin typeface="+mn-lt"/>
                <a:ea typeface="+mn-ea"/>
                <a:cs typeface="+mn-cs"/>
              </a:rPr>
              <a:t>Calculate the total amount of opioids prescribed per day (in MME/day). </a:t>
            </a:r>
          </a:p>
          <a:p>
            <a:r>
              <a:rPr lang="en-US" sz="1200" b="0" kern="1200" dirty="0">
                <a:solidFill>
                  <a:schemeClr val="tx1"/>
                </a:solidFill>
                <a:effectLst/>
                <a:latin typeface="+mn-lt"/>
                <a:ea typeface="+mn-ea"/>
                <a:cs typeface="+mn-cs"/>
              </a:rPr>
              <a:t>Identify patients who are being prescribed other substances that may increase risk of opioids—such as benzodiazepines.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53667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Preschoolers: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Indication for medication: expulsion from day care due to behavior, behavior that causes harm or risk of harm to other children or caregivers, strong family history if family ADHD, and prenatal alcohol and cocaine exposure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School-aged:</a:t>
            </a:r>
          </a:p>
          <a:p>
            <a:pPr lvl="2"/>
            <a:r>
              <a:rPr lang="en-US" b="0" dirty="0"/>
              <a:t>Medication is first line unless the patient has a tic disorder. Both medications are similar when prescribing consider: </a:t>
            </a:r>
            <a:r>
              <a:rPr lang="en-US" dirty="0"/>
              <a:t>Formulation, Duration of action, Parent/provider preference </a:t>
            </a:r>
          </a:p>
          <a:p>
            <a:pPr lvl="2"/>
            <a:r>
              <a:rPr lang="en-US" dirty="0"/>
              <a:t>ADRs: drug holiday for adequate growing, weight gain, patient getting enough sleep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Adolescents: </a:t>
            </a:r>
          </a:p>
          <a:p>
            <a:pPr lvl="1"/>
            <a:r>
              <a:rPr lang="en-US" dirty="0"/>
              <a:t>Similar to school-age</a:t>
            </a:r>
          </a:p>
          <a:p>
            <a:pPr lvl="1"/>
            <a:r>
              <a:rPr lang="en-US" dirty="0"/>
              <a:t>Long-acting medications with possible afternoon dose to cover for homework, school activities, and driving </a:t>
            </a:r>
          </a:p>
          <a:p>
            <a:pPr lvl="1"/>
            <a:r>
              <a:rPr lang="en-US" dirty="0"/>
              <a:t>Goal of 8-9hours per night of sleep </a:t>
            </a:r>
          </a:p>
          <a:p>
            <a:pPr lvl="1"/>
            <a:r>
              <a:rPr lang="en-US" dirty="0"/>
              <a:t>Potential for abuse: monitor refills 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Adults: </a:t>
            </a:r>
            <a:endParaRPr lang="en-US" dirty="0"/>
          </a:p>
          <a:p>
            <a:pPr lvl="1"/>
            <a:r>
              <a:rPr lang="en-US" dirty="0"/>
              <a:t>First-line: Methylphenidate and amphetamines </a:t>
            </a:r>
          </a:p>
          <a:p>
            <a:pPr lvl="1"/>
            <a:r>
              <a:rPr lang="en-US" dirty="0"/>
              <a:t>Long-acting formulation - Simplified dosing regimen and fewer issues with abuse </a:t>
            </a:r>
          </a:p>
          <a:p>
            <a:pPr lvl="2"/>
            <a:r>
              <a:rPr lang="en-US" dirty="0"/>
              <a:t>Methylphenidate and amphetamines </a:t>
            </a:r>
          </a:p>
          <a:p>
            <a:pPr lvl="1"/>
            <a:r>
              <a:rPr lang="en-US" dirty="0"/>
              <a:t>Second-line</a:t>
            </a:r>
          </a:p>
          <a:p>
            <a:pPr lvl="2"/>
            <a:r>
              <a:rPr lang="en-US" dirty="0"/>
              <a:t>Atomoxetine  &amp; select antidepressants </a:t>
            </a:r>
          </a:p>
          <a:p>
            <a:pPr lvl="2"/>
            <a:r>
              <a:rPr lang="en-US" dirty="0"/>
              <a:t>Adjunct: clonidine and guanfacine to treat sleep issues related to stimulants </a:t>
            </a:r>
          </a:p>
          <a:p>
            <a:endParaRPr lang="en-US" b="1"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82461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Physical activity</a:t>
            </a:r>
            <a:r>
              <a:rPr lang="en-US" sz="1200" b="0" i="0" u="none" strike="noStrike" kern="1200" dirty="0">
                <a:solidFill>
                  <a:schemeClr val="tx1"/>
                </a:solidFill>
                <a:effectLst/>
                <a:latin typeface="+mn-lt"/>
                <a:ea typeface="+mn-ea"/>
                <a:cs typeface="+mn-cs"/>
              </a:rPr>
              <a:t> — At least 60 minutes of moderate to vigorous activity per day is recommended for all children ≥6 years of age, not just those with ADHD [</a:t>
            </a:r>
            <a:r>
              <a:rPr lang="en-US" sz="1200" b="0" i="0" u="sng" kern="1200" dirty="0">
                <a:solidFill>
                  <a:schemeClr val="tx1"/>
                </a:solidFill>
                <a:effectLst/>
                <a:latin typeface="+mn-lt"/>
                <a:ea typeface="+mn-ea"/>
                <a:cs typeface="+mn-cs"/>
                <a:hlinkClick r:id="rId3"/>
              </a:rPr>
              <a:t>58</a:t>
            </a:r>
            <a:r>
              <a:rPr lang="en-US" sz="1200" b="0" i="0" u="none" strike="noStrike" kern="1200" dirty="0">
                <a:solidFill>
                  <a:schemeClr val="tx1"/>
                </a:solidFill>
                <a:effectLst/>
                <a:latin typeface="+mn-lt"/>
                <a:ea typeface="+mn-ea"/>
                <a:cs typeface="+mn-cs"/>
              </a:rPr>
              <a:t>]. Regular physical activity has been associated with improved cardiovascular health, psychosocial well-being, and cognitive performance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Elimination diets</a:t>
            </a:r>
            <a:r>
              <a:rPr lang="en-US" sz="1200" b="0" i="0" u="none" strike="noStrike" kern="1200" dirty="0">
                <a:solidFill>
                  <a:schemeClr val="tx1"/>
                </a:solidFill>
                <a:effectLst/>
                <a:latin typeface="+mn-lt"/>
                <a:ea typeface="+mn-ea"/>
                <a:cs typeface="+mn-cs"/>
              </a:rPr>
              <a:t> - If behavior improves during the elimination diet, restricted foods can be added back weekly, one component at a time, to identify problematic foods that should be excluded from a less restrictive permanent diet.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Essential fatty acid supplementation</a:t>
            </a:r>
            <a:r>
              <a:rPr lang="en-US" sz="1200" b="0" i="0" u="none" strike="noStrike" kern="1200" dirty="0">
                <a:solidFill>
                  <a:schemeClr val="tx1"/>
                </a:solidFill>
                <a:effectLst/>
                <a:latin typeface="+mn-lt"/>
                <a:ea typeface="+mn-ea"/>
                <a:cs typeface="+mn-cs"/>
              </a:rPr>
              <a:t> some studies have noted decreased fatty acid concentrations in the serum of children with ADHD [</a:t>
            </a:r>
            <a:r>
              <a:rPr lang="en-US" sz="1200" b="0" i="0" u="sng" kern="1200" dirty="0">
                <a:solidFill>
                  <a:schemeClr val="tx1"/>
                </a:solidFill>
                <a:effectLst/>
                <a:latin typeface="+mn-lt"/>
                <a:ea typeface="+mn-ea"/>
                <a:cs typeface="+mn-cs"/>
                <a:hlinkClick r:id="rId4"/>
              </a:rPr>
              <a:t>81-85</a:t>
            </a:r>
            <a:r>
              <a:rPr lang="en-US" sz="1200" b="0" i="0" u="none" strike="noStrike" kern="1200" dirty="0">
                <a:solidFill>
                  <a:schemeClr val="tx1"/>
                </a:solidFill>
                <a:effectLst/>
                <a:latin typeface="+mn-lt"/>
                <a:ea typeface="+mn-ea"/>
                <a:cs typeface="+mn-cs"/>
              </a:rPr>
              <a:t>]. However, evidence that fatty acid supplementation improves core symptoms in children with ADHD</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Mindfulness</a:t>
            </a:r>
            <a:r>
              <a:rPr lang="en-US" sz="1200" b="0" i="0" u="none" strike="noStrike" kern="1200" dirty="0">
                <a:solidFill>
                  <a:schemeClr val="tx1"/>
                </a:solidFill>
                <a:effectLst/>
                <a:latin typeface="+mn-lt"/>
                <a:ea typeface="+mn-ea"/>
                <a:cs typeface="+mn-cs"/>
              </a:rPr>
              <a:t> — Mindfulness refers to heightened or complete awareness of one's thoughts, emotions, or experiences on a moment-to-moment basis to increase self-regulation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Trigeminal nerve stimulation</a:t>
            </a:r>
            <a:r>
              <a:rPr lang="en-US" sz="1200" b="0" i="0" u="none" strike="noStrike" kern="1200" dirty="0">
                <a:solidFill>
                  <a:schemeClr val="tx1"/>
                </a:solidFill>
                <a:effectLst/>
                <a:latin typeface="+mn-lt"/>
                <a:ea typeface="+mn-ea"/>
                <a:cs typeface="+mn-cs"/>
              </a:rPr>
              <a:t> — We do not suggest trigeminal nerve stimulation (TNS) for the treatment of ADHD in children. TNS is a noninvasive neuromodulation technique based on the hypothesis that electrical stimulation of the trigeminal nerve (supraorbital branch) affects the areas of the brain thought to be involved in ADHD</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14181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Devin is 7 - school age </a:t>
            </a:r>
          </a:p>
          <a:p>
            <a:endParaRPr lang="en-US" dirty="0"/>
          </a:p>
          <a:p>
            <a:r>
              <a:rPr lang="en-US" dirty="0"/>
              <a:t>Considerations: can he swallow pill vs. liquid</a:t>
            </a:r>
          </a:p>
          <a:p>
            <a:r>
              <a:rPr lang="en-US" dirty="0"/>
              <a:t>Duration of action – intermediate vs. extended release </a:t>
            </a:r>
          </a:p>
          <a:p>
            <a:endParaRPr lang="en-US" dirty="0"/>
          </a:p>
          <a:p>
            <a:r>
              <a:rPr lang="en-US" dirty="0"/>
              <a:t>Long-acting forms of medication avoid midday dosing and the social stigma associated with needing to take medication at school</a:t>
            </a:r>
          </a:p>
          <a:p>
            <a:r>
              <a:rPr lang="en-US" dirty="0"/>
              <a:t>Consider: after-school activities and overage for homework </a:t>
            </a:r>
          </a:p>
          <a:p>
            <a:r>
              <a:rPr lang="en-US" dirty="0"/>
              <a:t>INCLUDE teacher in plan of care </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62610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Schedule II prescription – high abuse protentional, verbal orders allowed only in emergency situations</a:t>
            </a:r>
          </a:p>
          <a:p>
            <a:endParaRPr lang="en-US" dirty="0"/>
          </a:p>
          <a:p>
            <a:r>
              <a:rPr lang="en-US" dirty="0"/>
              <a:t>MAOI within 14 days can cause a hypertensive crisis </a:t>
            </a:r>
          </a:p>
          <a:p>
            <a:r>
              <a:rPr lang="en-US" dirty="0"/>
              <a:t>Additive effects when taken with other </a:t>
            </a:r>
            <a:r>
              <a:rPr lang="en-US" dirty="0" err="1"/>
              <a:t>adrenergics</a:t>
            </a:r>
            <a:r>
              <a:rPr lang="en-US" dirty="0"/>
              <a:t> like  vasoconstrictors and decongestants, decreased metabolism if warfarin, anticonvulsants, and TCA </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75574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Blood pressure and heart rate should be monitored at every visit. Refill pattern is monitored for adherence and for every refills, which may indicate abuse or diversion </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311525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ADHD medications require some titration to the most effective dose, as dose response varies among patients</a:t>
            </a:r>
          </a:p>
          <a:p>
            <a:r>
              <a:rPr lang="en-US" dirty="0"/>
              <a:t>Patients are started on the lowest dose and titrated up every 3 to 7 days until 50% improvement in targeted behaviors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Maintenance - once optimal dose is determined during titration</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2053322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meal before take medication </a:t>
            </a:r>
          </a:p>
          <a:p>
            <a:endParaRPr lang="en-US" dirty="0"/>
          </a:p>
          <a:p>
            <a:r>
              <a:rPr lang="en-US" dirty="0"/>
              <a:t>Monitoring-PDMPs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SNAP – ADHD rating scale for schools before treatment and re-evaluate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21449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ADHD is a disorder  that manifests in childhood with symptoms of hyperactivity, impulsivity, and/or inattentions. The symptoms affect cognitive, academic, behavioral, emotional, and social functioning. </a:t>
            </a: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82614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1724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does not support the popularly held views that ADHD is caused by eating too much sugar, watching too much TV, parenting, or social/environmental factors such as poverty or family chao. </a:t>
            </a:r>
          </a:p>
          <a:p>
            <a:endParaRPr lang="en-US" dirty="0"/>
          </a:p>
          <a:p>
            <a:r>
              <a:rPr lang="en-US" dirty="0"/>
              <a:t>Current research shows that genetics plays an important role, a recent study of twins link genes with ADHD </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15579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single diagnostic test --- people with ADHD show a persistent pattern of s/s takes several steps to get a diagnosis </a:t>
            </a:r>
          </a:p>
          <a:p>
            <a:r>
              <a:rPr lang="en-US" dirty="0"/>
              <a:t>Diagnosis can be made by mental health professional, psychologist, psychiatrist, or PCP </a:t>
            </a:r>
          </a:p>
          <a:p>
            <a:r>
              <a:rPr lang="en-US" dirty="0"/>
              <a:t>American Academy of Pediatrics recommends PCP asks parents, teachers, and other adults about child’s behaviors </a:t>
            </a:r>
          </a:p>
          <a:p>
            <a:endParaRPr lang="en-US" dirty="0"/>
          </a:p>
          <a:p>
            <a:r>
              <a:rPr lang="en-US" dirty="0"/>
              <a:t>Diagnosed with either predominantly inattentive, hyperactive-impulse, or combination presentation – comes from the DSM-5</a:t>
            </a:r>
          </a:p>
          <a:p>
            <a:r>
              <a:rPr lang="en-US" dirty="0"/>
              <a:t>s/s occur in more than one setting and affect function (academic, social, emotional)</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73285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specific </a:t>
            </a:r>
          </a:p>
          <a:p>
            <a:r>
              <a:rPr lang="en-US" dirty="0"/>
              <a:t>M – measurable </a:t>
            </a:r>
          </a:p>
          <a:p>
            <a:r>
              <a:rPr lang="en-US" dirty="0"/>
              <a:t>A – attainable </a:t>
            </a:r>
          </a:p>
          <a:p>
            <a:r>
              <a:rPr lang="en-US" dirty="0"/>
              <a:t>R – relevant </a:t>
            </a:r>
            <a:br>
              <a:rPr lang="en-US" dirty="0"/>
            </a:br>
            <a:r>
              <a:rPr lang="en-US" dirty="0"/>
              <a:t>T – time-based </a:t>
            </a:r>
          </a:p>
          <a:p>
            <a:endParaRPr lang="en-US" dirty="0"/>
          </a:p>
          <a:p>
            <a:r>
              <a:rPr lang="en-US" dirty="0"/>
              <a:t>Target outcomes should guide the treatment plan</a:t>
            </a:r>
          </a:p>
          <a:p>
            <a:endParaRPr lang="en-US" dirty="0"/>
          </a:p>
          <a:p>
            <a:r>
              <a:rPr lang="en-US" dirty="0"/>
              <a:t>Outcomes change with progression of ADHD  </a:t>
            </a:r>
          </a:p>
          <a:p>
            <a:pPr lvl="1"/>
            <a:r>
              <a:rPr lang="en-US" dirty="0"/>
              <a:t>Between three and six target outcomes at a given time </a:t>
            </a:r>
          </a:p>
          <a:p>
            <a:pPr lvl="1"/>
            <a:r>
              <a:rPr lang="en-US" dirty="0"/>
              <a:t>Monitor progress – daily report card or communication book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08180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61679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ADHD in children 4 to 18 years of age without comorbid conditions can usually be managed by the primary care provider. Indications for referral to or consultation with a specialist (</a:t>
            </a:r>
            <a:r>
              <a:rPr lang="en-US" sz="1200" b="0" i="0" u="none" strike="noStrike" kern="1200" dirty="0" err="1">
                <a:solidFill>
                  <a:schemeClr val="tx1"/>
                </a:solidFill>
                <a:effectLst/>
                <a:latin typeface="+mn-lt"/>
                <a:ea typeface="+mn-ea"/>
                <a:cs typeface="+mn-cs"/>
              </a:rPr>
              <a:t>eg</a:t>
            </a:r>
            <a:r>
              <a:rPr lang="en-US" sz="1200" b="0" i="0" u="none" strike="noStrike" kern="1200" dirty="0">
                <a:solidFill>
                  <a:schemeClr val="tx1"/>
                </a:solidFill>
                <a:effectLst/>
                <a:latin typeface="+mn-lt"/>
                <a:ea typeface="+mn-ea"/>
                <a:cs typeface="+mn-cs"/>
              </a:rPr>
              <a:t>, developmental behavioral pediatrician, child neurologist, </a:t>
            </a:r>
            <a:r>
              <a:rPr lang="en-US" sz="1200" b="0" i="0" u="none" strike="noStrike" kern="1200" dirty="0" err="1">
                <a:solidFill>
                  <a:schemeClr val="tx1"/>
                </a:solidFill>
                <a:effectLst/>
                <a:latin typeface="+mn-lt"/>
                <a:ea typeface="+mn-ea"/>
                <a:cs typeface="+mn-cs"/>
              </a:rPr>
              <a:t>psychopharmacologist</a:t>
            </a:r>
            <a:r>
              <a:rPr lang="en-US" sz="1200" b="0" i="0" u="none" strike="noStrike" kern="1200" dirty="0">
                <a:solidFill>
                  <a:schemeClr val="tx1"/>
                </a:solidFill>
                <a:effectLst/>
                <a:latin typeface="+mn-lt"/>
                <a:ea typeface="+mn-ea"/>
                <a:cs typeface="+mn-cs"/>
              </a:rPr>
              <a:t>, child psychiatrist, clinical child psychologist) may include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●Coexisting psychiatric conditions (</a:t>
            </a:r>
            <a:r>
              <a:rPr lang="en-US" sz="1200" b="0" i="0" u="none" strike="noStrike" kern="1200" dirty="0" err="1">
                <a:solidFill>
                  <a:schemeClr val="tx1"/>
                </a:solidFill>
                <a:effectLst/>
                <a:latin typeface="+mn-lt"/>
                <a:ea typeface="+mn-ea"/>
                <a:cs typeface="+mn-cs"/>
              </a:rPr>
              <a:t>eg</a:t>
            </a:r>
            <a:r>
              <a:rPr lang="en-US" sz="1200" b="0" i="0" u="none" strike="noStrike" kern="1200" dirty="0">
                <a:solidFill>
                  <a:schemeClr val="tx1"/>
                </a:solidFill>
                <a:effectLst/>
                <a:latin typeface="+mn-lt"/>
                <a:ea typeface="+mn-ea"/>
                <a:cs typeface="+mn-cs"/>
              </a:rPr>
              <a:t>, oppositional defiant disorder, conduct disorder, substance abuse, emotional problems</a:t>
            </a:r>
          </a:p>
          <a:p>
            <a:r>
              <a:rPr lang="en-US" sz="1200" b="0" i="0" u="none" strike="noStrike" kern="1200" dirty="0">
                <a:solidFill>
                  <a:schemeClr val="tx1"/>
                </a:solidFill>
                <a:effectLst/>
                <a:latin typeface="+mn-lt"/>
                <a:ea typeface="+mn-ea"/>
                <a:cs typeface="+mn-cs"/>
              </a:rPr>
              <a:t>●Coexisting neurologic or medical conditions (</a:t>
            </a:r>
            <a:r>
              <a:rPr lang="en-US" sz="1200" b="0" i="0" u="none" strike="noStrike" kern="1200" dirty="0" err="1">
                <a:solidFill>
                  <a:schemeClr val="tx1"/>
                </a:solidFill>
                <a:effectLst/>
                <a:latin typeface="+mn-lt"/>
                <a:ea typeface="+mn-ea"/>
                <a:cs typeface="+mn-cs"/>
              </a:rPr>
              <a:t>eg</a:t>
            </a:r>
            <a:r>
              <a:rPr lang="en-US" sz="1200" b="0" i="0" u="none" strike="noStrike" kern="1200" dirty="0">
                <a:solidFill>
                  <a:schemeClr val="tx1"/>
                </a:solidFill>
                <a:effectLst/>
                <a:latin typeface="+mn-lt"/>
                <a:ea typeface="+mn-ea"/>
                <a:cs typeface="+mn-cs"/>
              </a:rPr>
              <a:t>, seizures, tics, autism spectrum disorder, sleep disorder</a:t>
            </a:r>
          </a:p>
          <a:p>
            <a:r>
              <a:rPr lang="en-US" sz="1200" b="0" i="0" u="none" strike="noStrike" kern="1200" dirty="0">
                <a:solidFill>
                  <a:schemeClr val="tx1"/>
                </a:solidFill>
                <a:effectLst/>
                <a:latin typeface="+mn-lt"/>
                <a:ea typeface="+mn-ea"/>
                <a:cs typeface="+mn-cs"/>
              </a:rPr>
              <a:t>●Lack of response to a controlled trial of stimulant therapy or </a:t>
            </a:r>
            <a:r>
              <a:rPr lang="en-US" sz="1200" b="0" i="0" u="sng" strike="noStrike" kern="1200" dirty="0">
                <a:solidFill>
                  <a:schemeClr val="tx1"/>
                </a:solidFill>
                <a:effectLst/>
                <a:latin typeface="+mn-lt"/>
                <a:ea typeface="+mn-ea"/>
                <a:cs typeface="+mn-cs"/>
                <a:hlinkClick r:id="rId3"/>
              </a:rPr>
              <a:t>atomoxetine</a:t>
            </a:r>
            <a:endParaRPr lang="en-US" sz="1200" b="0" i="0" u="sng" strike="noStrike" kern="1200" dirty="0">
              <a:solidFill>
                <a:schemeClr val="tx1"/>
              </a:solidFill>
              <a:effectLst/>
              <a:latin typeface="+mn-lt"/>
              <a:ea typeface="+mn-ea"/>
              <a:cs typeface="+mn-cs"/>
            </a:endParaRPr>
          </a:p>
          <a:p>
            <a:endParaRPr lang="en-US" sz="1200" b="0" i="0" u="sng" strike="noStrike" kern="1200" dirty="0">
              <a:solidFill>
                <a:schemeClr val="tx1"/>
              </a:solidFill>
              <a:effectLst/>
              <a:latin typeface="+mn-lt"/>
              <a:ea typeface="+mn-ea"/>
              <a:cs typeface="+mn-cs"/>
            </a:endParaRPr>
          </a:p>
          <a:p>
            <a:r>
              <a:rPr lang="en-US" sz="1200" b="0" i="0" u="sng" strike="noStrike" kern="1200" dirty="0">
                <a:solidFill>
                  <a:schemeClr val="tx1"/>
                </a:solidFill>
                <a:effectLst/>
                <a:latin typeface="+mn-lt"/>
                <a:ea typeface="+mn-ea"/>
                <a:cs typeface="+mn-cs"/>
              </a:rPr>
              <a:t>Intervention examples: limiting choices, using charts and checklists, setting small reachable goals, keeping distractions to a minimum, maintain a daily schedule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7470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AAP recommends combining behavioral therapy with medication in children aged 6-11</a:t>
            </a:r>
          </a:p>
          <a:p>
            <a:r>
              <a:rPr lang="en-US" dirty="0"/>
              <a:t>Adolescents – medication is first line </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89106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Methylphenidate and amphetamines – approved and recommended for treated ADHD </a:t>
            </a:r>
          </a:p>
          <a:p>
            <a:pPr lvl="1"/>
            <a:endParaRPr lang="en-US" dirty="0"/>
          </a:p>
          <a:p>
            <a:pPr lvl="1"/>
            <a:r>
              <a:rPr lang="en-US" dirty="0"/>
              <a:t>Multiple formulations allow for individualized therapy for all ages </a:t>
            </a:r>
          </a:p>
          <a:p>
            <a:pPr lvl="2"/>
            <a:r>
              <a:rPr lang="en-US" dirty="0"/>
              <a:t>Immediate release – tablets, chewable, liquid </a:t>
            </a:r>
          </a:p>
          <a:p>
            <a:pPr lvl="2"/>
            <a:r>
              <a:rPr lang="en-US" dirty="0"/>
              <a:t>Extended release – capsules, tablets, chewable tables, orally disintegrating tables, oral suspension, transdermal patch </a:t>
            </a:r>
          </a:p>
          <a:p>
            <a:pPr lvl="2"/>
            <a:endParaRPr lang="en-US" dirty="0"/>
          </a:p>
          <a:p>
            <a:pPr lvl="1"/>
            <a:r>
              <a:rPr lang="en-US" dirty="0"/>
              <a:t>Readily absorbed when taken orally, onset of action less than 1 hour, food slows absorption and onset of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Amphetamines (Dextroamphetamine, amphetamine salts, or mixed dextroamphetamine-amphetamine salts) </a:t>
            </a:r>
          </a:p>
          <a:p>
            <a:pPr lvl="1"/>
            <a:r>
              <a:rPr lang="en-US" dirty="0"/>
              <a:t>Better known as Adderall and Vyvanse </a:t>
            </a:r>
          </a:p>
          <a:p>
            <a:pPr lvl="1"/>
            <a:r>
              <a:rPr lang="en-US" dirty="0"/>
              <a:t>Promotes the release of dopamine and norepinephrine into the presynaptic nerve terminal</a:t>
            </a:r>
          </a:p>
          <a:p>
            <a:pPr lvl="1"/>
            <a:r>
              <a:rPr lang="en-US" dirty="0"/>
              <a:t>Immediate or sustained release formulation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Onset of action 20-60 minutes and a duration of 6 hours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well tolerated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Methylphenidate – Ritalin  = first-line therapy for most patients with ADHD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Cardiac abnormalities = structural, cardiomyopathy, heart rhythm abnormalities, CAD, increased risk for sudden death </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75116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6/7/21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6/7/21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36583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8.jpe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Rectangle 2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81534" y="1344304"/>
            <a:ext cx="7451678" cy="2843702"/>
          </a:xfrm>
        </p:spPr>
        <p:txBody>
          <a:bodyPr>
            <a:normAutofit/>
          </a:bodyPr>
          <a:lstStyle/>
          <a:p>
            <a:r>
              <a:rPr lang="en-US" sz="5400">
                <a:solidFill>
                  <a:schemeClr val="bg1"/>
                </a:solidFill>
              </a:rPr>
              <a:t>Attention Deficit Hyperactivity Disorder</a:t>
            </a:r>
          </a:p>
        </p:txBody>
      </p:sp>
      <p:sp>
        <p:nvSpPr>
          <p:cNvPr id="3" name="Content Placeholder 2"/>
          <p:cNvSpPr>
            <a:spLocks noGrp="1"/>
          </p:cNvSpPr>
          <p:nvPr>
            <p:ph type="subTitle" idx="1"/>
          </p:nvPr>
        </p:nvSpPr>
        <p:spPr>
          <a:xfrm>
            <a:off x="2886765" y="4414123"/>
            <a:ext cx="6418471" cy="1432109"/>
          </a:xfrm>
        </p:spPr>
        <p:txBody>
          <a:bodyPr>
            <a:normAutofit fontScale="70000" lnSpcReduction="20000"/>
          </a:bodyPr>
          <a:lstStyle/>
          <a:p>
            <a:r>
              <a:rPr lang="en-US" sz="2000" dirty="0">
                <a:solidFill>
                  <a:schemeClr val="bg1"/>
                </a:solidFill>
              </a:rPr>
              <a:t>Kari Bernhardt RN BSN CEN DNP-S </a:t>
            </a:r>
          </a:p>
          <a:p>
            <a:r>
              <a:rPr lang="en-US" sz="2000" dirty="0">
                <a:solidFill>
                  <a:schemeClr val="bg1"/>
                </a:solidFill>
              </a:rPr>
              <a:t>School of Health Sciences, University of Mary </a:t>
            </a:r>
          </a:p>
          <a:p>
            <a:r>
              <a:rPr lang="en-US" sz="2000" dirty="0">
                <a:solidFill>
                  <a:schemeClr val="bg1"/>
                </a:solidFill>
              </a:rPr>
              <a:t>NUR 562: Pharmacology for Advanced Practice Prescribers </a:t>
            </a:r>
          </a:p>
          <a:p>
            <a:r>
              <a:rPr lang="en-US" sz="2000" dirty="0">
                <a:solidFill>
                  <a:schemeClr val="bg1"/>
                </a:solidFill>
              </a:rPr>
              <a:t>Dr. Billy </a:t>
            </a:r>
            <a:r>
              <a:rPr lang="en-US" sz="2000" dirty="0" err="1">
                <a:solidFill>
                  <a:schemeClr val="bg1"/>
                </a:solidFill>
              </a:rPr>
              <a:t>Madler</a:t>
            </a:r>
            <a:r>
              <a:rPr lang="en-US" sz="2000" dirty="0">
                <a:solidFill>
                  <a:schemeClr val="bg1"/>
                </a:solidFill>
              </a:rPr>
              <a:t> </a:t>
            </a:r>
          </a:p>
          <a:p>
            <a:r>
              <a:rPr lang="en-US" sz="2000" dirty="0">
                <a:solidFill>
                  <a:schemeClr val="bg1"/>
                </a:solidFill>
              </a:rPr>
              <a:t>June 8</a:t>
            </a:r>
            <a:r>
              <a:rPr lang="en-US" sz="2000" baseline="30000" dirty="0">
                <a:solidFill>
                  <a:schemeClr val="bg1"/>
                </a:solidFill>
              </a:rPr>
              <a:t>th</a:t>
            </a:r>
            <a:r>
              <a:rPr lang="en-US" sz="2000" dirty="0">
                <a:solidFill>
                  <a:schemeClr val="bg1"/>
                </a:solidFill>
              </a:rPr>
              <a:t>, 2021</a:t>
            </a:r>
            <a:endParaRPr sz="2000" dirty="0">
              <a:solidFill>
                <a:schemeClr val="bg1"/>
              </a:solidFill>
            </a:endParaRPr>
          </a:p>
        </p:txBody>
      </p:sp>
      <p:sp>
        <p:nvSpPr>
          <p:cNvPr id="29" name="Oval 2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260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C1831A-E403-C742-9950-95887EB7C700}"/>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Treatment Options </a:t>
            </a:r>
          </a:p>
        </p:txBody>
      </p:sp>
      <p:sp>
        <p:nvSpPr>
          <p:cNvPr id="4" name="Rectangle 1">
            <a:extLst>
              <a:ext uri="{FF2B5EF4-FFF2-40B4-BE49-F238E27FC236}">
                <a16:creationId xmlns:a16="http://schemas.microsoft.com/office/drawing/2014/main" id="{BE3444D6-0966-4F41-A0BD-EE3723F4F1B0}"/>
              </a:ext>
            </a:extLst>
          </p:cNvPr>
          <p:cNvSpPr>
            <a:spLocks noChangeArrowheads="1"/>
          </p:cNvSpPr>
          <p:nvPr/>
        </p:nvSpPr>
        <p:spPr bwMode="auto">
          <a:xfrm>
            <a:off x="9192126" y="6328695"/>
            <a:ext cx="3144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(Woo &amp; Robinson, 2020)</a:t>
            </a:r>
            <a:endParaRPr kumimoji="0" lang="en-US" altLang="en-US"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AF460CDE-5DD0-4D08-8319-99C589E1CCCA}"/>
              </a:ext>
            </a:extLst>
          </p:cNvPr>
          <p:cNvGraphicFramePr>
            <a:graphicFrameLocks noGrp="1"/>
          </p:cNvGraphicFramePr>
          <p:nvPr>
            <p:ph idx="1"/>
            <p:extLst>
              <p:ext uri="{D42A27DB-BD31-4B8C-83A1-F6EECF244321}">
                <p14:modId xmlns:p14="http://schemas.microsoft.com/office/powerpoint/2010/main" val="3569558825"/>
              </p:ext>
            </p:extLst>
          </p:nvPr>
        </p:nvGraphicFramePr>
        <p:xfrm>
          <a:off x="643467" y="1782981"/>
          <a:ext cx="960743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0B195311-4044-854C-AB95-19680EC7CD72}"/>
              </a:ext>
            </a:extLst>
          </p:cNvPr>
          <p:cNvSpPr txBox="1"/>
          <p:nvPr/>
        </p:nvSpPr>
        <p:spPr>
          <a:xfrm>
            <a:off x="7852611" y="4834212"/>
            <a:ext cx="2398294" cy="1295868"/>
          </a:xfrm>
          <a:prstGeom prst="rect">
            <a:avLst/>
          </a:prstGeom>
          <a:noFill/>
        </p:spPr>
        <p:txBody>
          <a:bodyPr wrap="square" rtlCol="0">
            <a:spAutoFit/>
          </a:bodyPr>
          <a:lstStyle/>
          <a:p>
            <a:pPr lvl="0">
              <a:lnSpc>
                <a:spcPct val="150000"/>
              </a:lnSpc>
            </a:pPr>
            <a:r>
              <a:rPr lang="en-US" dirty="0"/>
              <a:t>on-task behavior</a:t>
            </a:r>
          </a:p>
          <a:p>
            <a:pPr lvl="0">
              <a:lnSpc>
                <a:spcPct val="150000"/>
              </a:lnSpc>
            </a:pPr>
            <a:r>
              <a:rPr lang="en-US" dirty="0"/>
              <a:t>academic performance</a:t>
            </a:r>
          </a:p>
          <a:p>
            <a:pPr lvl="0">
              <a:lnSpc>
                <a:spcPct val="150000"/>
              </a:lnSpc>
            </a:pPr>
            <a:r>
              <a:rPr lang="en-US" dirty="0"/>
              <a:t>social functioning </a:t>
            </a:r>
          </a:p>
        </p:txBody>
      </p:sp>
    </p:spTree>
    <p:extLst>
      <p:ext uri="{BB962C8B-B14F-4D97-AF65-F5344CB8AC3E}">
        <p14:creationId xmlns:p14="http://schemas.microsoft.com/office/powerpoint/2010/main" val="164126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F99AD-EB0F-3E4B-A86B-0BE5FA218F2B}"/>
              </a:ext>
            </a:extLst>
          </p:cNvPr>
          <p:cNvSpPr>
            <a:spLocks noGrp="1"/>
          </p:cNvSpPr>
          <p:nvPr>
            <p:ph type="title"/>
          </p:nvPr>
        </p:nvSpPr>
        <p:spPr>
          <a:xfrm>
            <a:off x="838200" y="365125"/>
            <a:ext cx="10515600" cy="1325563"/>
          </a:xfrm>
        </p:spPr>
        <p:txBody>
          <a:bodyPr>
            <a:normAutofit/>
          </a:bodyPr>
          <a:lstStyle/>
          <a:p>
            <a:r>
              <a:rPr lang="en-US" sz="5400"/>
              <a:t>Stimulants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1AF55-7AB5-5E45-AABD-18BA2181021B}"/>
              </a:ext>
            </a:extLst>
          </p:cNvPr>
          <p:cNvSpPr>
            <a:spLocks noGrp="1"/>
          </p:cNvSpPr>
          <p:nvPr>
            <p:ph idx="1"/>
          </p:nvPr>
        </p:nvSpPr>
        <p:spPr>
          <a:xfrm>
            <a:off x="838200" y="1929384"/>
            <a:ext cx="10515600" cy="4251960"/>
          </a:xfrm>
        </p:spPr>
        <p:txBody>
          <a:bodyPr>
            <a:normAutofit/>
          </a:bodyPr>
          <a:lstStyle/>
          <a:p>
            <a:r>
              <a:rPr lang="en-US" sz="1900"/>
              <a:t>Methylphenidate (Ritalin) </a:t>
            </a:r>
          </a:p>
          <a:p>
            <a:pPr lvl="1"/>
            <a:r>
              <a:rPr lang="en-US" sz="1900"/>
              <a:t>Blocks re-uptake of norepinephrine and dopamine in the presynaptic neurons stimulating the cerebral cortex </a:t>
            </a:r>
          </a:p>
          <a:p>
            <a:pPr lvl="1"/>
            <a:r>
              <a:rPr lang="en-US" sz="1900"/>
              <a:t>First-line therapy for most patients with ADHD </a:t>
            </a:r>
          </a:p>
          <a:p>
            <a:pPr lvl="1"/>
            <a:r>
              <a:rPr lang="en-US" sz="1900"/>
              <a:t>immediate &amp; long-acting  </a:t>
            </a:r>
          </a:p>
          <a:p>
            <a:pPr lvl="1"/>
            <a:r>
              <a:rPr lang="en-US" sz="1900"/>
              <a:t>Multiple formulations allow for individualized therapy for all ages </a:t>
            </a:r>
          </a:p>
          <a:p>
            <a:r>
              <a:rPr lang="en-US" sz="1900"/>
              <a:t>Amphetamines (Dextroamphetamine, amphetamine salts, or mixed dextroamphetamine-amphetamine salts) </a:t>
            </a:r>
          </a:p>
          <a:p>
            <a:pPr lvl="1"/>
            <a:r>
              <a:rPr lang="en-US" sz="1900"/>
              <a:t>Better known as Adderall and Vyvanse </a:t>
            </a:r>
          </a:p>
          <a:p>
            <a:pPr lvl="1"/>
            <a:r>
              <a:rPr lang="en-US" sz="1900"/>
              <a:t>Promotes the release of dopamine and norepinephrine into the presynaptic nerve terminal</a:t>
            </a:r>
          </a:p>
          <a:p>
            <a:pPr lvl="1"/>
            <a:r>
              <a:rPr lang="en-US" sz="1900"/>
              <a:t>Immediate or sustained release formulation  </a:t>
            </a:r>
          </a:p>
          <a:p>
            <a:r>
              <a:rPr lang="en-US" sz="1900"/>
              <a:t>Contraindications</a:t>
            </a:r>
          </a:p>
          <a:p>
            <a:pPr lvl="1"/>
            <a:r>
              <a:rPr lang="en-US" sz="1900"/>
              <a:t>Known hypersensitivity, tic disorders, known cardiac abnormalities  </a:t>
            </a:r>
          </a:p>
          <a:p>
            <a:pPr lvl="1"/>
            <a:endParaRPr lang="en-US" sz="1900"/>
          </a:p>
        </p:txBody>
      </p:sp>
      <p:sp>
        <p:nvSpPr>
          <p:cNvPr id="4" name="Rectangle 1">
            <a:extLst>
              <a:ext uri="{FF2B5EF4-FFF2-40B4-BE49-F238E27FC236}">
                <a16:creationId xmlns:a16="http://schemas.microsoft.com/office/drawing/2014/main" id="{27B3739B-2818-6F4E-900A-E0F9D1290214}"/>
              </a:ext>
            </a:extLst>
          </p:cNvPr>
          <p:cNvSpPr>
            <a:spLocks noChangeArrowheads="1"/>
          </p:cNvSpPr>
          <p:nvPr/>
        </p:nvSpPr>
        <p:spPr bwMode="auto">
          <a:xfrm>
            <a:off x="9581147" y="6354375"/>
            <a:ext cx="35453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(Woo &amp; Robinson, 2020)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76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2588E-7FAD-6141-BC66-DC884E70D602}"/>
              </a:ext>
            </a:extLst>
          </p:cNvPr>
          <p:cNvSpPr>
            <a:spLocks noGrp="1"/>
          </p:cNvSpPr>
          <p:nvPr>
            <p:ph type="title"/>
          </p:nvPr>
        </p:nvSpPr>
        <p:spPr>
          <a:xfrm>
            <a:off x="645065" y="1463040"/>
            <a:ext cx="3796306" cy="2690949"/>
          </a:xfrm>
        </p:spPr>
        <p:txBody>
          <a:bodyPr anchor="t">
            <a:normAutofit/>
          </a:bodyPr>
          <a:lstStyle/>
          <a:p>
            <a:r>
              <a:rPr lang="en-US" sz="4800"/>
              <a:t>Non-stimulants </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502D8B-2D9B-4E4E-A3E4-A7CA2B5B473E}"/>
              </a:ext>
            </a:extLst>
          </p:cNvPr>
          <p:cNvSpPr>
            <a:spLocks noGrp="1"/>
          </p:cNvSpPr>
          <p:nvPr>
            <p:ph idx="1"/>
          </p:nvPr>
        </p:nvSpPr>
        <p:spPr>
          <a:xfrm>
            <a:off x="5656218" y="1463039"/>
            <a:ext cx="5542387" cy="4300447"/>
          </a:xfrm>
        </p:spPr>
        <p:txBody>
          <a:bodyPr anchor="t">
            <a:normAutofit/>
          </a:bodyPr>
          <a:lstStyle/>
          <a:p>
            <a:r>
              <a:rPr lang="en-US" sz="2200" dirty="0"/>
              <a:t>Atomoxetine (Strattera) </a:t>
            </a:r>
          </a:p>
          <a:p>
            <a:pPr lvl="1"/>
            <a:r>
              <a:rPr lang="en-US" sz="2200" dirty="0"/>
              <a:t>Selectively inhibits the reuptake of norepinephrine  </a:t>
            </a:r>
          </a:p>
          <a:p>
            <a:pPr lvl="1"/>
            <a:r>
              <a:rPr lang="en-US" sz="2200" dirty="0"/>
              <a:t>Rapidly absorbed, peak 1-2 hours </a:t>
            </a:r>
          </a:p>
          <a:p>
            <a:pPr lvl="1"/>
            <a:r>
              <a:rPr lang="en-US" sz="2200" dirty="0"/>
              <a:t>Onset of Action: 1-4 weeks, full effectiveness 6-12 weeks </a:t>
            </a:r>
          </a:p>
          <a:p>
            <a:pPr lvl="1"/>
            <a:r>
              <a:rPr lang="en-US" sz="2200" dirty="0"/>
              <a:t>Alternative to stimulants </a:t>
            </a:r>
          </a:p>
          <a:p>
            <a:pPr lvl="1"/>
            <a:r>
              <a:rPr lang="en-US" sz="2200" dirty="0"/>
              <a:t>CAN be abruptly discontinued </a:t>
            </a:r>
          </a:p>
        </p:txBody>
      </p:sp>
      <p:sp>
        <p:nvSpPr>
          <p:cNvPr id="4" name="Rectangle 1">
            <a:extLst>
              <a:ext uri="{FF2B5EF4-FFF2-40B4-BE49-F238E27FC236}">
                <a16:creationId xmlns:a16="http://schemas.microsoft.com/office/drawing/2014/main" id="{72BA9F23-50B3-BF4F-B32F-996C673EF48C}"/>
              </a:ext>
            </a:extLst>
          </p:cNvPr>
          <p:cNvSpPr>
            <a:spLocks noChangeArrowheads="1"/>
          </p:cNvSpPr>
          <p:nvPr/>
        </p:nvSpPr>
        <p:spPr bwMode="auto">
          <a:xfrm>
            <a:off x="9186392" y="6454030"/>
            <a:ext cx="3256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(Woo &amp; Robinson, 2020)</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45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8EE5B-CE97-3B40-AEEB-089FC721F31F}"/>
              </a:ext>
            </a:extLst>
          </p:cNvPr>
          <p:cNvSpPr>
            <a:spLocks noGrp="1"/>
          </p:cNvSpPr>
          <p:nvPr>
            <p:ph type="title"/>
          </p:nvPr>
        </p:nvSpPr>
        <p:spPr>
          <a:xfrm>
            <a:off x="808638" y="386930"/>
            <a:ext cx="9236700" cy="1188950"/>
          </a:xfrm>
        </p:spPr>
        <p:txBody>
          <a:bodyPr anchor="b">
            <a:normAutofit/>
          </a:bodyPr>
          <a:lstStyle/>
          <a:p>
            <a:r>
              <a:rPr lang="en-US" sz="5400"/>
              <a:t>Alpha-Agonist </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F8577B-B011-AD4F-9E42-976FB9C32B1E}"/>
              </a:ext>
            </a:extLst>
          </p:cNvPr>
          <p:cNvSpPr>
            <a:spLocks noGrp="1"/>
          </p:cNvSpPr>
          <p:nvPr>
            <p:ph idx="1"/>
          </p:nvPr>
        </p:nvSpPr>
        <p:spPr>
          <a:xfrm>
            <a:off x="793660" y="2599509"/>
            <a:ext cx="10143668" cy="3435531"/>
          </a:xfrm>
        </p:spPr>
        <p:txBody>
          <a:bodyPr anchor="ctr">
            <a:normAutofit/>
          </a:bodyPr>
          <a:lstStyle/>
          <a:p>
            <a:r>
              <a:rPr lang="en-US" sz="2400"/>
              <a:t>Clonidine (Kapvary) &amp; Guanfacine (Intuniv) </a:t>
            </a:r>
          </a:p>
          <a:p>
            <a:r>
              <a:rPr lang="en-US" sz="2400"/>
              <a:t>Prescribed when symptoms do not respond to stimulants, parents are concerned about stimulant use, concern about drug diversion  </a:t>
            </a:r>
          </a:p>
          <a:p>
            <a:r>
              <a:rPr lang="en-US" sz="2400"/>
              <a:t>Exact mechanism of action is unknown </a:t>
            </a:r>
          </a:p>
          <a:p>
            <a:r>
              <a:rPr lang="en-US" sz="2400"/>
              <a:t>Extended-release doses that require tapering up to effective dose </a:t>
            </a:r>
          </a:p>
          <a:p>
            <a:r>
              <a:rPr lang="en-US" sz="2400"/>
              <a:t>2-4 weeks of therapy required to see response in s/s </a:t>
            </a:r>
          </a:p>
          <a:p>
            <a:r>
              <a:rPr lang="en-US" sz="2400"/>
              <a:t>Taper dose slowly </a:t>
            </a:r>
          </a:p>
        </p:txBody>
      </p:sp>
      <p:sp>
        <p:nvSpPr>
          <p:cNvPr id="4" name="Rectangle 1">
            <a:extLst>
              <a:ext uri="{FF2B5EF4-FFF2-40B4-BE49-F238E27FC236}">
                <a16:creationId xmlns:a16="http://schemas.microsoft.com/office/drawing/2014/main" id="{D3D80393-7E4D-EB4E-AE84-AB748F86D960}"/>
              </a:ext>
            </a:extLst>
          </p:cNvPr>
          <p:cNvSpPr>
            <a:spLocks noChangeArrowheads="1"/>
          </p:cNvSpPr>
          <p:nvPr/>
        </p:nvSpPr>
        <p:spPr bwMode="auto">
          <a:xfrm>
            <a:off x="9773652" y="6311900"/>
            <a:ext cx="31602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(Woo &amp; Robinson, 2020)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442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BB9B-5126-A74E-8F6F-680F3FE5A43C}"/>
              </a:ext>
            </a:extLst>
          </p:cNvPr>
          <p:cNvSpPr>
            <a:spLocks noGrp="1"/>
          </p:cNvSpPr>
          <p:nvPr>
            <p:ph type="title"/>
          </p:nvPr>
        </p:nvSpPr>
        <p:spPr>
          <a:xfrm>
            <a:off x="1285240" y="1050595"/>
            <a:ext cx="8074815" cy="1618489"/>
          </a:xfrm>
        </p:spPr>
        <p:txBody>
          <a:bodyPr anchor="ctr">
            <a:normAutofit/>
          </a:bodyPr>
          <a:lstStyle/>
          <a:p>
            <a:r>
              <a:rPr lang="en-US" sz="6100"/>
              <a:t>Rational Drug Selection </a:t>
            </a:r>
          </a:p>
        </p:txBody>
      </p:sp>
      <p:sp>
        <p:nvSpPr>
          <p:cNvPr id="3" name="Content Placeholder 2">
            <a:extLst>
              <a:ext uri="{FF2B5EF4-FFF2-40B4-BE49-F238E27FC236}">
                <a16:creationId xmlns:a16="http://schemas.microsoft.com/office/drawing/2014/main" id="{E178602E-4C97-B049-A550-9400C3E8E323}"/>
              </a:ext>
            </a:extLst>
          </p:cNvPr>
          <p:cNvSpPr>
            <a:spLocks noGrp="1"/>
          </p:cNvSpPr>
          <p:nvPr>
            <p:ph idx="1"/>
          </p:nvPr>
        </p:nvSpPr>
        <p:spPr>
          <a:xfrm>
            <a:off x="1285240" y="2969469"/>
            <a:ext cx="8074815" cy="2800395"/>
          </a:xfrm>
        </p:spPr>
        <p:txBody>
          <a:bodyPr anchor="t">
            <a:normAutofit/>
          </a:bodyPr>
          <a:lstStyle/>
          <a:p>
            <a:r>
              <a:rPr lang="en-US" sz="2200" dirty="0"/>
              <a:t>Consider: </a:t>
            </a:r>
          </a:p>
          <a:p>
            <a:pPr lvl="1"/>
            <a:r>
              <a:rPr lang="en-US" sz="2200" dirty="0"/>
              <a:t>Age, cardiac history, history of substance abuse </a:t>
            </a:r>
          </a:p>
          <a:p>
            <a:r>
              <a:rPr lang="en-US" sz="2200" dirty="0"/>
              <a:t>PMPD </a:t>
            </a:r>
          </a:p>
          <a:p>
            <a:r>
              <a:rPr lang="en-US" sz="2200" dirty="0"/>
              <a:t>Pretreatment Assessment </a:t>
            </a:r>
          </a:p>
          <a:p>
            <a:pPr lvl="1"/>
            <a:r>
              <a:rPr lang="en-US" sz="2200" dirty="0"/>
              <a:t>Comprehensive cardiac history </a:t>
            </a:r>
          </a:p>
          <a:p>
            <a:pPr lvl="1"/>
            <a:r>
              <a:rPr lang="en-US" sz="2200" dirty="0"/>
              <a:t>Baseline height, weight, heart rate, blood pressure </a:t>
            </a:r>
          </a:p>
          <a:p>
            <a:pPr lvl="1"/>
            <a:r>
              <a:rPr lang="en-US" sz="2200" dirty="0"/>
              <a:t>Adolescent/adult potential for substance abuse </a:t>
            </a:r>
          </a:p>
          <a:p>
            <a:pPr lvl="1"/>
            <a:r>
              <a:rPr lang="en-US" sz="2200" dirty="0"/>
              <a:t>Target symptoms </a:t>
            </a:r>
          </a:p>
        </p:txBody>
      </p:sp>
      <p:sp>
        <p:nvSpPr>
          <p:cNvPr id="4" name="Rectangle 1">
            <a:extLst>
              <a:ext uri="{FF2B5EF4-FFF2-40B4-BE49-F238E27FC236}">
                <a16:creationId xmlns:a16="http://schemas.microsoft.com/office/drawing/2014/main" id="{910C454A-E0C5-8147-97F7-7C711830FA5F}"/>
              </a:ext>
            </a:extLst>
          </p:cNvPr>
          <p:cNvSpPr>
            <a:spLocks noChangeArrowheads="1"/>
          </p:cNvSpPr>
          <p:nvPr/>
        </p:nvSpPr>
        <p:spPr bwMode="auto">
          <a:xfrm>
            <a:off x="9062491" y="6479446"/>
            <a:ext cx="5935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(Woo &amp; Robinson, 2020</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68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4BEA78-C7CE-D14D-8AD3-92F00404A42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Rational Drug Selection (continued) </a:t>
            </a:r>
          </a:p>
        </p:txBody>
      </p:sp>
      <p:graphicFrame>
        <p:nvGraphicFramePr>
          <p:cNvPr id="23" name="Content Placeholder 2">
            <a:extLst>
              <a:ext uri="{FF2B5EF4-FFF2-40B4-BE49-F238E27FC236}">
                <a16:creationId xmlns:a16="http://schemas.microsoft.com/office/drawing/2014/main" id="{5852259B-76B4-4FB4-8D42-960E3FE65928}"/>
              </a:ext>
            </a:extLst>
          </p:cNvPr>
          <p:cNvGraphicFramePr>
            <a:graphicFrameLocks noGrp="1"/>
          </p:cNvGraphicFramePr>
          <p:nvPr>
            <p:ph idx="1"/>
            <p:extLst>
              <p:ext uri="{D42A27DB-BD31-4B8C-83A1-F6EECF244321}">
                <p14:modId xmlns:p14="http://schemas.microsoft.com/office/powerpoint/2010/main" val="382958249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a:extLst>
              <a:ext uri="{FF2B5EF4-FFF2-40B4-BE49-F238E27FC236}">
                <a16:creationId xmlns:a16="http://schemas.microsoft.com/office/drawing/2014/main" id="{6E6EB7A8-402A-A040-97E2-9318BC9D7A0B}"/>
              </a:ext>
            </a:extLst>
          </p:cNvPr>
          <p:cNvSpPr>
            <a:spLocks noChangeArrowheads="1"/>
          </p:cNvSpPr>
          <p:nvPr/>
        </p:nvSpPr>
        <p:spPr bwMode="auto">
          <a:xfrm>
            <a:off x="9763283" y="6485584"/>
            <a:ext cx="3048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(Woo &amp; Robinson, 2020)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3712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3C23-C8C9-FD47-872D-578CA06D90AE}"/>
              </a:ext>
            </a:extLst>
          </p:cNvPr>
          <p:cNvSpPr>
            <a:spLocks noGrp="1"/>
          </p:cNvSpPr>
          <p:nvPr>
            <p:ph type="title"/>
          </p:nvPr>
        </p:nvSpPr>
        <p:spPr>
          <a:xfrm>
            <a:off x="1653363" y="365760"/>
            <a:ext cx="9367203" cy="1188720"/>
          </a:xfrm>
        </p:spPr>
        <p:txBody>
          <a:bodyPr>
            <a:normAutofit/>
          </a:bodyPr>
          <a:lstStyle/>
          <a:p>
            <a:r>
              <a:rPr lang="en-US" dirty="0"/>
              <a:t>Non-pharmacological alternatives </a:t>
            </a:r>
          </a:p>
        </p:txBody>
      </p:sp>
      <p:sp>
        <p:nvSpPr>
          <p:cNvPr id="9" name="Freeform: Shape 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FE41CCE-6559-1449-8DBF-A6592939A6BB}"/>
              </a:ext>
            </a:extLst>
          </p:cNvPr>
          <p:cNvSpPr>
            <a:spLocks noGrp="1"/>
          </p:cNvSpPr>
          <p:nvPr>
            <p:ph idx="1"/>
          </p:nvPr>
        </p:nvSpPr>
        <p:spPr>
          <a:xfrm>
            <a:off x="1653363" y="2176272"/>
            <a:ext cx="9367204" cy="4041648"/>
          </a:xfrm>
        </p:spPr>
        <p:txBody>
          <a:bodyPr anchor="t">
            <a:normAutofit/>
          </a:bodyPr>
          <a:lstStyle/>
          <a:p>
            <a:r>
              <a:rPr lang="en-US" sz="2400"/>
              <a:t>Physical activity</a:t>
            </a:r>
          </a:p>
          <a:p>
            <a:r>
              <a:rPr lang="en-US" sz="2400"/>
              <a:t>Elimination diets </a:t>
            </a:r>
          </a:p>
          <a:p>
            <a:r>
              <a:rPr lang="en-US" sz="2400"/>
              <a:t>Essential fatty acid supplementation</a:t>
            </a:r>
          </a:p>
          <a:p>
            <a:r>
              <a:rPr lang="en-US" sz="2400"/>
              <a:t>Mindfulness  </a:t>
            </a:r>
          </a:p>
          <a:p>
            <a:r>
              <a:rPr lang="en-US" sz="2400"/>
              <a:t>Trigeminal nerve stimulation </a:t>
            </a:r>
          </a:p>
          <a:p>
            <a:endParaRPr lang="en-US" sz="2400"/>
          </a:p>
        </p:txBody>
      </p:sp>
      <p:sp>
        <p:nvSpPr>
          <p:cNvPr id="4" name="Rectangle 3">
            <a:extLst>
              <a:ext uri="{FF2B5EF4-FFF2-40B4-BE49-F238E27FC236}">
                <a16:creationId xmlns:a16="http://schemas.microsoft.com/office/drawing/2014/main" id="{27D6C637-B674-5D42-A61A-47F3A6BB2A1C}"/>
              </a:ext>
            </a:extLst>
          </p:cNvPr>
          <p:cNvSpPr/>
          <p:nvPr/>
        </p:nvSpPr>
        <p:spPr>
          <a:xfrm>
            <a:off x="10625876" y="6311900"/>
            <a:ext cx="1455848" cy="369332"/>
          </a:xfrm>
          <a:prstGeom prst="rect">
            <a:avLst/>
          </a:prstGeom>
        </p:spPr>
        <p:txBody>
          <a:bodyPr wrap="none">
            <a:spAutoFit/>
          </a:bodyPr>
          <a:lstStyle/>
          <a:p>
            <a:pPr>
              <a:spcAft>
                <a:spcPts val="600"/>
              </a:spcAft>
            </a:pPr>
            <a:r>
              <a:rPr lang="en-US" dirty="0">
                <a:latin typeface="Times New Roman" panose="02020603050405020304" pitchFamily="18" charset="0"/>
                <a:ea typeface="Times New Roman" panose="02020603050405020304" pitchFamily="18" charset="0"/>
              </a:rPr>
              <a:t>(Krull, 2020)</a:t>
            </a:r>
            <a:r>
              <a:rPr lang="en-US" dirty="0"/>
              <a:t> </a:t>
            </a:r>
            <a:endParaRPr lang="en-US"/>
          </a:p>
        </p:txBody>
      </p:sp>
    </p:spTree>
    <p:extLst>
      <p:ext uri="{BB962C8B-B14F-4D97-AF65-F5344CB8AC3E}">
        <p14:creationId xmlns:p14="http://schemas.microsoft.com/office/powerpoint/2010/main" val="359172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A3B7E-4AA6-1542-AE84-9A2B6B014B49}"/>
              </a:ext>
            </a:extLst>
          </p:cNvPr>
          <p:cNvSpPr>
            <a:spLocks noGrp="1"/>
          </p:cNvSpPr>
          <p:nvPr>
            <p:ph type="title"/>
          </p:nvPr>
        </p:nvSpPr>
        <p:spPr>
          <a:xfrm>
            <a:off x="838200" y="365125"/>
            <a:ext cx="5558489" cy="1325563"/>
          </a:xfrm>
        </p:spPr>
        <p:txBody>
          <a:bodyPr>
            <a:normAutofit/>
          </a:bodyPr>
          <a:lstStyle/>
          <a:p>
            <a:r>
              <a:rPr lang="en-US" dirty="0"/>
              <a:t>Back to the case study…</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B3144B-736B-7C4E-BD40-283BB4A7F40F}"/>
              </a:ext>
            </a:extLst>
          </p:cNvPr>
          <p:cNvSpPr>
            <a:spLocks noGrp="1"/>
          </p:cNvSpPr>
          <p:nvPr>
            <p:ph idx="1"/>
          </p:nvPr>
        </p:nvSpPr>
        <p:spPr>
          <a:xfrm>
            <a:off x="838200" y="1825625"/>
            <a:ext cx="5558489" cy="4351338"/>
          </a:xfrm>
        </p:spPr>
        <p:txBody>
          <a:bodyPr>
            <a:normAutofit fontScale="92500"/>
          </a:bodyPr>
          <a:lstStyle/>
          <a:p>
            <a:r>
              <a:rPr lang="en-US" sz="2400" dirty="0"/>
              <a:t>Immediate-Release methylphenidate (Ritalin) </a:t>
            </a:r>
          </a:p>
          <a:p>
            <a:pPr lvl="1"/>
            <a:r>
              <a:rPr lang="en-US" dirty="0"/>
              <a:t>5,10,20mg tablets BID before breakfast and lunch </a:t>
            </a:r>
          </a:p>
          <a:p>
            <a:pPr lvl="1"/>
            <a:r>
              <a:rPr lang="en-US" dirty="0"/>
              <a:t>Duration: 3-5hrs </a:t>
            </a:r>
          </a:p>
          <a:p>
            <a:pPr lvl="1"/>
            <a:r>
              <a:rPr lang="en-US" dirty="0"/>
              <a:t>Titration: increase by 5-10mg every 3-7 days </a:t>
            </a:r>
          </a:p>
          <a:p>
            <a:r>
              <a:rPr lang="en-US" sz="2400" dirty="0"/>
              <a:t>Long-acting methylphenidate (Ritalin SR) </a:t>
            </a:r>
          </a:p>
          <a:p>
            <a:pPr lvl="1"/>
            <a:r>
              <a:rPr lang="en-US" dirty="0"/>
              <a:t>20mg capsule q AM</a:t>
            </a:r>
          </a:p>
          <a:p>
            <a:pPr lvl="1"/>
            <a:r>
              <a:rPr lang="en-US" dirty="0"/>
              <a:t>Duration: 4-8hrs </a:t>
            </a:r>
          </a:p>
          <a:p>
            <a:pPr lvl="1"/>
            <a:r>
              <a:rPr lang="en-US" dirty="0"/>
              <a:t>Titration: 10mg every 7 days until optimum dosing </a:t>
            </a:r>
          </a:p>
          <a:p>
            <a:pPr lvl="1"/>
            <a:r>
              <a:rPr lang="en-US" dirty="0"/>
              <a:t>Usual maintenance dose: 40-60mg </a:t>
            </a:r>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C150F7-3E4C-8A4A-BEA4-39477EF3D128}"/>
              </a:ext>
            </a:extLst>
          </p:cNvPr>
          <p:cNvSpPr/>
          <p:nvPr/>
        </p:nvSpPr>
        <p:spPr>
          <a:xfrm>
            <a:off x="9117675" y="6311900"/>
            <a:ext cx="2940228" cy="369332"/>
          </a:xfrm>
          <a:prstGeom prst="rect">
            <a:avLst/>
          </a:prstGeom>
        </p:spPr>
        <p:txBody>
          <a:bodyPr wrap="none">
            <a:spAutoFit/>
          </a:bodyPr>
          <a:lstStyle/>
          <a:p>
            <a:pPr lvl="0" indent="457200" eaLnBrk="0" fontAlgn="base" hangingPunct="0">
              <a:spcBef>
                <a:spcPct val="0"/>
              </a:spcBef>
              <a:spcAft>
                <a:spcPts val="600"/>
              </a:spcAft>
            </a:pPr>
            <a:r>
              <a:rPr lang="en-US" altLang="en-US" dirty="0">
                <a:latin typeface="Calibri" panose="020F0502020204030204" pitchFamily="34" charset="0"/>
                <a:ea typeface="Times New Roman" panose="02020603050405020304" pitchFamily="18" charset="0"/>
                <a:cs typeface="Calibri" panose="020F0502020204030204" pitchFamily="34" charset="0"/>
              </a:rPr>
              <a:t>(Woo &amp; Robinson, 2020)</a:t>
            </a:r>
            <a:endParaRPr lang="en-US"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487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8A66E-70EC-4249-B756-209138F1E038}"/>
              </a:ext>
            </a:extLst>
          </p:cNvPr>
          <p:cNvSpPr>
            <a:spLocks noGrp="1"/>
          </p:cNvSpPr>
          <p:nvPr>
            <p:ph type="title"/>
          </p:nvPr>
        </p:nvSpPr>
        <p:spPr>
          <a:xfrm>
            <a:off x="1289303" y="563245"/>
            <a:ext cx="9849751" cy="1349671"/>
          </a:xfrm>
        </p:spPr>
        <p:txBody>
          <a:bodyPr anchor="b">
            <a:normAutofit/>
          </a:bodyPr>
          <a:lstStyle/>
          <a:p>
            <a:r>
              <a:rPr lang="en-US" sz="5400" dirty="0"/>
              <a:t>Devin </a:t>
            </a:r>
          </a:p>
        </p:txBody>
      </p:sp>
      <p:sp>
        <p:nvSpPr>
          <p:cNvPr id="3" name="Content Placeholder 2">
            <a:extLst>
              <a:ext uri="{FF2B5EF4-FFF2-40B4-BE49-F238E27FC236}">
                <a16:creationId xmlns:a16="http://schemas.microsoft.com/office/drawing/2014/main" id="{C8CABBF0-DCA7-4349-893B-D7821E8236A5}"/>
              </a:ext>
            </a:extLst>
          </p:cNvPr>
          <p:cNvSpPr>
            <a:spLocks noGrp="1"/>
          </p:cNvSpPr>
          <p:nvPr>
            <p:ph idx="1"/>
          </p:nvPr>
        </p:nvSpPr>
        <p:spPr>
          <a:xfrm>
            <a:off x="1289304" y="1912916"/>
            <a:ext cx="9849751" cy="4022165"/>
          </a:xfrm>
        </p:spPr>
        <p:txBody>
          <a:bodyPr anchor="ctr">
            <a:normAutofit/>
          </a:bodyPr>
          <a:lstStyle/>
          <a:p>
            <a:r>
              <a:rPr lang="en-US" sz="2400" b="1" dirty="0"/>
              <a:t>PO Ritalin SR 20 mg capsule once daily in the AM 0 refills </a:t>
            </a:r>
          </a:p>
          <a:p>
            <a:pPr lvl="1"/>
            <a:r>
              <a:rPr lang="en-US" b="1" dirty="0"/>
              <a:t>Action: </a:t>
            </a:r>
            <a:r>
              <a:rPr lang="en-US" dirty="0"/>
              <a:t>unknown, stimulations CNS activity, blocks reuptake and increases release of norepinephrine and dopamine in </a:t>
            </a:r>
            <a:r>
              <a:rPr lang="en-US" dirty="0" err="1"/>
              <a:t>extraneural</a:t>
            </a:r>
            <a:r>
              <a:rPr lang="en-US" dirty="0"/>
              <a:t> space </a:t>
            </a:r>
          </a:p>
          <a:p>
            <a:pPr lvl="1"/>
            <a:r>
              <a:rPr lang="en-US" b="1" dirty="0"/>
              <a:t>Metabolism: </a:t>
            </a:r>
            <a:r>
              <a:rPr lang="en-US" dirty="0"/>
              <a:t>CYP450</a:t>
            </a:r>
          </a:p>
          <a:p>
            <a:pPr lvl="1"/>
            <a:r>
              <a:rPr lang="en-US" b="1" dirty="0"/>
              <a:t>Excretion: </a:t>
            </a:r>
            <a:r>
              <a:rPr lang="en-US" dirty="0"/>
              <a:t>urine </a:t>
            </a:r>
          </a:p>
          <a:p>
            <a:pPr lvl="1"/>
            <a:r>
              <a:rPr lang="en-US" b="1" dirty="0"/>
              <a:t>Half-life: </a:t>
            </a:r>
            <a:r>
              <a:rPr lang="en-US" dirty="0"/>
              <a:t>2.5 (peds) 3.5 (adults) </a:t>
            </a:r>
          </a:p>
          <a:p>
            <a:pPr lvl="1"/>
            <a:r>
              <a:rPr lang="en-US" b="1" dirty="0"/>
              <a:t>ADRs: </a:t>
            </a:r>
            <a:r>
              <a:rPr lang="en-US" dirty="0"/>
              <a:t>tics, tachycardia, dizziness, insomnia, headache </a:t>
            </a:r>
            <a:endParaRPr lang="en-US" b="1" dirty="0"/>
          </a:p>
          <a:p>
            <a:pPr lvl="1"/>
            <a:r>
              <a:rPr lang="en-US" b="1" dirty="0"/>
              <a:t>Interaction: </a:t>
            </a:r>
            <a:r>
              <a:rPr lang="en-US" dirty="0"/>
              <a:t>MAOI, adrenergic, warfarin, anticonvulsants, TCA  </a:t>
            </a:r>
            <a:endParaRPr lang="en-US" b="1" dirty="0"/>
          </a:p>
          <a:p>
            <a:r>
              <a:rPr lang="en-US" sz="2400" dirty="0"/>
              <a:t>Schedule II prescription </a:t>
            </a:r>
          </a:p>
          <a:p>
            <a:r>
              <a:rPr lang="en-US" sz="2400" dirty="0"/>
              <a:t>Cost: $87 for 60 pills </a:t>
            </a:r>
          </a:p>
        </p:txBody>
      </p:sp>
      <p:sp>
        <p:nvSpPr>
          <p:cNvPr id="4" name="Rectangle 3">
            <a:extLst>
              <a:ext uri="{FF2B5EF4-FFF2-40B4-BE49-F238E27FC236}">
                <a16:creationId xmlns:a16="http://schemas.microsoft.com/office/drawing/2014/main" id="{F822AE54-4C20-824A-9E5E-DA3300E1701B}"/>
              </a:ext>
            </a:extLst>
          </p:cNvPr>
          <p:cNvSpPr/>
          <p:nvPr/>
        </p:nvSpPr>
        <p:spPr>
          <a:xfrm>
            <a:off x="7758337" y="6488668"/>
            <a:ext cx="2129109" cy="369332"/>
          </a:xfrm>
          <a:prstGeom prst="rect">
            <a:avLst/>
          </a:prstGeom>
        </p:spPr>
        <p:txBody>
          <a:bodyPr wrap="none">
            <a:spAutoFit/>
          </a:bodyPr>
          <a:lstStyle/>
          <a:p>
            <a:pPr>
              <a:spcAft>
                <a:spcPts val="600"/>
              </a:spcAft>
            </a:pPr>
            <a:r>
              <a:rPr lang="en-US" dirty="0">
                <a:latin typeface="Calibri" panose="020F0502020204030204" pitchFamily="34" charset="0"/>
                <a:ea typeface="Times New Roman" panose="02020603050405020304" pitchFamily="18" charset="0"/>
                <a:cs typeface="Calibri" panose="020F0502020204030204" pitchFamily="34" charset="0"/>
              </a:rPr>
              <a:t>(</a:t>
            </a:r>
            <a:r>
              <a:rPr lang="en-US" dirty="0" err="1">
                <a:latin typeface="Calibri" panose="020F0502020204030204" pitchFamily="34" charset="0"/>
                <a:ea typeface="Times New Roman" panose="02020603050405020304" pitchFamily="18" charset="0"/>
                <a:cs typeface="Calibri" panose="020F0502020204030204" pitchFamily="34" charset="0"/>
              </a:rPr>
              <a:t>Osland</a:t>
            </a:r>
            <a:r>
              <a:rPr lang="en-US" dirty="0">
                <a:latin typeface="Calibri" panose="020F0502020204030204" pitchFamily="34" charset="0"/>
                <a:ea typeface="Times New Roman" panose="02020603050405020304" pitchFamily="18" charset="0"/>
                <a:cs typeface="Calibri" panose="020F0502020204030204" pitchFamily="34" charset="0"/>
              </a:rPr>
              <a:t> et al., 2018)</a:t>
            </a:r>
            <a:r>
              <a:rPr lang="en-US" dirty="0">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484F11B-738F-6C46-814C-9CF178684AF2}"/>
              </a:ext>
            </a:extLst>
          </p:cNvPr>
          <p:cNvSpPr/>
          <p:nvPr/>
        </p:nvSpPr>
        <p:spPr>
          <a:xfrm>
            <a:off x="9713436" y="6488668"/>
            <a:ext cx="2478564" cy="369332"/>
          </a:xfrm>
          <a:prstGeom prst="rect">
            <a:avLst/>
          </a:prstGeom>
        </p:spPr>
        <p:txBody>
          <a:bodyPr wrap="none">
            <a:spAutoFit/>
          </a:bodyPr>
          <a:lstStyle/>
          <a:p>
            <a:pPr>
              <a:spcAft>
                <a:spcPts val="600"/>
              </a:spcAft>
            </a:pPr>
            <a:r>
              <a:rPr lang="en-US" altLang="en-US" dirty="0">
                <a:latin typeface="Calibri" panose="020F0502020204030204" pitchFamily="34" charset="0"/>
                <a:ea typeface="Times New Roman" panose="02020603050405020304" pitchFamily="18" charset="0"/>
                <a:cs typeface="Calibri" panose="020F0502020204030204" pitchFamily="34" charset="0"/>
              </a:rPr>
              <a:t>(Woo &amp; Robinson, 2020)</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357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DE76F3A-9B33-8D42-9E24-BB1EDC6F57F4}"/>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Drug Surveillance </a:t>
            </a:r>
          </a:p>
        </p:txBody>
      </p:sp>
      <p:sp>
        <p:nvSpPr>
          <p:cNvPr id="3" name="Content Placeholder 2">
            <a:extLst>
              <a:ext uri="{FF2B5EF4-FFF2-40B4-BE49-F238E27FC236}">
                <a16:creationId xmlns:a16="http://schemas.microsoft.com/office/drawing/2014/main" id="{B956DB35-776C-2C48-A2D4-73700BAD381E}"/>
              </a:ext>
            </a:extLst>
          </p:cNvPr>
          <p:cNvSpPr>
            <a:spLocks noGrp="1"/>
          </p:cNvSpPr>
          <p:nvPr>
            <p:ph idx="1"/>
          </p:nvPr>
        </p:nvSpPr>
        <p:spPr>
          <a:xfrm>
            <a:off x="838200" y="2586789"/>
            <a:ext cx="10515600" cy="3590174"/>
          </a:xfrm>
        </p:spPr>
        <p:txBody>
          <a:bodyPr>
            <a:normAutofit/>
          </a:bodyPr>
          <a:lstStyle/>
          <a:p>
            <a:r>
              <a:rPr lang="en-US" sz="2200" dirty="0"/>
              <a:t>SNAP-IV score </a:t>
            </a:r>
          </a:p>
          <a:p>
            <a:r>
              <a:rPr lang="en-US" sz="2200" dirty="0"/>
              <a:t>Baseline cardiac evaluation &amp; w/ dose increase </a:t>
            </a:r>
          </a:p>
          <a:p>
            <a:r>
              <a:rPr lang="en-US" sz="2200" dirty="0"/>
              <a:t>Insomnia</a:t>
            </a:r>
          </a:p>
          <a:p>
            <a:r>
              <a:rPr lang="en-US" sz="2200" dirty="0"/>
              <a:t>Height &amp; weight </a:t>
            </a:r>
          </a:p>
          <a:p>
            <a:r>
              <a:rPr lang="en-US" sz="2200" dirty="0"/>
              <a:t>Achievement of treatment goals </a:t>
            </a:r>
          </a:p>
          <a:p>
            <a:r>
              <a:rPr lang="en-US" sz="2200" dirty="0"/>
              <a:t>Dependency/abuse  </a:t>
            </a:r>
          </a:p>
          <a:p>
            <a:r>
              <a:rPr lang="en-US" sz="2200" dirty="0"/>
              <a:t>Adherence </a:t>
            </a:r>
          </a:p>
          <a:p>
            <a:pPr lvl="1"/>
            <a:r>
              <a:rPr lang="en-US" sz="2200" dirty="0"/>
              <a:t>Monitored by drug refills </a:t>
            </a:r>
          </a:p>
          <a:p>
            <a:endParaRPr lang="en-US" sz="2200" dirty="0"/>
          </a:p>
        </p:txBody>
      </p:sp>
      <p:sp>
        <p:nvSpPr>
          <p:cNvPr id="4" name="Rectangle 3">
            <a:extLst>
              <a:ext uri="{FF2B5EF4-FFF2-40B4-BE49-F238E27FC236}">
                <a16:creationId xmlns:a16="http://schemas.microsoft.com/office/drawing/2014/main" id="{75A09DB2-E907-C749-89A4-0F17E7A57F05}"/>
              </a:ext>
            </a:extLst>
          </p:cNvPr>
          <p:cNvSpPr/>
          <p:nvPr/>
        </p:nvSpPr>
        <p:spPr>
          <a:xfrm>
            <a:off x="9251772" y="6488668"/>
            <a:ext cx="2940228" cy="369332"/>
          </a:xfrm>
          <a:prstGeom prst="rect">
            <a:avLst/>
          </a:prstGeom>
        </p:spPr>
        <p:txBody>
          <a:bodyPr wrap="none">
            <a:spAutoFit/>
          </a:bodyPr>
          <a:lstStyle/>
          <a:p>
            <a:pPr lvl="0" indent="457200" eaLnBrk="0" fontAlgn="base" hangingPunct="0">
              <a:spcBef>
                <a:spcPct val="0"/>
              </a:spcBef>
              <a:spcAft>
                <a:spcPts val="600"/>
              </a:spcAft>
            </a:pPr>
            <a:r>
              <a:rPr lang="en-US" altLang="en-US">
                <a:latin typeface="Calibri" panose="020F0502020204030204" pitchFamily="34" charset="0"/>
                <a:ea typeface="Times New Roman" panose="02020603050405020304" pitchFamily="18" charset="0"/>
                <a:cs typeface="Calibri" panose="020F0502020204030204" pitchFamily="34" charset="0"/>
              </a:rPr>
              <a:t>(Woo &amp; Robinson, 2020)</a:t>
            </a:r>
            <a:endParaRPr lang="en-US" altLang="en-US">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22B61A69-C53C-2843-AF77-D4B3339E5328}"/>
              </a:ext>
            </a:extLst>
          </p:cNvPr>
          <p:cNvSpPr/>
          <p:nvPr/>
        </p:nvSpPr>
        <p:spPr>
          <a:xfrm>
            <a:off x="7808942" y="6488668"/>
            <a:ext cx="2124684" cy="369332"/>
          </a:xfrm>
          <a:prstGeom prst="rect">
            <a:avLst/>
          </a:prstGeom>
        </p:spPr>
        <p:txBody>
          <a:bodyPr wrap="none">
            <a:spAutoFit/>
          </a:bodyPr>
          <a:lstStyle/>
          <a:p>
            <a:pPr>
              <a:spcAft>
                <a:spcPts val="600"/>
              </a:spcAft>
            </a:pPr>
            <a:r>
              <a:rPr lang="en-US">
                <a:latin typeface="Calibri" panose="020F0502020204030204" pitchFamily="34" charset="0"/>
                <a:ea typeface="Times New Roman" panose="02020603050405020304" pitchFamily="18" charset="0"/>
                <a:cs typeface="Calibri" panose="020F0502020204030204" pitchFamily="34" charset="0"/>
              </a:rPr>
              <a:t>(Osland et al., 2018)</a:t>
            </a:r>
            <a:r>
              <a:rPr lang="en-US">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6955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Introduction to case study </a:t>
            </a:r>
          </a:p>
          <a:p>
            <a:r>
              <a:rPr lang="en-US" sz="2400" dirty="0"/>
              <a:t>What is ADHD </a:t>
            </a:r>
          </a:p>
          <a:p>
            <a:r>
              <a:rPr lang="en-US" sz="2400" dirty="0"/>
              <a:t>Pathophysiology</a:t>
            </a:r>
          </a:p>
          <a:p>
            <a:r>
              <a:rPr lang="en-US" sz="2400" dirty="0"/>
              <a:t>Diagnosis</a:t>
            </a:r>
          </a:p>
          <a:p>
            <a:r>
              <a:rPr lang="en-US" sz="2400" dirty="0"/>
              <a:t>Treatment Goals </a:t>
            </a:r>
          </a:p>
          <a:p>
            <a:r>
              <a:rPr lang="en-US" sz="2400" dirty="0"/>
              <a:t>Management</a:t>
            </a:r>
          </a:p>
          <a:p>
            <a:r>
              <a:rPr lang="en-US" sz="2400" dirty="0"/>
              <a:t>Treatment options </a:t>
            </a:r>
          </a:p>
          <a:p>
            <a:r>
              <a:rPr lang="en-US" sz="2400" dirty="0"/>
              <a:t>Rational Drug Selection</a:t>
            </a:r>
          </a:p>
          <a:p>
            <a:r>
              <a:rPr lang="en-US" sz="2400" dirty="0"/>
              <a:t>Follow-Up </a:t>
            </a:r>
          </a:p>
        </p:txBody>
      </p:sp>
    </p:spTree>
    <p:extLst>
      <p:ext uri="{BB962C8B-B14F-4D97-AF65-F5344CB8AC3E}">
        <p14:creationId xmlns:p14="http://schemas.microsoft.com/office/powerpoint/2010/main" val="374558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6A762-A649-8445-9389-E63D102CCC46}"/>
              </a:ext>
            </a:extLst>
          </p:cNvPr>
          <p:cNvSpPr>
            <a:spLocks noGrp="1"/>
          </p:cNvSpPr>
          <p:nvPr>
            <p:ph type="title"/>
          </p:nvPr>
        </p:nvSpPr>
        <p:spPr>
          <a:xfrm>
            <a:off x="841248" y="548640"/>
            <a:ext cx="3600860" cy="5431536"/>
          </a:xfrm>
        </p:spPr>
        <p:txBody>
          <a:bodyPr>
            <a:normAutofit/>
          </a:bodyPr>
          <a:lstStyle/>
          <a:p>
            <a:r>
              <a:rPr lang="en-US" sz="5400"/>
              <a:t>Patient Follow-up</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2CBF34-5504-1C4A-A07E-646B1A714BBE}"/>
              </a:ext>
            </a:extLst>
          </p:cNvPr>
          <p:cNvSpPr>
            <a:spLocks noGrp="1"/>
          </p:cNvSpPr>
          <p:nvPr>
            <p:ph idx="1"/>
          </p:nvPr>
        </p:nvSpPr>
        <p:spPr>
          <a:xfrm>
            <a:off x="5126418" y="552091"/>
            <a:ext cx="6224335" cy="5431536"/>
          </a:xfrm>
        </p:spPr>
        <p:txBody>
          <a:bodyPr anchor="ctr">
            <a:normAutofit/>
          </a:bodyPr>
          <a:lstStyle/>
          <a:p>
            <a:r>
              <a:rPr lang="en-US" sz="2200"/>
              <a:t>Dose Titration</a:t>
            </a:r>
          </a:p>
          <a:p>
            <a:pPr lvl="1"/>
            <a:r>
              <a:rPr lang="en-US" sz="2200"/>
              <a:t>Weekly follow-up via telephone or secure EHR </a:t>
            </a:r>
          </a:p>
          <a:p>
            <a:pPr lvl="1"/>
            <a:r>
              <a:rPr lang="en-US" sz="2200"/>
              <a:t>Face-to-face follow-up in 4 weeks </a:t>
            </a:r>
          </a:p>
          <a:p>
            <a:pPr lvl="2"/>
            <a:r>
              <a:rPr lang="en-US" sz="2200"/>
              <a:t>Effectiveness, ADR, weight, BP </a:t>
            </a:r>
          </a:p>
          <a:p>
            <a:r>
              <a:rPr lang="en-US" sz="2200"/>
              <a:t>Maintenance </a:t>
            </a:r>
          </a:p>
          <a:p>
            <a:pPr lvl="1"/>
            <a:r>
              <a:rPr lang="en-US" sz="2200"/>
              <a:t>Monthly face-to-face for symptom management </a:t>
            </a:r>
          </a:p>
          <a:p>
            <a:pPr lvl="1"/>
            <a:r>
              <a:rPr lang="en-US" sz="2200"/>
              <a:t>Every 3 months for first year </a:t>
            </a:r>
          </a:p>
          <a:p>
            <a:pPr lvl="1"/>
            <a:r>
              <a:rPr lang="en-US" sz="2200"/>
              <a:t>After first year, face-to-face twice a year </a:t>
            </a:r>
          </a:p>
          <a:p>
            <a:pPr lvl="1"/>
            <a:endParaRPr lang="en-US" sz="2200"/>
          </a:p>
        </p:txBody>
      </p:sp>
      <p:sp>
        <p:nvSpPr>
          <p:cNvPr id="4" name="Rectangle 3">
            <a:extLst>
              <a:ext uri="{FF2B5EF4-FFF2-40B4-BE49-F238E27FC236}">
                <a16:creationId xmlns:a16="http://schemas.microsoft.com/office/drawing/2014/main" id="{D68C0DD3-AE1C-C643-B932-1684C0A1A7BE}"/>
              </a:ext>
            </a:extLst>
          </p:cNvPr>
          <p:cNvSpPr/>
          <p:nvPr/>
        </p:nvSpPr>
        <p:spPr>
          <a:xfrm>
            <a:off x="9251772" y="6311900"/>
            <a:ext cx="2940228" cy="369332"/>
          </a:xfrm>
          <a:prstGeom prst="rect">
            <a:avLst/>
          </a:prstGeom>
        </p:spPr>
        <p:txBody>
          <a:bodyPr wrap="none">
            <a:spAutoFit/>
          </a:bodyPr>
          <a:lstStyle/>
          <a:p>
            <a:pPr lvl="0" indent="457200" eaLnBrk="0" fontAlgn="base" hangingPunct="0">
              <a:spcBef>
                <a:spcPct val="0"/>
              </a:spcBef>
              <a:spcAft>
                <a:spcPts val="600"/>
              </a:spcAft>
            </a:pPr>
            <a:r>
              <a:rPr lang="en-US" altLang="en-US" dirty="0">
                <a:latin typeface="Calibri" panose="020F0502020204030204" pitchFamily="34" charset="0"/>
                <a:ea typeface="Times New Roman" panose="02020603050405020304" pitchFamily="18" charset="0"/>
                <a:cs typeface="Calibri" panose="020F0502020204030204" pitchFamily="34" charset="0"/>
              </a:rPr>
              <a:t>(Woo &amp; Robinson, 2020)</a:t>
            </a:r>
            <a:endParaRPr lang="en-US"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103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3C5027-5500-4A9A-8313-F9FD8DED790C}"/>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FD140-11F7-F74F-93DE-D3F52785B036}"/>
              </a:ext>
            </a:extLst>
          </p:cNvPr>
          <p:cNvSpPr>
            <a:spLocks noGrp="1"/>
          </p:cNvSpPr>
          <p:nvPr>
            <p:ph type="title"/>
          </p:nvPr>
        </p:nvSpPr>
        <p:spPr>
          <a:xfrm>
            <a:off x="838200" y="365125"/>
            <a:ext cx="10515600" cy="1325563"/>
          </a:xfrm>
        </p:spPr>
        <p:txBody>
          <a:bodyPr>
            <a:normAutofit/>
          </a:bodyPr>
          <a:lstStyle/>
          <a:p>
            <a:r>
              <a:rPr lang="en-US" dirty="0"/>
              <a:t>Education </a:t>
            </a:r>
          </a:p>
        </p:txBody>
      </p:sp>
      <p:sp>
        <p:nvSpPr>
          <p:cNvPr id="4" name="Rectangle 3">
            <a:extLst>
              <a:ext uri="{FF2B5EF4-FFF2-40B4-BE49-F238E27FC236}">
                <a16:creationId xmlns:a16="http://schemas.microsoft.com/office/drawing/2014/main" id="{E2954742-0D35-7F4E-842E-57A28E68D097}"/>
              </a:ext>
            </a:extLst>
          </p:cNvPr>
          <p:cNvSpPr/>
          <p:nvPr/>
        </p:nvSpPr>
        <p:spPr>
          <a:xfrm>
            <a:off x="5148625" y="6492875"/>
            <a:ext cx="4834978" cy="369332"/>
          </a:xfrm>
          <a:prstGeom prst="rect">
            <a:avLst/>
          </a:prstGeom>
        </p:spPr>
        <p:txBody>
          <a:bodyPr wrap="none">
            <a:spAutoFit/>
          </a:bodyPr>
          <a:lstStyle/>
          <a:p>
            <a:pPr>
              <a:spcAft>
                <a:spcPts val="600"/>
              </a:spcAft>
            </a:pPr>
            <a:r>
              <a:rPr lang="en-US" dirty="0">
                <a:latin typeface="Times New Roman" panose="02020603050405020304" pitchFamily="18" charset="0"/>
                <a:ea typeface="Times New Roman" panose="02020603050405020304" pitchFamily="18" charset="0"/>
              </a:rPr>
              <a:t>(</a:t>
            </a:r>
            <a:r>
              <a:rPr lang="en-US" dirty="0">
                <a:latin typeface="Calibri" panose="020F0502020204030204" pitchFamily="34" charset="0"/>
                <a:ea typeface="Times New Roman" panose="02020603050405020304" pitchFamily="18" charset="0"/>
                <a:cs typeface="Calibri" panose="020F0502020204030204" pitchFamily="34" charset="0"/>
              </a:rPr>
              <a:t>National Institute of Mental Health [NIH], 2019)</a:t>
            </a:r>
            <a:r>
              <a:rPr lang="en-US" dirty="0">
                <a:latin typeface="Calibri" panose="020F0502020204030204" pitchFamily="34" charset="0"/>
                <a:cs typeface="Calibri" panose="020F0502020204030204" pitchFamily="34" charset="0"/>
              </a:rPr>
              <a:t> </a:t>
            </a:r>
          </a:p>
        </p:txBody>
      </p:sp>
      <p:sp>
        <p:nvSpPr>
          <p:cNvPr id="5" name="Rectangle 4">
            <a:extLst>
              <a:ext uri="{FF2B5EF4-FFF2-40B4-BE49-F238E27FC236}">
                <a16:creationId xmlns:a16="http://schemas.microsoft.com/office/drawing/2014/main" id="{D0F2A8AA-30F3-F242-AA3F-E90EB3258DB8}"/>
              </a:ext>
            </a:extLst>
          </p:cNvPr>
          <p:cNvSpPr/>
          <p:nvPr/>
        </p:nvSpPr>
        <p:spPr>
          <a:xfrm>
            <a:off x="9251772" y="6492875"/>
            <a:ext cx="2940228" cy="369332"/>
          </a:xfrm>
          <a:prstGeom prst="rect">
            <a:avLst/>
          </a:prstGeom>
        </p:spPr>
        <p:txBody>
          <a:bodyPr wrap="none">
            <a:spAutoFit/>
          </a:bodyPr>
          <a:lstStyle/>
          <a:p>
            <a:pPr lvl="0" indent="457200" eaLnBrk="0" fontAlgn="base" hangingPunct="0">
              <a:spcBef>
                <a:spcPct val="0"/>
              </a:spcBef>
              <a:spcAft>
                <a:spcPts val="600"/>
              </a:spcAft>
            </a:pPr>
            <a:r>
              <a:rPr lang="en-US" altLang="en-US" dirty="0">
                <a:latin typeface="Calibri" panose="020F0502020204030204" pitchFamily="34" charset="0"/>
                <a:ea typeface="Times New Roman" panose="02020603050405020304" pitchFamily="18" charset="0"/>
                <a:cs typeface="Calibri" panose="020F0502020204030204" pitchFamily="34" charset="0"/>
              </a:rPr>
              <a:t>(Woo &amp; Robinson, 2020)</a:t>
            </a:r>
            <a:endParaRPr lang="en-US" altLang="en-US">
              <a:latin typeface="Calibri" panose="020F0502020204030204" pitchFamily="34" charset="0"/>
              <a:cs typeface="Calibri" panose="020F0502020204030204" pitchFamily="34" charset="0"/>
            </a:endParaRPr>
          </a:p>
        </p:txBody>
      </p:sp>
      <p:graphicFrame>
        <p:nvGraphicFramePr>
          <p:cNvPr id="7" name="Content Placeholder 2">
            <a:extLst>
              <a:ext uri="{FF2B5EF4-FFF2-40B4-BE49-F238E27FC236}">
                <a16:creationId xmlns:a16="http://schemas.microsoft.com/office/drawing/2014/main" id="{6CCD00DD-B1C6-4818-8A71-FF0813504831}"/>
              </a:ext>
            </a:extLst>
          </p:cNvPr>
          <p:cNvGraphicFramePr>
            <a:graphicFrameLocks noGrp="1"/>
          </p:cNvGraphicFramePr>
          <p:nvPr>
            <p:ph idx="1"/>
            <p:extLst>
              <p:ext uri="{D42A27DB-BD31-4B8C-83A1-F6EECF244321}">
                <p14:modId xmlns:p14="http://schemas.microsoft.com/office/powerpoint/2010/main" val="14907010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40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8EC188-EDAF-394B-A9FB-5429FE1F20CA}"/>
              </a:ext>
            </a:extLst>
          </p:cNvPr>
          <p:cNvSpPr>
            <a:spLocks noGrp="1"/>
          </p:cNvSpPr>
          <p:nvPr>
            <p:ph type="title"/>
          </p:nvPr>
        </p:nvSpPr>
        <p:spPr>
          <a:xfrm>
            <a:off x="838200" y="713312"/>
            <a:ext cx="4038600" cy="5431376"/>
          </a:xfrm>
        </p:spPr>
        <p:txBody>
          <a:bodyPr>
            <a:normAutofit/>
          </a:bodyPr>
          <a:lstStyle/>
          <a:p>
            <a:r>
              <a:rPr lang="en-US"/>
              <a:t>Discussion Questions</a:t>
            </a:r>
          </a:p>
        </p:txBody>
      </p:sp>
      <p:sp>
        <p:nvSpPr>
          <p:cNvPr id="3" name="Content Placeholder 2">
            <a:extLst>
              <a:ext uri="{FF2B5EF4-FFF2-40B4-BE49-F238E27FC236}">
                <a16:creationId xmlns:a16="http://schemas.microsoft.com/office/drawing/2014/main" id="{958FE8CF-2BA9-6441-AB42-34256EE317E9}"/>
              </a:ext>
            </a:extLst>
          </p:cNvPr>
          <p:cNvSpPr>
            <a:spLocks noGrp="1"/>
          </p:cNvSpPr>
          <p:nvPr>
            <p:ph idx="1"/>
          </p:nvPr>
        </p:nvSpPr>
        <p:spPr>
          <a:xfrm>
            <a:off x="6095999" y="713313"/>
            <a:ext cx="5257801" cy="5431376"/>
          </a:xfrm>
        </p:spPr>
        <p:txBody>
          <a:bodyPr anchor="ctr">
            <a:normAutofit/>
          </a:bodyPr>
          <a:lstStyle/>
          <a:p>
            <a:r>
              <a:rPr lang="en-US" sz="2000" b="1" dirty="0"/>
              <a:t>Medications are quite effective for ADHD symptoms. </a:t>
            </a:r>
          </a:p>
          <a:p>
            <a:pPr marL="0" indent="0">
              <a:buNone/>
            </a:pPr>
            <a:endParaRPr lang="en-US" sz="2000" b="1" dirty="0"/>
          </a:p>
          <a:p>
            <a:pPr lvl="1"/>
            <a:r>
              <a:rPr lang="en-US" sz="2000" dirty="0"/>
              <a:t>What considerations should go into deciding whether or not to prescribe for a child with ADHD</a:t>
            </a:r>
            <a:r>
              <a:rPr lang="en-US" sz="2000"/>
              <a:t>? </a:t>
            </a:r>
            <a:endParaRPr lang="en-US" sz="2000" dirty="0"/>
          </a:p>
          <a:p>
            <a:pPr lvl="1"/>
            <a:r>
              <a:rPr lang="en-US" sz="2000" dirty="0"/>
              <a:t>How would you suggest parents work with their child’s school?</a:t>
            </a:r>
          </a:p>
          <a:p>
            <a:pPr marL="0" indent="0">
              <a:buNone/>
            </a:pPr>
            <a:endParaRPr lang="en-US" sz="2000" dirty="0"/>
          </a:p>
        </p:txBody>
      </p:sp>
    </p:spTree>
    <p:extLst>
      <p:ext uri="{BB962C8B-B14F-4D97-AF65-F5344CB8AC3E}">
        <p14:creationId xmlns:p14="http://schemas.microsoft.com/office/powerpoint/2010/main" val="109899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907D8E-5A7F-EC41-9BF1-898C58521C65}"/>
              </a:ext>
            </a:extLst>
          </p:cNvPr>
          <p:cNvSpPr>
            <a:spLocks noGrp="1"/>
          </p:cNvSpPr>
          <p:nvPr>
            <p:ph type="title"/>
          </p:nvPr>
        </p:nvSpPr>
        <p:spPr>
          <a:xfrm>
            <a:off x="838200" y="365125"/>
            <a:ext cx="10515600" cy="1325563"/>
          </a:xfrm>
        </p:spPr>
        <p:txBody>
          <a:bodyPr>
            <a:normAutofit/>
          </a:bodyPr>
          <a:lstStyle/>
          <a:p>
            <a:r>
              <a:rPr lang="en-US" dirty="0"/>
              <a:t>References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614B31-796E-1344-A270-D2C130C4E0DD}"/>
              </a:ext>
            </a:extLst>
          </p:cNvPr>
          <p:cNvSpPr>
            <a:spLocks noGrp="1"/>
          </p:cNvSpPr>
          <p:nvPr>
            <p:ph idx="1"/>
          </p:nvPr>
        </p:nvSpPr>
        <p:spPr>
          <a:xfrm>
            <a:off x="838200" y="1825625"/>
            <a:ext cx="10515600" cy="4351338"/>
          </a:xfrm>
        </p:spPr>
        <p:txBody>
          <a:bodyPr>
            <a:normAutofit/>
          </a:bodyPr>
          <a:lstStyle/>
          <a:p>
            <a:r>
              <a:rPr lang="en-US" altLang="en-US" sz="2200">
                <a:latin typeface="Calibri" panose="020F0502020204030204" pitchFamily="34" charset="0"/>
                <a:ea typeface="Times New Roman" panose="02020603050405020304" pitchFamily="18" charset="0"/>
                <a:cs typeface="Calibri" panose="020F0502020204030204" pitchFamily="34" charset="0"/>
              </a:rPr>
              <a:t>American Psychiatric Association. (2021). </a:t>
            </a:r>
            <a:r>
              <a:rPr lang="en-US" altLang="en-US" sz="2200" i="1">
                <a:latin typeface="Calibri" panose="020F0502020204030204" pitchFamily="34" charset="0"/>
                <a:ea typeface="Times New Roman" panose="02020603050405020304" pitchFamily="18" charset="0"/>
                <a:cs typeface="Calibri" panose="020F0502020204030204" pitchFamily="34" charset="0"/>
              </a:rPr>
              <a:t>What is adhd?</a:t>
            </a:r>
            <a:r>
              <a:rPr lang="en-US" altLang="en-US" sz="2200">
                <a:latin typeface="Calibri" panose="020F0502020204030204" pitchFamily="34" charset="0"/>
                <a:ea typeface="Times New Roman" panose="02020603050405020304" pitchFamily="18" charset="0"/>
                <a:cs typeface="Calibri" panose="020F0502020204030204" pitchFamily="34" charset="0"/>
              </a:rPr>
              <a:t> American Psychiatric Association. https://www.psychiatry.org/patients-families/adhd/what-is-adhd</a:t>
            </a:r>
          </a:p>
          <a:p>
            <a:r>
              <a:rPr lang="en-US" sz="2200">
                <a:latin typeface="Calibri" panose="020F0502020204030204" pitchFamily="34" charset="0"/>
                <a:cs typeface="Calibri" panose="020F0502020204030204" pitchFamily="34" charset="0"/>
              </a:rPr>
              <a:t>American Psychiatric Association. (2013). </a:t>
            </a:r>
            <a:r>
              <a:rPr lang="en-US" sz="2200" i="1">
                <a:latin typeface="Calibri" panose="020F0502020204030204" pitchFamily="34" charset="0"/>
                <a:cs typeface="Calibri" panose="020F0502020204030204" pitchFamily="34" charset="0"/>
              </a:rPr>
              <a:t>Diagnostic and statistical manual of mental disorders</a:t>
            </a:r>
            <a:r>
              <a:rPr lang="en-US" sz="2200">
                <a:latin typeface="Calibri" panose="020F0502020204030204" pitchFamily="34" charset="0"/>
                <a:cs typeface="Calibri" panose="020F0502020204030204" pitchFamily="34" charset="0"/>
              </a:rPr>
              <a:t> (5th ed.). https://doi.org/10.1176/appi.books.9780890425596</a:t>
            </a:r>
          </a:p>
          <a:p>
            <a:r>
              <a:rPr lang="en-US" altLang="en-US" sz="2200">
                <a:latin typeface="Calibri" panose="020F0502020204030204" pitchFamily="34" charset="0"/>
                <a:ea typeface="Times New Roman" panose="02020603050405020304" pitchFamily="18" charset="0"/>
                <a:cs typeface="Calibri" panose="020F0502020204030204" pitchFamily="34" charset="0"/>
              </a:rPr>
              <a:t>Center for Disease Control and Prevention. (2020, September 21). </a:t>
            </a:r>
            <a:r>
              <a:rPr lang="en-US" altLang="en-US" sz="2200" i="1">
                <a:latin typeface="Calibri" panose="020F0502020204030204" pitchFamily="34" charset="0"/>
                <a:ea typeface="Times New Roman" panose="02020603050405020304" pitchFamily="18" charset="0"/>
                <a:cs typeface="Calibri" panose="020F0502020204030204" pitchFamily="34" charset="0"/>
              </a:rPr>
              <a:t>Symptoms and diagnosis of adhd</a:t>
            </a:r>
            <a:r>
              <a:rPr lang="en-US" altLang="en-US" sz="2200">
                <a:latin typeface="Calibri" panose="020F0502020204030204" pitchFamily="34" charset="0"/>
                <a:ea typeface="Times New Roman" panose="02020603050405020304" pitchFamily="18" charset="0"/>
                <a:cs typeface="Calibri" panose="020F0502020204030204" pitchFamily="34" charset="0"/>
              </a:rPr>
              <a:t>. Centers for Disease Control and Prevention. https://www.cdc.gov/ncbddd/adhd/diagnosis.html</a:t>
            </a:r>
          </a:p>
          <a:p>
            <a:r>
              <a:rPr lang="en-US" altLang="en-US" sz="2200">
                <a:latin typeface="Calibri" panose="020F0502020204030204" pitchFamily="34" charset="0"/>
                <a:ea typeface="Times New Roman" panose="02020603050405020304" pitchFamily="18" charset="0"/>
                <a:cs typeface="Calibri" panose="020F0502020204030204" pitchFamily="34" charset="0"/>
              </a:rPr>
              <a:t>Centers for Disease Control and Prevention. (2021, January 26). </a:t>
            </a:r>
            <a:r>
              <a:rPr lang="en-US" altLang="en-US" sz="2200" i="1">
                <a:latin typeface="Calibri" panose="020F0502020204030204" pitchFamily="34" charset="0"/>
                <a:ea typeface="Times New Roman" panose="02020603050405020304" pitchFamily="18" charset="0"/>
                <a:cs typeface="Calibri" panose="020F0502020204030204" pitchFamily="34" charset="0"/>
              </a:rPr>
              <a:t>What is adhd?</a:t>
            </a:r>
            <a:r>
              <a:rPr lang="en-US" altLang="en-US" sz="2200">
                <a:latin typeface="Calibri" panose="020F0502020204030204" pitchFamily="34" charset="0"/>
                <a:ea typeface="Times New Roman" panose="02020603050405020304" pitchFamily="18" charset="0"/>
                <a:cs typeface="Calibri" panose="020F0502020204030204" pitchFamily="34" charset="0"/>
              </a:rPr>
              <a:t> https://www.cdc.gov/ncbddd/adhd/facts.html</a:t>
            </a:r>
          </a:p>
          <a:p>
            <a:r>
              <a:rPr lang="en-US" altLang="en-US" sz="2200">
                <a:latin typeface="Calibri" panose="020F0502020204030204" pitchFamily="34" charset="0"/>
                <a:ea typeface="Times New Roman" panose="02020603050405020304" pitchFamily="18" charset="0"/>
                <a:cs typeface="Calibri" panose="020F0502020204030204" pitchFamily="34" charset="0"/>
              </a:rPr>
              <a:t>National Institute of Mental Health. (2019, September). </a:t>
            </a:r>
            <a:r>
              <a:rPr lang="en-US" altLang="en-US" sz="2200" i="1">
                <a:latin typeface="Calibri" panose="020F0502020204030204" pitchFamily="34" charset="0"/>
                <a:ea typeface="Times New Roman" panose="02020603050405020304" pitchFamily="18" charset="0"/>
                <a:cs typeface="Calibri" panose="020F0502020204030204" pitchFamily="34" charset="0"/>
              </a:rPr>
              <a:t>attention-deficit/hyperactivity disorder</a:t>
            </a:r>
            <a:r>
              <a:rPr lang="en-US" altLang="en-US" sz="2200">
                <a:latin typeface="Calibri" panose="020F0502020204030204" pitchFamily="34" charset="0"/>
                <a:ea typeface="Times New Roman" panose="02020603050405020304" pitchFamily="18" charset="0"/>
                <a:cs typeface="Calibri" panose="020F0502020204030204" pitchFamily="34" charset="0"/>
              </a:rPr>
              <a:t>. https://www.nimh.nih.gov/health/topics/attention-deficit-hyperactivity-disorder-adhd/</a:t>
            </a:r>
          </a:p>
          <a:p>
            <a:pPr marL="0" indent="0">
              <a:buNone/>
            </a:pPr>
            <a:endParaRPr lang="en-US" altLang="en-US" sz="2200">
              <a:latin typeface="Calibri" panose="020F0502020204030204" pitchFamily="34" charset="0"/>
              <a:cs typeface="Calibri" panose="020F0502020204030204" pitchFamily="34" charset="0"/>
            </a:endParaRPr>
          </a:p>
          <a:p>
            <a:endParaRPr lang="en-US" altLang="en-US" sz="2200">
              <a:latin typeface="Arial" panose="020B0604020202020204" pitchFamily="34" charset="0"/>
              <a:ea typeface="Times New Roman" panose="02020603050405020304" pitchFamily="18" charset="0"/>
            </a:endParaRPr>
          </a:p>
          <a:p>
            <a:endParaRPr lang="en-US" altLang="en-US" sz="2200">
              <a:latin typeface="Arial" panose="020B0604020202020204" pitchFamily="34" charset="0"/>
              <a:ea typeface="Times New Roman" panose="02020603050405020304" pitchFamily="18" charset="0"/>
            </a:endParaRPr>
          </a:p>
          <a:p>
            <a:endParaRPr lang="en-US" altLang="en-US" sz="2200">
              <a:latin typeface="Arial" panose="020B0604020202020204" pitchFamily="34" charset="0"/>
              <a:ea typeface="Times New Roman" panose="02020603050405020304" pitchFamily="18" charset="0"/>
            </a:endParaRPr>
          </a:p>
          <a:p>
            <a:endParaRPr lang="en-US" sz="2200"/>
          </a:p>
        </p:txBody>
      </p:sp>
    </p:spTree>
    <p:extLst>
      <p:ext uri="{BB962C8B-B14F-4D97-AF65-F5344CB8AC3E}">
        <p14:creationId xmlns:p14="http://schemas.microsoft.com/office/powerpoint/2010/main" val="388857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E03D9A-2EAD-554E-A251-7E9E1F757141}"/>
              </a:ext>
            </a:extLst>
          </p:cNvPr>
          <p:cNvSpPr>
            <a:spLocks noGrp="1"/>
          </p:cNvSpPr>
          <p:nvPr>
            <p:ph type="title"/>
          </p:nvPr>
        </p:nvSpPr>
        <p:spPr>
          <a:xfrm>
            <a:off x="643467" y="321734"/>
            <a:ext cx="10905066" cy="1135737"/>
          </a:xfrm>
        </p:spPr>
        <p:txBody>
          <a:bodyPr>
            <a:normAutofit/>
          </a:bodyPr>
          <a:lstStyle/>
          <a:p>
            <a:r>
              <a:rPr lang="en-US" sz="3600"/>
              <a:t>References </a:t>
            </a:r>
          </a:p>
        </p:txBody>
      </p:sp>
      <p:sp>
        <p:nvSpPr>
          <p:cNvPr id="3" name="Content Placeholder 2">
            <a:extLst>
              <a:ext uri="{FF2B5EF4-FFF2-40B4-BE49-F238E27FC236}">
                <a16:creationId xmlns:a16="http://schemas.microsoft.com/office/drawing/2014/main" id="{02DABA93-0590-CD42-8BD6-306BCFCB81CC}"/>
              </a:ext>
            </a:extLst>
          </p:cNvPr>
          <p:cNvSpPr>
            <a:spLocks noGrp="1"/>
          </p:cNvSpPr>
          <p:nvPr>
            <p:ph idx="1"/>
          </p:nvPr>
        </p:nvSpPr>
        <p:spPr>
          <a:xfrm>
            <a:off x="643467" y="1782981"/>
            <a:ext cx="10905066" cy="4393982"/>
          </a:xfrm>
        </p:spPr>
        <p:txBody>
          <a:bodyPr>
            <a:normAutofit/>
          </a:bodyPr>
          <a:lstStyle/>
          <a:p>
            <a:r>
              <a:rPr lang="en-US" altLang="en-US" sz="2000">
                <a:latin typeface="Calibri" panose="020F0502020204030204" pitchFamily="34" charset="0"/>
                <a:ea typeface="Times New Roman" panose="02020603050405020304" pitchFamily="18" charset="0"/>
                <a:cs typeface="Calibri" panose="020F0502020204030204" pitchFamily="34" charset="0"/>
              </a:rPr>
              <a:t>Krull, K. R. (2020). Attention deficit hyperactivity disorder in children and adolescents: Overview of treatment and prognosis (M. Augustyn &amp; M. M. Torchia, Eds.). </a:t>
            </a:r>
            <a:r>
              <a:rPr lang="en-US" altLang="en-US" sz="2000" i="1">
                <a:latin typeface="Calibri" panose="020F0502020204030204" pitchFamily="34" charset="0"/>
                <a:ea typeface="Times New Roman" panose="02020603050405020304" pitchFamily="18" charset="0"/>
                <a:cs typeface="Calibri" panose="020F0502020204030204" pitchFamily="34" charset="0"/>
              </a:rPr>
              <a:t>UpToDate</a:t>
            </a:r>
            <a:r>
              <a:rPr lang="en-US" altLang="en-US" sz="2000">
                <a:latin typeface="Calibri" panose="020F0502020204030204" pitchFamily="34" charset="0"/>
                <a:ea typeface="Times New Roman" panose="02020603050405020304" pitchFamily="18" charset="0"/>
                <a:cs typeface="Calibri" panose="020F0502020204030204" pitchFamily="34" charset="0"/>
              </a:rPr>
              <a:t>. Retrieved May 30, 2021, from https://www.uptodate.com/contents/attention-deficit-hyperactivity-disorder-in-children-and-adolescents-overview-of-treatment-and-prognosis</a:t>
            </a:r>
            <a:endParaRPr lang="en-US" altLang="en-US" sz="20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Soreff, S. (2019, October 1). </a:t>
            </a:r>
            <a:r>
              <a:rPr lang="en-US" sz="2000" i="1">
                <a:latin typeface="Calibri" panose="020F0502020204030204" pitchFamily="34" charset="0"/>
                <a:cs typeface="Calibri" panose="020F0502020204030204" pitchFamily="34" charset="0"/>
              </a:rPr>
              <a:t>Attention deficit hyperactivity disorder (adhd): Background, pathophysiology, epidemiology</a:t>
            </a:r>
            <a:r>
              <a:rPr lang="en-US" sz="2000">
                <a:latin typeface="Calibri" panose="020F0502020204030204" pitchFamily="34" charset="0"/>
                <a:cs typeface="Calibri" panose="020F0502020204030204" pitchFamily="34" charset="0"/>
              </a:rPr>
              <a:t> (G. L. Xiong, Ed.). Medscape. </a:t>
            </a:r>
          </a:p>
          <a:p>
            <a:r>
              <a:rPr lang="en-US" altLang="en-US" sz="2000">
                <a:latin typeface="Arial" panose="020B0604020202020204" pitchFamily="34" charset="0"/>
                <a:ea typeface="Times New Roman" panose="02020603050405020304" pitchFamily="18" charset="0"/>
              </a:rPr>
              <a:t>Osland, S. T., Steeves, T., &amp; Pringsheim, T. (2018). Pharmacological treatment for attention deficit hyperactivity disorder (adhd) in children with comorbid tic disorders. </a:t>
            </a:r>
            <a:r>
              <a:rPr lang="en-US" altLang="en-US" sz="2000" i="1">
                <a:latin typeface="Arial" panose="020B0604020202020204" pitchFamily="34" charset="0"/>
                <a:ea typeface="Times New Roman" panose="02020603050405020304" pitchFamily="18" charset="0"/>
              </a:rPr>
              <a:t>Cochrane Database of Systematic Reviews</a:t>
            </a:r>
            <a:r>
              <a:rPr lang="en-US" altLang="en-US" sz="2000">
                <a:latin typeface="Arial" panose="020B0604020202020204" pitchFamily="34" charset="0"/>
                <a:ea typeface="Times New Roman" panose="02020603050405020304" pitchFamily="18" charset="0"/>
              </a:rPr>
              <a:t>. https://doi.org/10.1002/14651858.cd007990.pub3</a:t>
            </a:r>
            <a:endParaRPr lang="en-US" sz="2000">
              <a:latin typeface="Calibri" panose="020F0502020204030204" pitchFamily="34" charset="0"/>
              <a:cs typeface="Calibri" panose="020F0502020204030204" pitchFamily="34" charset="0"/>
            </a:endParaRPr>
          </a:p>
          <a:p>
            <a:r>
              <a:rPr lang="en-US" altLang="en-US" sz="2000">
                <a:latin typeface="Calibri" panose="020F0502020204030204" pitchFamily="34" charset="0"/>
                <a:ea typeface="Times New Roman" panose="02020603050405020304" pitchFamily="18" charset="0"/>
                <a:cs typeface="Calibri" panose="020F0502020204030204" pitchFamily="34" charset="0"/>
              </a:rPr>
              <a:t>Woo, T. M., &amp; Robinson, M. V. (2020). </a:t>
            </a:r>
            <a:r>
              <a:rPr lang="en-US" altLang="en-US" sz="2000" i="1">
                <a:latin typeface="Calibri" panose="020F0502020204030204" pitchFamily="34" charset="0"/>
                <a:ea typeface="Times New Roman" panose="02020603050405020304" pitchFamily="18" charset="0"/>
                <a:cs typeface="Calibri" panose="020F0502020204030204" pitchFamily="34" charset="0"/>
              </a:rPr>
              <a:t>Pharmacotherapeutics for advanced practice nurse prescribers</a:t>
            </a:r>
            <a:r>
              <a:rPr lang="en-US" altLang="en-US" sz="2000">
                <a:latin typeface="Calibri" panose="020F0502020204030204" pitchFamily="34" charset="0"/>
                <a:ea typeface="Times New Roman" panose="02020603050405020304" pitchFamily="18" charset="0"/>
                <a:cs typeface="Calibri" panose="020F0502020204030204" pitchFamily="34" charset="0"/>
              </a:rPr>
              <a:t> (5th ed.). F. A. Davis Company.</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530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451C4-01DE-1744-A396-0B198EF83A4B}"/>
              </a:ext>
            </a:extLst>
          </p:cNvPr>
          <p:cNvSpPr>
            <a:spLocks noGrp="1"/>
          </p:cNvSpPr>
          <p:nvPr>
            <p:ph type="title"/>
          </p:nvPr>
        </p:nvSpPr>
        <p:spPr>
          <a:xfrm>
            <a:off x="1333562" y="1035981"/>
            <a:ext cx="3240506" cy="4064628"/>
          </a:xfrm>
        </p:spPr>
        <p:txBody>
          <a:bodyPr>
            <a:normAutofit/>
          </a:bodyPr>
          <a:lstStyle/>
          <a:p>
            <a:pPr algn="ctr"/>
            <a:r>
              <a:rPr lang="en-US" dirty="0">
                <a:solidFill>
                  <a:srgbClr val="FFFFFF"/>
                </a:solidFill>
              </a:rPr>
              <a:t> Devin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23A7F7-C302-704C-9427-2568EA83083B}"/>
              </a:ext>
            </a:extLst>
          </p:cNvPr>
          <p:cNvSpPr>
            <a:spLocks noGrp="1"/>
          </p:cNvSpPr>
          <p:nvPr>
            <p:ph idx="1"/>
          </p:nvPr>
        </p:nvSpPr>
        <p:spPr>
          <a:xfrm>
            <a:off x="5904581" y="820879"/>
            <a:ext cx="5827776" cy="5437876"/>
          </a:xfrm>
        </p:spPr>
        <p:txBody>
          <a:bodyPr anchor="t">
            <a:normAutofit fontScale="92500"/>
          </a:bodyPr>
          <a:lstStyle/>
          <a:p>
            <a:r>
              <a:rPr lang="en-US" dirty="0"/>
              <a:t>Male, age 7, presents with mother </a:t>
            </a:r>
          </a:p>
          <a:p>
            <a:r>
              <a:rPr lang="en-US" b="1" dirty="0"/>
              <a:t>Chief Complaint: </a:t>
            </a:r>
            <a:r>
              <a:rPr lang="en-US" dirty="0"/>
              <a:t>performance in school failing </a:t>
            </a:r>
          </a:p>
          <a:p>
            <a:r>
              <a:rPr lang="en-US" b="1" dirty="0"/>
              <a:t>Assessment</a:t>
            </a:r>
            <a:r>
              <a:rPr lang="en-US" dirty="0"/>
              <a:t>: no significant physical findings </a:t>
            </a:r>
          </a:p>
          <a:p>
            <a:pPr lvl="1"/>
            <a:r>
              <a:rPr lang="en-US" sz="2800" b="1" dirty="0"/>
              <a:t>Appearance</a:t>
            </a:r>
            <a:r>
              <a:rPr lang="en-US" sz="2800" dirty="0"/>
              <a:t>: well-behaved, easily distracted </a:t>
            </a:r>
          </a:p>
          <a:p>
            <a:r>
              <a:rPr lang="en-US" b="1" dirty="0"/>
              <a:t>History: </a:t>
            </a:r>
            <a:r>
              <a:rPr lang="en-US" dirty="0"/>
              <a:t>trouble concentrating, difficulty sitting and reading, loses things, forgets schoolwork </a:t>
            </a:r>
          </a:p>
          <a:p>
            <a:pPr lvl="1"/>
            <a:r>
              <a:rPr lang="en-US" sz="2800" dirty="0"/>
              <a:t>School – fidgeting relentlessly, interrupts teacher</a:t>
            </a:r>
          </a:p>
          <a:p>
            <a:pPr lvl="1"/>
            <a:r>
              <a:rPr lang="en-US" sz="2800" dirty="0"/>
              <a:t>Home- reckless and uncontrollable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7652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8701D-7702-A34F-9EAA-7C6C2620F844}"/>
              </a:ext>
            </a:extLst>
          </p:cNvPr>
          <p:cNvSpPr>
            <a:spLocks noGrp="1"/>
          </p:cNvSpPr>
          <p:nvPr>
            <p:ph type="title"/>
          </p:nvPr>
        </p:nvSpPr>
        <p:spPr>
          <a:xfrm>
            <a:off x="686834" y="1153572"/>
            <a:ext cx="3200400" cy="4461163"/>
          </a:xfrm>
        </p:spPr>
        <p:txBody>
          <a:bodyPr>
            <a:normAutofit/>
          </a:bodyPr>
          <a:lstStyle/>
          <a:p>
            <a:r>
              <a:rPr lang="en-US">
                <a:solidFill>
                  <a:srgbClr val="FFFFFF"/>
                </a:solidFill>
              </a:rPr>
              <a:t>ADHD </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E2C8AC-DD1E-F64C-A56D-7302C08EDE49}"/>
              </a:ext>
            </a:extLst>
          </p:cNvPr>
          <p:cNvSpPr>
            <a:spLocks noGrp="1"/>
          </p:cNvSpPr>
          <p:nvPr>
            <p:ph idx="1"/>
          </p:nvPr>
        </p:nvSpPr>
        <p:spPr>
          <a:xfrm>
            <a:off x="4447308" y="591344"/>
            <a:ext cx="6906491" cy="5585619"/>
          </a:xfrm>
        </p:spPr>
        <p:txBody>
          <a:bodyPr anchor="ctr">
            <a:normAutofit/>
          </a:bodyPr>
          <a:lstStyle/>
          <a:p>
            <a:r>
              <a:rPr lang="en-US" dirty="0"/>
              <a:t>Most common mental disorder in children </a:t>
            </a:r>
          </a:p>
          <a:p>
            <a:pPr lvl="1"/>
            <a:r>
              <a:rPr lang="en-US" dirty="0"/>
              <a:t>8.4% of children between 4-17 </a:t>
            </a:r>
          </a:p>
          <a:p>
            <a:pPr lvl="1"/>
            <a:r>
              <a:rPr lang="en-US" dirty="0"/>
              <a:t>2.5% of adults </a:t>
            </a:r>
          </a:p>
          <a:p>
            <a:r>
              <a:rPr lang="en-US" dirty="0"/>
              <a:t>Characterized by: </a:t>
            </a:r>
          </a:p>
          <a:p>
            <a:pPr lvl="1"/>
            <a:r>
              <a:rPr lang="en-US" dirty="0"/>
              <a:t>Inattention</a:t>
            </a:r>
          </a:p>
          <a:p>
            <a:pPr lvl="1"/>
            <a:r>
              <a:rPr lang="en-US" dirty="0"/>
              <a:t>Hyperactivity </a:t>
            </a:r>
          </a:p>
          <a:p>
            <a:pPr lvl="1"/>
            <a:r>
              <a:rPr lang="en-US" dirty="0"/>
              <a:t>Impulsivity </a:t>
            </a:r>
          </a:p>
          <a:p>
            <a:r>
              <a:rPr lang="en-US" dirty="0"/>
              <a:t>Often identified in school-aged children when disrupting the classroom or problems with schoolwork </a:t>
            </a:r>
          </a:p>
          <a:p>
            <a:r>
              <a:rPr lang="en-US" dirty="0"/>
              <a:t>More common among boys </a:t>
            </a:r>
          </a:p>
        </p:txBody>
      </p:sp>
      <p:sp>
        <p:nvSpPr>
          <p:cNvPr id="4" name="Rectangle 3">
            <a:extLst>
              <a:ext uri="{FF2B5EF4-FFF2-40B4-BE49-F238E27FC236}">
                <a16:creationId xmlns:a16="http://schemas.microsoft.com/office/drawing/2014/main" id="{E1C30685-9FE4-574D-8B01-190C3A55B9FB}"/>
              </a:ext>
            </a:extLst>
          </p:cNvPr>
          <p:cNvSpPr/>
          <p:nvPr/>
        </p:nvSpPr>
        <p:spPr>
          <a:xfrm>
            <a:off x="5221536" y="6398975"/>
            <a:ext cx="4097660" cy="369332"/>
          </a:xfrm>
          <a:prstGeom prst="rect">
            <a:avLst/>
          </a:prstGeom>
        </p:spPr>
        <p:txBody>
          <a:bodyPr wrap="none">
            <a:spAutoFit/>
          </a:bodyPr>
          <a:lstStyle/>
          <a:p>
            <a:pPr>
              <a:spcAft>
                <a:spcPts val="600"/>
              </a:spcAft>
            </a:pPr>
            <a:r>
              <a:rPr lang="en-US" dirty="0">
                <a:latin typeface="Times New Roman" panose="02020603050405020304" pitchFamily="18" charset="0"/>
                <a:ea typeface="Times New Roman" panose="02020603050405020304" pitchFamily="18" charset="0"/>
              </a:rPr>
              <a:t>(American Psychiatric Association, 2021)</a:t>
            </a:r>
            <a:r>
              <a:rPr lang="en-US" dirty="0"/>
              <a:t> </a:t>
            </a:r>
          </a:p>
        </p:txBody>
      </p:sp>
    </p:spTree>
    <p:extLst>
      <p:ext uri="{BB962C8B-B14F-4D97-AF65-F5344CB8AC3E}">
        <p14:creationId xmlns:p14="http://schemas.microsoft.com/office/powerpoint/2010/main" val="125764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050B-042D-5C4B-80AC-0C44D9021683}"/>
              </a:ext>
            </a:extLst>
          </p:cNvPr>
          <p:cNvSpPr>
            <a:spLocks noGrp="1"/>
          </p:cNvSpPr>
          <p:nvPr>
            <p:ph type="title"/>
          </p:nvPr>
        </p:nvSpPr>
        <p:spPr>
          <a:xfrm>
            <a:off x="524741" y="620392"/>
            <a:ext cx="3808268" cy="5504688"/>
          </a:xfrm>
        </p:spPr>
        <p:txBody>
          <a:bodyPr>
            <a:normAutofit/>
          </a:bodyPr>
          <a:lstStyle/>
          <a:p>
            <a:r>
              <a:rPr lang="en-US" sz="4200">
                <a:solidFill>
                  <a:schemeClr val="accent5"/>
                </a:solidFill>
              </a:rPr>
              <a:t>Pathophysiology </a:t>
            </a:r>
          </a:p>
        </p:txBody>
      </p:sp>
      <p:sp>
        <p:nvSpPr>
          <p:cNvPr id="4" name="Rectangle 3">
            <a:extLst>
              <a:ext uri="{FF2B5EF4-FFF2-40B4-BE49-F238E27FC236}">
                <a16:creationId xmlns:a16="http://schemas.microsoft.com/office/drawing/2014/main" id="{371CB36A-6C62-2543-8B75-BBCE0793BF8D}"/>
              </a:ext>
            </a:extLst>
          </p:cNvPr>
          <p:cNvSpPr/>
          <p:nvPr/>
        </p:nvSpPr>
        <p:spPr>
          <a:xfrm>
            <a:off x="11030164" y="6311900"/>
            <a:ext cx="1061573" cy="276999"/>
          </a:xfrm>
          <a:prstGeom prst="rect">
            <a:avLst/>
          </a:prstGeom>
        </p:spPr>
        <p:txBody>
          <a:bodyPr wrap="none">
            <a:spAutoFit/>
          </a:bodyPr>
          <a:lstStyle/>
          <a:p>
            <a:pPr>
              <a:spcAft>
                <a:spcPts val="600"/>
              </a:spcAft>
            </a:pPr>
            <a:r>
              <a:rPr lang="en-US" sz="1200" dirty="0">
                <a:latin typeface="Calibri" panose="020F0502020204030204" pitchFamily="34" charset="0"/>
                <a:ea typeface="Times New Roman" panose="02020603050405020304" pitchFamily="18" charset="0"/>
                <a:cs typeface="Calibri" panose="020F0502020204030204" pitchFamily="34" charset="0"/>
              </a:rPr>
              <a:t>(</a:t>
            </a:r>
            <a:r>
              <a:rPr lang="en-US" sz="1200" dirty="0" err="1">
                <a:latin typeface="Calibri" panose="020F0502020204030204" pitchFamily="34" charset="0"/>
                <a:ea typeface="Times New Roman" panose="02020603050405020304" pitchFamily="18" charset="0"/>
                <a:cs typeface="Calibri" panose="020F0502020204030204" pitchFamily="34" charset="0"/>
              </a:rPr>
              <a:t>Soreff</a:t>
            </a:r>
            <a:r>
              <a:rPr lang="en-US" sz="1200" dirty="0">
                <a:latin typeface="Calibri" panose="020F0502020204030204" pitchFamily="34" charset="0"/>
                <a:ea typeface="Times New Roman" panose="02020603050405020304" pitchFamily="18" charset="0"/>
                <a:cs typeface="Calibri" panose="020F0502020204030204" pitchFamily="34" charset="0"/>
              </a:rPr>
              <a:t>, 2019)</a:t>
            </a:r>
            <a:r>
              <a:rPr lang="en-US" sz="1200" dirty="0">
                <a:latin typeface="Calibri" panose="020F0502020204030204" pitchFamily="34" charset="0"/>
                <a:cs typeface="Calibri" panose="020F0502020204030204" pitchFamily="34" charset="0"/>
              </a:rPr>
              <a:t> </a:t>
            </a:r>
            <a:endParaRPr lang="en-US" sz="120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3381827A-1477-F34F-AEE1-CC1EAB74B12D}"/>
              </a:ext>
            </a:extLst>
          </p:cNvPr>
          <p:cNvSpPr>
            <a:spLocks noChangeArrowheads="1"/>
          </p:cNvSpPr>
          <p:nvPr/>
        </p:nvSpPr>
        <p:spPr bwMode="auto">
          <a:xfrm>
            <a:off x="6991684" y="6311899"/>
            <a:ext cx="47992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(Centers for Disease Control and Prevention [CDC], 2021)</a:t>
            </a:r>
            <a:endPar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7" name="Content Placeholder 2">
            <a:extLst>
              <a:ext uri="{FF2B5EF4-FFF2-40B4-BE49-F238E27FC236}">
                <a16:creationId xmlns:a16="http://schemas.microsoft.com/office/drawing/2014/main" id="{C0F2B602-E727-4D0D-82E5-9B1EDD5B2953}"/>
              </a:ext>
            </a:extLst>
          </p:cNvPr>
          <p:cNvGraphicFramePr>
            <a:graphicFrameLocks noGrp="1"/>
          </p:cNvGraphicFramePr>
          <p:nvPr>
            <p:ph idx="1"/>
            <p:extLst>
              <p:ext uri="{D42A27DB-BD31-4B8C-83A1-F6EECF244321}">
                <p14:modId xmlns:p14="http://schemas.microsoft.com/office/powerpoint/2010/main" val="410661676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199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855D-D982-8743-A5B3-46614E356DC1}"/>
              </a:ext>
            </a:extLst>
          </p:cNvPr>
          <p:cNvSpPr>
            <a:spLocks noGrp="1"/>
          </p:cNvSpPr>
          <p:nvPr>
            <p:ph type="title"/>
          </p:nvPr>
        </p:nvSpPr>
        <p:spPr/>
        <p:txBody>
          <a:bodyPr/>
          <a:lstStyle/>
          <a:p>
            <a:r>
              <a:rPr lang="en-US" dirty="0"/>
              <a:t>Diagnosis </a:t>
            </a:r>
          </a:p>
        </p:txBody>
      </p:sp>
      <p:graphicFrame>
        <p:nvGraphicFramePr>
          <p:cNvPr id="5" name="Content Placeholder 4">
            <a:extLst>
              <a:ext uri="{FF2B5EF4-FFF2-40B4-BE49-F238E27FC236}">
                <a16:creationId xmlns:a16="http://schemas.microsoft.com/office/drawing/2014/main" id="{0916A902-C91F-0C4E-B837-52EDDCB4C7F8}"/>
              </a:ext>
            </a:extLst>
          </p:cNvPr>
          <p:cNvGraphicFramePr>
            <a:graphicFrameLocks noGrp="1"/>
          </p:cNvGraphicFramePr>
          <p:nvPr>
            <p:ph idx="1"/>
            <p:extLst>
              <p:ext uri="{D42A27DB-BD31-4B8C-83A1-F6EECF244321}">
                <p14:modId xmlns:p14="http://schemas.microsoft.com/office/powerpoint/2010/main" val="7874444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30E016B-7C23-4043-A031-02FFC216BF2E}"/>
              </a:ext>
            </a:extLst>
          </p:cNvPr>
          <p:cNvSpPr/>
          <p:nvPr/>
        </p:nvSpPr>
        <p:spPr>
          <a:xfrm>
            <a:off x="8644404" y="6311900"/>
            <a:ext cx="2709396" cy="276999"/>
          </a:xfrm>
          <a:prstGeom prst="rect">
            <a:avLst/>
          </a:prstGeom>
        </p:spPr>
        <p:txBody>
          <a:bodyPr wrap="none">
            <a:spAutoFit/>
          </a:bodyPr>
          <a:lstStyle/>
          <a:p>
            <a:r>
              <a:rPr lang="en-US" sz="1200" dirty="0">
                <a:solidFill>
                  <a:srgbClr val="333333"/>
                </a:solidFill>
                <a:latin typeface="Calibri" panose="020F0502020204030204" pitchFamily="34" charset="0"/>
                <a:cs typeface="Calibri" panose="020F0502020204030204" pitchFamily="34" charset="0"/>
              </a:rPr>
              <a:t>(American Psychiatric Association, 2013)</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44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687DB-5A75-1D43-A4D3-233AA03759C2}"/>
              </a:ext>
            </a:extLst>
          </p:cNvPr>
          <p:cNvSpPr>
            <a:spLocks noGrp="1"/>
          </p:cNvSpPr>
          <p:nvPr>
            <p:ph type="title"/>
          </p:nvPr>
        </p:nvSpPr>
        <p:spPr>
          <a:xfrm>
            <a:off x="838200" y="365125"/>
            <a:ext cx="10515600" cy="1325563"/>
          </a:xfrm>
        </p:spPr>
        <p:txBody>
          <a:bodyPr>
            <a:normAutofit/>
          </a:bodyPr>
          <a:lstStyle/>
          <a:p>
            <a:r>
              <a:rPr lang="en-US" sz="5400"/>
              <a:t>Treatment Goals </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051AEA-0BF2-ED49-826D-25E27637352C}"/>
              </a:ext>
            </a:extLst>
          </p:cNvPr>
          <p:cNvSpPr>
            <a:spLocks noGrp="1"/>
          </p:cNvSpPr>
          <p:nvPr>
            <p:ph idx="1"/>
          </p:nvPr>
        </p:nvSpPr>
        <p:spPr>
          <a:xfrm>
            <a:off x="838200" y="1929384"/>
            <a:ext cx="10515600" cy="4251960"/>
          </a:xfrm>
        </p:spPr>
        <p:txBody>
          <a:bodyPr>
            <a:normAutofit/>
          </a:bodyPr>
          <a:lstStyle/>
          <a:p>
            <a:r>
              <a:rPr lang="en-US" sz="2200"/>
              <a:t>GOAL: Optimal functioning at home, school, and in community</a:t>
            </a:r>
          </a:p>
          <a:p>
            <a:pPr lvl="1"/>
            <a:r>
              <a:rPr lang="en-US" sz="2200"/>
              <a:t>Realistic, achievable, measurable  </a:t>
            </a:r>
          </a:p>
          <a:p>
            <a:pPr lvl="1"/>
            <a:r>
              <a:rPr lang="en-US" sz="2200"/>
              <a:t>Behaviors that can be observed and counted</a:t>
            </a:r>
          </a:p>
          <a:p>
            <a:r>
              <a:rPr lang="en-US" sz="2200"/>
              <a:t>Outcomes change with progression of ADHD  </a:t>
            </a:r>
          </a:p>
          <a:p>
            <a:pPr lvl="1"/>
            <a:r>
              <a:rPr lang="en-US" sz="2200"/>
              <a:t>Between three and six target outcomes at a given time </a:t>
            </a:r>
          </a:p>
          <a:p>
            <a:pPr lvl="1"/>
            <a:r>
              <a:rPr lang="en-US" sz="2200"/>
              <a:t>Monitor progress </a:t>
            </a:r>
          </a:p>
        </p:txBody>
      </p:sp>
      <p:sp>
        <p:nvSpPr>
          <p:cNvPr id="4" name="Rectangle 3">
            <a:extLst>
              <a:ext uri="{FF2B5EF4-FFF2-40B4-BE49-F238E27FC236}">
                <a16:creationId xmlns:a16="http://schemas.microsoft.com/office/drawing/2014/main" id="{64FD6550-5B7C-4845-83E3-E1ECC6DDDA2A}"/>
              </a:ext>
            </a:extLst>
          </p:cNvPr>
          <p:cNvSpPr/>
          <p:nvPr/>
        </p:nvSpPr>
        <p:spPr>
          <a:xfrm>
            <a:off x="6217147" y="6488668"/>
            <a:ext cx="1381725" cy="369332"/>
          </a:xfrm>
          <a:prstGeom prst="rect">
            <a:avLst/>
          </a:prstGeom>
        </p:spPr>
        <p:txBody>
          <a:bodyPr wrap="none">
            <a:spAutoFit/>
          </a:bodyPr>
          <a:lstStyle/>
          <a:p>
            <a:pPr>
              <a:spcAft>
                <a:spcPts val="600"/>
              </a:spcAft>
            </a:pPr>
            <a:r>
              <a:rPr lang="en-US" dirty="0">
                <a:latin typeface="Calibri" panose="020F0502020204030204" pitchFamily="34" charset="0"/>
                <a:ea typeface="Times New Roman" panose="02020603050405020304" pitchFamily="18" charset="0"/>
                <a:cs typeface="Calibri" panose="020F0502020204030204" pitchFamily="34" charset="0"/>
              </a:rPr>
              <a:t>(Krull, 2020)</a:t>
            </a:r>
            <a:r>
              <a:rPr lang="en-US" dirty="0">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3585698-36B3-6148-8191-C6EEFD7E836D}"/>
              </a:ext>
            </a:extLst>
          </p:cNvPr>
          <p:cNvSpPr/>
          <p:nvPr/>
        </p:nvSpPr>
        <p:spPr>
          <a:xfrm>
            <a:off x="7480489" y="6488668"/>
            <a:ext cx="4834978" cy="369332"/>
          </a:xfrm>
          <a:prstGeom prst="rect">
            <a:avLst/>
          </a:prstGeom>
        </p:spPr>
        <p:txBody>
          <a:bodyPr wrap="none">
            <a:spAutoFit/>
          </a:bodyPr>
          <a:lstStyle/>
          <a:p>
            <a:pPr>
              <a:spcAft>
                <a:spcPts val="600"/>
              </a:spcAft>
            </a:pPr>
            <a:r>
              <a:rPr lang="en-US" dirty="0">
                <a:latin typeface="Calibri" panose="020F0502020204030204" pitchFamily="34" charset="0"/>
                <a:ea typeface="Times New Roman" panose="02020603050405020304" pitchFamily="18" charset="0"/>
                <a:cs typeface="Calibri" panose="020F0502020204030204" pitchFamily="34" charset="0"/>
              </a:rPr>
              <a:t>(National Institute of Mental Health [NIH], 2019)</a:t>
            </a:r>
            <a:r>
              <a:rPr lang="en-US" dirty="0">
                <a:latin typeface="Calibri" panose="020F0502020204030204" pitchFamily="34" charset="0"/>
                <a:cs typeface="Calibri" panose="020F0502020204030204" pitchFamily="34" charset="0"/>
              </a:rPr>
              <a:t> </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66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C9BE4-1676-D343-998E-D2835063F208}"/>
              </a:ext>
            </a:extLst>
          </p:cNvPr>
          <p:cNvSpPr>
            <a:spLocks noGrp="1"/>
          </p:cNvSpPr>
          <p:nvPr>
            <p:ph type="title"/>
          </p:nvPr>
        </p:nvSpPr>
        <p:spPr>
          <a:xfrm>
            <a:off x="4553733" y="548464"/>
            <a:ext cx="6798541" cy="1675623"/>
          </a:xfrm>
        </p:spPr>
        <p:txBody>
          <a:bodyPr anchor="b">
            <a:normAutofit/>
          </a:bodyPr>
          <a:lstStyle/>
          <a:p>
            <a:r>
              <a:rPr lang="en-US" sz="4000"/>
              <a:t>Devin’s Treatment Goals </a:t>
            </a:r>
          </a:p>
        </p:txBody>
      </p:sp>
      <p:pic>
        <p:nvPicPr>
          <p:cNvPr id="17" name="Picture 4" descr="Writing an appointment on a paper agenda">
            <a:extLst>
              <a:ext uri="{FF2B5EF4-FFF2-40B4-BE49-F238E27FC236}">
                <a16:creationId xmlns:a16="http://schemas.microsoft.com/office/drawing/2014/main" id="{3698D416-2039-48CB-96E8-B7FFB9916DD9}"/>
              </a:ext>
            </a:extLst>
          </p:cNvPr>
          <p:cNvPicPr>
            <a:picLocks noChangeAspect="1"/>
          </p:cNvPicPr>
          <p:nvPr/>
        </p:nvPicPr>
        <p:blipFill rotWithShape="1">
          <a:blip r:embed="rId3"/>
          <a:srcRect r="59154"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ED129EA9-7BD7-174E-AAF2-54AF977AD12A}"/>
              </a:ext>
            </a:extLst>
          </p:cNvPr>
          <p:cNvSpPr>
            <a:spLocks noGrp="1"/>
          </p:cNvSpPr>
          <p:nvPr>
            <p:ph idx="1"/>
          </p:nvPr>
        </p:nvSpPr>
        <p:spPr>
          <a:xfrm>
            <a:off x="4553734" y="2409830"/>
            <a:ext cx="6798539" cy="3705217"/>
          </a:xfrm>
        </p:spPr>
        <p:txBody>
          <a:bodyPr>
            <a:normAutofit/>
          </a:bodyPr>
          <a:lstStyle/>
          <a:p>
            <a:r>
              <a:rPr lang="en-US" sz="2000"/>
              <a:t>Completes all class work and homework assignments by assigned due date</a:t>
            </a:r>
          </a:p>
          <a:p>
            <a:r>
              <a:rPr lang="en-US" sz="2000"/>
              <a:t>Does not refuses to obey the rules at home and in school by one month of treatment</a:t>
            </a:r>
          </a:p>
          <a:p>
            <a:r>
              <a:rPr lang="en-US" sz="2000"/>
              <a:t>Less than two arguments with family members in one week</a:t>
            </a:r>
          </a:p>
          <a:p>
            <a:r>
              <a:rPr lang="en-US" sz="2000"/>
              <a:t>Does not interrupt teacher for three consecutive days </a:t>
            </a:r>
          </a:p>
          <a:p>
            <a:r>
              <a:rPr lang="en-US" sz="2000"/>
              <a:t>Leaves the house for school every morning for 1 week while remembering all necessary items (backpack, jacket, lunch, homework) </a:t>
            </a:r>
          </a:p>
        </p:txBody>
      </p:sp>
    </p:spTree>
    <p:extLst>
      <p:ext uri="{BB962C8B-B14F-4D97-AF65-F5344CB8AC3E}">
        <p14:creationId xmlns:p14="http://schemas.microsoft.com/office/powerpoint/2010/main" val="95010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820A-DA46-3348-A115-66A136F64B12}"/>
              </a:ext>
            </a:extLst>
          </p:cNvPr>
          <p:cNvSpPr>
            <a:spLocks noGrp="1"/>
          </p:cNvSpPr>
          <p:nvPr>
            <p:ph type="title"/>
          </p:nvPr>
        </p:nvSpPr>
        <p:spPr>
          <a:xfrm>
            <a:off x="524741" y="620392"/>
            <a:ext cx="3808268" cy="5504688"/>
          </a:xfrm>
        </p:spPr>
        <p:txBody>
          <a:bodyPr>
            <a:normAutofit/>
          </a:bodyPr>
          <a:lstStyle/>
          <a:p>
            <a:r>
              <a:rPr lang="en-US" sz="5100">
                <a:solidFill>
                  <a:schemeClr val="accent5"/>
                </a:solidFill>
              </a:rPr>
              <a:t>Patient Management </a:t>
            </a:r>
          </a:p>
        </p:txBody>
      </p:sp>
      <p:sp>
        <p:nvSpPr>
          <p:cNvPr id="4" name="Rectangle 3">
            <a:extLst>
              <a:ext uri="{FF2B5EF4-FFF2-40B4-BE49-F238E27FC236}">
                <a16:creationId xmlns:a16="http://schemas.microsoft.com/office/drawing/2014/main" id="{108399D2-76BC-8F43-B7D4-7C42F2798DB1}"/>
              </a:ext>
            </a:extLst>
          </p:cNvPr>
          <p:cNvSpPr/>
          <p:nvPr/>
        </p:nvSpPr>
        <p:spPr>
          <a:xfrm>
            <a:off x="10736152" y="6311900"/>
            <a:ext cx="1455848" cy="369332"/>
          </a:xfrm>
          <a:prstGeom prst="rect">
            <a:avLst/>
          </a:prstGeom>
        </p:spPr>
        <p:txBody>
          <a:bodyPr wrap="none">
            <a:spAutoFit/>
          </a:bodyPr>
          <a:lstStyle/>
          <a:p>
            <a:pPr>
              <a:spcAft>
                <a:spcPts val="600"/>
              </a:spcAft>
            </a:pPr>
            <a:r>
              <a:rPr lang="en-US">
                <a:latin typeface="Times New Roman" panose="02020603050405020304" pitchFamily="18" charset="0"/>
                <a:ea typeface="Times New Roman" panose="02020603050405020304" pitchFamily="18" charset="0"/>
              </a:rPr>
              <a:t>(Krull, 2020)</a:t>
            </a:r>
            <a:r>
              <a:rPr lang="en-US"/>
              <a:t> </a:t>
            </a:r>
          </a:p>
        </p:txBody>
      </p:sp>
      <p:graphicFrame>
        <p:nvGraphicFramePr>
          <p:cNvPr id="6" name="Content Placeholder 2">
            <a:extLst>
              <a:ext uri="{FF2B5EF4-FFF2-40B4-BE49-F238E27FC236}">
                <a16:creationId xmlns:a16="http://schemas.microsoft.com/office/drawing/2014/main" id="{987C1182-9CB2-4548-9178-5C0813B1BF08}"/>
              </a:ext>
            </a:extLst>
          </p:cNvPr>
          <p:cNvGraphicFramePr>
            <a:graphicFrameLocks noGrp="1"/>
          </p:cNvGraphicFramePr>
          <p:nvPr>
            <p:ph idx="1"/>
            <p:extLst>
              <p:ext uri="{D42A27DB-BD31-4B8C-83A1-F6EECF244321}">
                <p14:modId xmlns:p14="http://schemas.microsoft.com/office/powerpoint/2010/main" val="323889935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331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{BB7F3BC0-2C02-D14F-9714-AECEB8B9180F}tf10001120</Template>
  <TotalTime>3739</TotalTime>
  <Words>2901</Words>
  <Application>Microsoft Macintosh PowerPoint</Application>
  <PresentationFormat>Widescreen</PresentationFormat>
  <Paragraphs>380</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Attention Deficit Hyperactivity Disorder</vt:lpstr>
      <vt:lpstr>Contents</vt:lpstr>
      <vt:lpstr> Devin </vt:lpstr>
      <vt:lpstr>ADHD </vt:lpstr>
      <vt:lpstr>Pathophysiology </vt:lpstr>
      <vt:lpstr>Diagnosis </vt:lpstr>
      <vt:lpstr>Treatment Goals </vt:lpstr>
      <vt:lpstr>Devin’s Treatment Goals </vt:lpstr>
      <vt:lpstr>Patient Management </vt:lpstr>
      <vt:lpstr>Treatment Options </vt:lpstr>
      <vt:lpstr>Stimulants </vt:lpstr>
      <vt:lpstr>Non-stimulants </vt:lpstr>
      <vt:lpstr>Alpha-Agonist </vt:lpstr>
      <vt:lpstr>Rational Drug Selection </vt:lpstr>
      <vt:lpstr>Rational Drug Selection (continued) </vt:lpstr>
      <vt:lpstr>Non-pharmacological alternatives </vt:lpstr>
      <vt:lpstr>Back to the case study…</vt:lpstr>
      <vt:lpstr>Devin </vt:lpstr>
      <vt:lpstr>Drug Surveillance </vt:lpstr>
      <vt:lpstr>Patient Follow-up</vt:lpstr>
      <vt:lpstr>Education </vt:lpstr>
      <vt:lpstr>Discussion Questions</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Kari A. Bernhardt</dc:creator>
  <cp:lastModifiedBy>Kari A. Bernhardt</cp:lastModifiedBy>
  <cp:revision>11</cp:revision>
  <dcterms:created xsi:type="dcterms:W3CDTF">2021-05-22T15:09:24Z</dcterms:created>
  <dcterms:modified xsi:type="dcterms:W3CDTF">2021-06-08T02:46:45Z</dcterms:modified>
</cp:coreProperties>
</file>