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c274af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c274af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fc274afb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fc274afb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fc274afb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fc274afb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fc274afbf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fc274afbf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c274afbf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c274afbf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fc274afbf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fc274afb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fc274afbf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fc274afbf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812100" y="421125"/>
            <a:ext cx="75198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Proyecto 2 </a:t>
            </a:r>
            <a:r>
              <a:rPr lang="es-419"/>
              <a:t>Hipótesis</a:t>
            </a:r>
            <a:r>
              <a:rPr lang="es-419"/>
              <a:t>-Spotify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570200" y="2135600"/>
            <a:ext cx="6003600" cy="17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Presentado por: </a:t>
            </a:r>
            <a:endParaRPr sz="2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Karina Diaz </a:t>
            </a:r>
            <a:endParaRPr sz="23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Ingrid Carolina Ruiz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70225" y="451175"/>
            <a:ext cx="4281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del caso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80625" y="1789700"/>
            <a:ext cx="4060500" cy="18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080"/>
              <a:t>A continuación se presenta algunos datos del cual nos basamos para realizar nuestro </a:t>
            </a:r>
            <a:r>
              <a:rPr lang="es-419" sz="2080"/>
              <a:t>análisis</a:t>
            </a:r>
            <a:endParaRPr sz="2080"/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8943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lang="es-419" sz="14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discográfica se enfrenta al emocionante desafío de lanzar un nuevo artista en el escenario musical global. 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2-   Nos proporciona una herramienta poderosa un extenso dataset de Spotify con información sobre las canciones más escuchadas en 2023.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3-Tenemos que validar o refutar una serie de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hipótesis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mediante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proporcionar al cliente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estrategias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que ellos puedan tomar una mejor toma de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decisión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 aumente sus posibilidades de conseguir el </a:t>
            </a:r>
            <a:r>
              <a:rPr lang="es-419" sz="14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éxito.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413725" y="225525"/>
            <a:ext cx="6483000" cy="8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r>
              <a:rPr lang="es-419"/>
              <a:t> 1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50925" y="1112925"/>
            <a:ext cx="74898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accent6"/>
                </a:solidFill>
              </a:rPr>
              <a:t>Las canciones con un mayor BPM (Beats Por Minuto) tienen más éxito en términos de streams en Spotify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5" y="1806800"/>
            <a:ext cx="4643424" cy="26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188625" y="2023775"/>
            <a:ext cx="3639600" cy="2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Correlación negativa: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-0.0023050669108 significa que no existe una relación entre ambas variables de los beats o pulsaciones por minutos y la cantidad  </a:t>
            </a:r>
            <a:r>
              <a:rPr lang="es-419" sz="1600"/>
              <a:t>reproducción</a:t>
            </a:r>
            <a:r>
              <a:rPr lang="es-419" sz="1600"/>
              <a:t> en una </a:t>
            </a:r>
            <a:r>
              <a:rPr lang="es-419" sz="1600"/>
              <a:t>canción</a:t>
            </a:r>
            <a:r>
              <a:rPr lang="es-419" sz="1600"/>
              <a:t> en playlist.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45175" y="315825"/>
            <a:ext cx="40452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r>
              <a:rPr lang="es-419"/>
              <a:t> 2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1311175"/>
            <a:ext cx="40452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4000">
                <a:latin typeface="Arial"/>
                <a:ea typeface="Arial"/>
                <a:cs typeface="Arial"/>
                <a:sym typeface="Arial"/>
              </a:rPr>
              <a:t>Las canciones más populares en el ranking de Spotify también tienen un comportamiento similar en otras plataformas como Deezer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008125" y="180475"/>
            <a:ext cx="37749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Correlación positiva: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0.59969059415107162 lo que significa que ambas variables de in_spotify_charts e in_deezer_charts tienen popularidad de una </a:t>
            </a:r>
            <a:r>
              <a:rPr lang="es-419" sz="1600"/>
              <a:t>canción</a:t>
            </a:r>
            <a:r>
              <a:rPr lang="es-419" sz="1600"/>
              <a:t> entre el </a:t>
            </a:r>
            <a:r>
              <a:rPr lang="es-419" sz="1600"/>
              <a:t>público</a:t>
            </a:r>
            <a:r>
              <a:rPr lang="es-419" sz="1600"/>
              <a:t> en estas plataformas digitales.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50" y="2301175"/>
            <a:ext cx="4347225" cy="26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1950" y="199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r>
              <a:rPr lang="es-419"/>
              <a:t> 3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22650" y="99630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 presencia de una canción en un mayor número de playlists se relaciona con un mayor número de streams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Correlación positiva: 0.790330199938372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indica que si la canción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 mayor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playlists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aumenta los streams como es el caso de la plataforma spotify.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1277838"/>
            <a:ext cx="4520701" cy="258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315850"/>
            <a:ext cx="40452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r>
              <a:rPr lang="es-419"/>
              <a:t> 4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18000" y="1092250"/>
            <a:ext cx="36900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2200">
                <a:latin typeface="Arial"/>
                <a:ea typeface="Arial"/>
                <a:cs typeface="Arial"/>
                <a:sym typeface="Arial"/>
              </a:rPr>
              <a:t>Los artistas con un mayor número de canciones en Spotify tienen más streams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18000" y="2732350"/>
            <a:ext cx="39402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Correlación negativa: -0.1368564661718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 este caso no siempre los artista con mayor </a:t>
            </a:r>
            <a:r>
              <a:rPr lang="es-419" sz="1600"/>
              <a:t>número</a:t>
            </a:r>
            <a:r>
              <a:rPr lang="es-419" sz="1600"/>
              <a:t> de canciones tienen mas streams, en la esta grafica podemos ver que Ed </a:t>
            </a:r>
            <a:r>
              <a:rPr lang="es-419" sz="1600"/>
              <a:t>Sheeran</a:t>
            </a:r>
            <a:r>
              <a:rPr lang="es-419" sz="1600"/>
              <a:t> con solo 9 canciones tiene casi la misma cantidad de streams que Taylor Swift con 34 canciones.</a:t>
            </a:r>
            <a:endParaRPr sz="1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25" y="315850"/>
            <a:ext cx="4263625" cy="23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75" y="2887575"/>
            <a:ext cx="4263624" cy="2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4393425" y="105275"/>
            <a:ext cx="45882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r>
              <a:rPr lang="es-419"/>
              <a:t> 5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-315850" y="887475"/>
            <a:ext cx="63165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s-419" sz="1900">
                <a:latin typeface="Arial"/>
                <a:ea typeface="Arial"/>
                <a:cs typeface="Arial"/>
                <a:sym typeface="Arial"/>
              </a:rPr>
              <a:t>Las características de la canción influyen en el éxito en términos de streams en Spotify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90225" y="2195813"/>
            <a:ext cx="47676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Correlaciones negativas: Estas variables no tienen relaciones entre 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sí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, por lo que no influyen en el 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éxito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 de una canción por la cantidad de streams que tenga.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00" y="4060700"/>
            <a:ext cx="8315325" cy="7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075" y="1594175"/>
            <a:ext cx="4003550" cy="2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586725" y="376026"/>
            <a:ext cx="7970700" cy="12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Recomendaciones y conclusiones</a:t>
            </a:r>
            <a:endParaRPr sz="480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86650" y="1910026"/>
            <a:ext cx="7970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711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s-419" sz="7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Presencia en más playlists de terceros </a:t>
            </a:r>
            <a:r>
              <a:rPr lang="es-419" sz="7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s-419" sz="7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ayudar a llegar a más público.</a:t>
            </a:r>
            <a:endParaRPr sz="7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1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s-419" sz="7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Participar en eventos musicales en vivo, llama mucho el interés de las personas.</a:t>
            </a:r>
            <a:endParaRPr sz="7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1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s-419" sz="74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press kit para que todas tus comunicaciones sintonicen con la misma partitura e introducir palabras clave que puedan ser tecleadas por el público objetivo.</a:t>
            </a:r>
            <a:endParaRPr sz="74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