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0" r:id="rId9"/>
    <p:sldId id="263" r:id="rId10"/>
    <p:sldId id="264" r:id="rId11"/>
    <p:sldId id="268" r:id="rId12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6"/>
          <p:cNvSpPr/>
          <p:nvPr/>
        </p:nvSpPr>
        <p:spPr>
          <a:xfrm>
            <a:off x="0" y="151200"/>
            <a:ext cx="9142200" cy="639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автономное профессиональное образовательное учреждение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Вологодской области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«Вологодский колледж связи и информационных технологий»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КУРСОВОЙ ПРОЕКТ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ТЕМА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cap="all" spc="-1">
                <a:solidFill>
                  <a:srgbClr val="000000"/>
                </a:solidFill>
                <a:latin typeface="Times New Roman"/>
                <a:ea typeface="Calibri"/>
              </a:rPr>
              <a:t>Проектирование и разработка веб-приложения для ФЛОРИСТИЧЕСКОЙ КОМПАНИИ «она хочет цветы»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Студент группы ИСП-420р: </a:t>
            </a:r>
            <a:endParaRPr lang="ru-RU" sz="14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Белова Карина Алексеевна</a:t>
            </a:r>
            <a:endParaRPr lang="ru-RU" sz="14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Руководитель курсовой работы:</a:t>
            </a:r>
            <a:endParaRPr lang="ru-RU" sz="1400" b="0" strike="noStrike" spc="-1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Дусанюк Роман Андреевич</a:t>
            </a: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Вологда,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202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4</a:t>
            </a: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г.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39" name="Picture 2"/>
          <p:cNvPicPr/>
          <p:nvPr/>
        </p:nvPicPr>
        <p:blipFill>
          <a:blip r:embed="rId2"/>
          <a:stretch/>
        </p:blipFill>
        <p:spPr>
          <a:xfrm>
            <a:off x="179640" y="207360"/>
            <a:ext cx="711000" cy="71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6" name="TextBox 3"/>
          <p:cNvSpPr/>
          <p:nvPr/>
        </p:nvSpPr>
        <p:spPr>
          <a:xfrm>
            <a:off x="3052561" y="222480"/>
            <a:ext cx="36213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«оформление заказа»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7" name="Прямоугольник 2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80A4BC2-4513-4C51-A2DA-F29C6BCFCA8A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76559268-D0B1-4F9E-825F-8F0386DBD64A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9D57645-728B-4B26-8B50-9BD6C103B503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F8EC7-663D-49DD-951E-B573E3C5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0" y="1208615"/>
            <a:ext cx="2729973" cy="3421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96" name="TextBox 1"/>
          <p:cNvSpPr/>
          <p:nvPr/>
        </p:nvSpPr>
        <p:spPr>
          <a:xfrm>
            <a:off x="1403640" y="2904840"/>
            <a:ext cx="6766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1" name="TextBox 1"/>
          <p:cNvSpPr/>
          <p:nvPr/>
        </p:nvSpPr>
        <p:spPr>
          <a:xfrm>
            <a:off x="2812320" y="378720"/>
            <a:ext cx="41101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7" name="Рисунок 6" descr="HTML5 CSS3 JS icon set. Web development logo icon set of html, css and  javascript, programming symbol. Векторный объект Stock | Adobe Stock">
            <a:extLst>
              <a:ext uri="{FF2B5EF4-FFF2-40B4-BE49-F238E27FC236}">
                <a16:creationId xmlns:a16="http://schemas.microsoft.com/office/drawing/2014/main" id="{76393CD8-C515-4AF7-B3AF-41C1D23ADF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79135" y="1841074"/>
            <a:ext cx="5802906" cy="1781015"/>
          </a:xfrm>
          <a:prstGeom prst="rect">
            <a:avLst/>
          </a:prstGeom>
        </p:spPr>
      </p:pic>
      <p:pic>
        <p:nvPicPr>
          <p:cNvPr id="8" name="Рисунок 7" descr="Visual Studio Code — Википедия">
            <a:extLst>
              <a:ext uri="{FF2B5EF4-FFF2-40B4-BE49-F238E27FC236}">
                <a16:creationId xmlns:a16="http://schemas.microsoft.com/office/drawing/2014/main" id="{CE6410EA-CF24-4618-ACB2-B743C359F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688545" y="4054088"/>
            <a:ext cx="1565477" cy="15654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C3BF1B-A853-44DA-A286-B06F56DCBD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413761" y="4054088"/>
            <a:ext cx="1116170" cy="1672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6" name="TextBox 6"/>
          <p:cNvSpPr/>
          <p:nvPr/>
        </p:nvSpPr>
        <p:spPr>
          <a:xfrm>
            <a:off x="3612240" y="378720"/>
            <a:ext cx="25146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Составление UI KIT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47" name="Рисунок 46"/>
          <p:cNvPicPr/>
          <p:nvPr/>
        </p:nvPicPr>
        <p:blipFill>
          <a:blip r:embed="rId3"/>
          <a:stretch/>
        </p:blipFill>
        <p:spPr>
          <a:xfrm>
            <a:off x="1800000" y="1080000"/>
            <a:ext cx="6197040" cy="500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49" name="TextBox 7"/>
          <p:cNvSpPr/>
          <p:nvPr/>
        </p:nvSpPr>
        <p:spPr>
          <a:xfrm>
            <a:off x="3830040" y="378720"/>
            <a:ext cx="2084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Главная страница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4" name="TextBox 15"/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0177F-F38D-4EB3-9858-8ABCDF18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212" y="1424464"/>
            <a:ext cx="5291092" cy="3045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61877-3FDE-4FEE-A069-24802E3B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4" y="1424464"/>
            <a:ext cx="2875028" cy="3236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6" name="TextBox 1"/>
          <p:cNvSpPr/>
          <p:nvPr/>
        </p:nvSpPr>
        <p:spPr>
          <a:xfrm>
            <a:off x="3228337" y="222480"/>
            <a:ext cx="326260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 «производство»  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9997DC8-BC9D-4B5A-8747-B52612F13CF3}"/>
              </a:ext>
            </a:extLst>
          </p:cNvPr>
          <p:cNvSpPr/>
          <p:nvPr/>
        </p:nvSpPr>
        <p:spPr>
          <a:xfrm>
            <a:off x="1464910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FC941D9-798B-4005-8D38-CF0D3C400597}"/>
              </a:ext>
            </a:extLst>
          </p:cNvPr>
          <p:cNvSpPr/>
          <p:nvPr/>
        </p:nvSpPr>
        <p:spPr>
          <a:xfrm>
            <a:off x="4372738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1FE11F8-5C2E-4CAE-90EE-EE2D0F81F8F2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0C87F-08FC-485C-A826-1A9746EF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9" y="1735654"/>
            <a:ext cx="2885148" cy="2792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1427F3-6A10-4D4B-AB43-21CDD8A96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37" y="1735654"/>
            <a:ext cx="5672775" cy="2841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81" name="TextBox 5"/>
          <p:cNvSpPr/>
          <p:nvPr/>
        </p:nvSpPr>
        <p:spPr>
          <a:xfrm>
            <a:off x="3423240" y="222480"/>
            <a:ext cx="2876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«ошибка 404»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2" name="Прямоугольник 5"/>
          <p:cNvSpPr/>
          <p:nvPr/>
        </p:nvSpPr>
        <p:spPr>
          <a:xfrm>
            <a:off x="1060920" y="750600"/>
            <a:ext cx="360252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89BFD5C-DB9C-4930-9650-B4F80D1B22D3}"/>
              </a:ext>
            </a:extLst>
          </p:cNvPr>
          <p:cNvSpPr/>
          <p:nvPr/>
        </p:nvSpPr>
        <p:spPr>
          <a:xfrm>
            <a:off x="1385012" y="443088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BDCE4BB-CB1C-4743-98A2-58B383345B78}"/>
              </a:ext>
            </a:extLst>
          </p:cNvPr>
          <p:cNvSpPr/>
          <p:nvPr/>
        </p:nvSpPr>
        <p:spPr>
          <a:xfrm>
            <a:off x="4313713" y="443088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C02C064E-F2A6-4C2A-A858-BFC8D363D007}"/>
              </a:ext>
            </a:extLst>
          </p:cNvPr>
          <p:cNvSpPr/>
          <p:nvPr/>
        </p:nvSpPr>
        <p:spPr>
          <a:xfrm>
            <a:off x="7000708" y="443088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C394B6-AFEE-4818-BAF3-B8C977E1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9" y="1815488"/>
            <a:ext cx="3409025" cy="2444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C5848-4203-434F-97EC-80EBE039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94" y="1835308"/>
            <a:ext cx="5442011" cy="2268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62" name="TextBox 1"/>
          <p:cNvSpPr/>
          <p:nvPr/>
        </p:nvSpPr>
        <p:spPr>
          <a:xfrm>
            <a:off x="3683880" y="222480"/>
            <a:ext cx="2355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Страница «каталог»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4778C3C-7345-49BE-B02E-8C235487BDAB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08FE32DD-D842-4933-85D7-EE59CCF672C9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234DB4AA-F212-488C-A5F7-330C70383C97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E56095-2D95-4255-832A-FB170753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20" y="1403605"/>
            <a:ext cx="5043360" cy="30707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D54BF-71C6-4B73-85F0-2F09660599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3"/>
          <a:stretch/>
        </p:blipFill>
        <p:spPr>
          <a:xfrm>
            <a:off x="285620" y="1426369"/>
            <a:ext cx="3298206" cy="3127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56" name="TextBox 1"/>
          <p:cNvSpPr/>
          <p:nvPr/>
        </p:nvSpPr>
        <p:spPr>
          <a:xfrm>
            <a:off x="2834257" y="222480"/>
            <a:ext cx="405544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Страница  «информацией о товаре»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7" name="TextBox 2"/>
          <p:cNvSpPr/>
          <p:nvPr/>
        </p:nvSpPr>
        <p:spPr>
          <a:xfrm>
            <a:off x="978120" y="792720"/>
            <a:ext cx="388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9AB6130-DFF2-4749-8012-A4F40764A7CD}"/>
              </a:ext>
            </a:extLst>
          </p:cNvPr>
          <p:cNvSpPr/>
          <p:nvPr/>
        </p:nvSpPr>
        <p:spPr>
          <a:xfrm>
            <a:off x="1701624" y="4160007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27E1E4BD-1B77-45EF-B2B2-8F48AFA40524}"/>
              </a:ext>
            </a:extLst>
          </p:cNvPr>
          <p:cNvSpPr/>
          <p:nvPr/>
        </p:nvSpPr>
        <p:spPr>
          <a:xfrm>
            <a:off x="4572000" y="4160007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A93F6350-5445-4450-A8CF-D6C278558882}"/>
              </a:ext>
            </a:extLst>
          </p:cNvPr>
          <p:cNvSpPr/>
          <p:nvPr/>
        </p:nvSpPr>
        <p:spPr>
          <a:xfrm>
            <a:off x="7258995" y="4160007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7EA610-8DB0-4695-A5B0-4B8359CE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"/>
          <a:stretch/>
        </p:blipFill>
        <p:spPr>
          <a:xfrm>
            <a:off x="181800" y="1582720"/>
            <a:ext cx="3301802" cy="20977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1C078-51A1-4CCA-AD09-7D4DEE996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5"/>
          <a:stretch/>
        </p:blipFill>
        <p:spPr>
          <a:xfrm>
            <a:off x="3313116" y="1518496"/>
            <a:ext cx="5567617" cy="247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/>
          <p:cNvPicPr/>
          <p:nvPr/>
        </p:nvPicPr>
        <p:blipFill>
          <a:blip r:embed="rId2"/>
          <a:stretch/>
        </p:blipFill>
        <p:spPr>
          <a:xfrm>
            <a:off x="181800" y="222480"/>
            <a:ext cx="711000" cy="711000"/>
          </a:xfrm>
          <a:prstGeom prst="rect">
            <a:avLst/>
          </a:prstGeom>
          <a:ln w="0">
            <a:noFill/>
          </a:ln>
        </p:spPr>
      </p:pic>
      <p:sp>
        <p:nvSpPr>
          <p:cNvPr id="71" name="TextBox 1"/>
          <p:cNvSpPr/>
          <p:nvPr/>
        </p:nvSpPr>
        <p:spPr>
          <a:xfrm>
            <a:off x="3621702" y="222480"/>
            <a:ext cx="247911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траница «корзина» 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B3FCEBF-54DB-4A44-9690-DF2BFFE6684E}"/>
              </a:ext>
            </a:extLst>
          </p:cNvPr>
          <p:cNvSpPr/>
          <p:nvPr/>
        </p:nvSpPr>
        <p:spPr>
          <a:xfrm>
            <a:off x="1660219" y="4825440"/>
            <a:ext cx="860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Макет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1657936-5250-4BC4-9A7E-33CCB799551F}"/>
              </a:ext>
            </a:extLst>
          </p:cNvPr>
          <p:cNvSpPr/>
          <p:nvPr/>
        </p:nvSpPr>
        <p:spPr>
          <a:xfrm>
            <a:off x="4588920" y="4825440"/>
            <a:ext cx="97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Дизайн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11E2350-8DF0-4EB6-9187-A1C06700B308}"/>
              </a:ext>
            </a:extLst>
          </p:cNvPr>
          <p:cNvSpPr/>
          <p:nvPr/>
        </p:nvSpPr>
        <p:spPr>
          <a:xfrm>
            <a:off x="7275915" y="4825440"/>
            <a:ext cx="10468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Верстка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F9044-30D0-4A8E-83E0-7BA18E9C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11" y="1311645"/>
            <a:ext cx="5458924" cy="3375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BF6B8D-21E1-434B-8F3B-E8B4EE19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9" y="1440369"/>
            <a:ext cx="3296861" cy="3118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112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пк</dc:creator>
  <dc:description/>
  <cp:lastModifiedBy>Карина Белова</cp:lastModifiedBy>
  <cp:revision>81</cp:revision>
  <dcterms:created xsi:type="dcterms:W3CDTF">2021-02-24T17:53:00Z</dcterms:created>
  <dcterms:modified xsi:type="dcterms:W3CDTF">2024-02-27T21:58:04Z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  <property fmtid="{D5CDD505-2E9C-101B-9397-08002B2CF9AE}" pid="4" name="PresentationFormat">
    <vt:lpwstr>Экран (4:3)</vt:lpwstr>
  </property>
  <property fmtid="{D5CDD505-2E9C-101B-9397-08002B2CF9AE}" pid="5" name="Slides">
    <vt:i4>8</vt:i4>
  </property>
</Properties>
</file>