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2" autoAdjust="0"/>
  </p:normalViewPr>
  <p:slideViewPr>
    <p:cSldViewPr snapToGrid="0" showGuides="1">
      <p:cViewPr varScale="1">
        <p:scale>
          <a:sx n="122" d="100"/>
          <a:sy n="122" d="100"/>
        </p:scale>
        <p:origin x="240" y="34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COMPSCI 2XB3 L01 Final Project</a:t>
            </a:r>
          </a:p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Kariapper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Christina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Mudarth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Hariesh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Jay, Jack Buckley, Stefan </a:t>
            </a:r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Janovjak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9" y="3805217"/>
            <a:ext cx="5340805" cy="1226257"/>
          </a:xfrm>
          <a:prstGeom prst="rect">
            <a:avLst/>
          </a:prstGeom>
        </p:spPr>
      </p:pic>
      <p:pic>
        <p:nvPicPr>
          <p:cNvPr id="1028" name="Picture 4" descr="Image result for music n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-2211388"/>
            <a:ext cx="22860000" cy="61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1617621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Problems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321813"/>
            <a:ext cx="4201583" cy="4041207"/>
            <a:chOff x="518433" y="1692049"/>
            <a:chExt cx="4201583" cy="44812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682574"/>
              <a:chOff x="518433" y="1851126"/>
              <a:chExt cx="4201583" cy="68257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6825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Who should I ask to go to the concert with me?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615553"/>
              <a:chOff x="518433" y="2717554"/>
              <a:chExt cx="4201583" cy="61555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music should I play at a party to please all my friends?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615553"/>
              <a:chOff x="518433" y="3597907"/>
              <a:chExt cx="4201583" cy="61555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music tastes do my friends and I share in common?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1231106"/>
              <a:chOff x="518433" y="4478260"/>
              <a:chExt cx="4201583" cy="123110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123110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None of my friends like the music playing at the concert coming up. Who is the closest friend of a friend that does?</a:t>
                </a:r>
              </a:p>
            </p:txBody>
          </p:sp>
        </p:grpSp>
      </p:grp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3441"/>
            <a:ext cx="5340805" cy="12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625440" y="4284075"/>
              <a:ext cx="1260332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&gt; 140K Users</a:t>
              </a:r>
              <a:endParaRPr lang="en-US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5041" y="4295462"/>
              <a:ext cx="1260332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84 Genres</a:t>
              </a:r>
              <a:endParaRPr lang="en-US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Solution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Uses information from 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Deezer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as captured in late 2017 in HU, HR, RO.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Challenge: sorting 84 music genres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3768" y="4430243"/>
            <a:ext cx="3075334" cy="738664"/>
            <a:chOff x="7991679" y="4554108"/>
            <a:chExt cx="3075334" cy="73866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Challenge: graphing algorithm to find first friend-of-friend with specified tastes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Music has unique place in human social interaction</a:t>
              </a: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4" y="1613714"/>
            <a:ext cx="2237994" cy="49706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7" y="89416"/>
            <a:ext cx="4061994" cy="9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990993" y="4044757"/>
            <a:ext cx="48457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7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543746" y="2529531"/>
            <a:ext cx="61189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You’re the judge!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156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5</vt:lpstr>
      <vt:lpstr>Human resources slide 6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2019-02-04T00:44:15Z</dcterms:created>
  <dcterms:modified xsi:type="dcterms:W3CDTF">2019-04-06T18:17:20Z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