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76" r:id="rId7"/>
    <p:sldId id="290" r:id="rId8"/>
    <p:sldId id="277" r:id="rId9"/>
    <p:sldId id="291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2" d="100"/>
          <a:sy n="62" d="100"/>
        </p:scale>
        <p:origin x="828" y="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Non-Technical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707" y="2737111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7092" y="164427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 files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7090" y="31453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JSON files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7090" y="453805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XML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E6A8CE8-82BD-9405-6DDE-E0F3AEEC7C64}"/>
              </a:ext>
            </a:extLst>
          </p:cNvPr>
          <p:cNvSpPr/>
          <p:nvPr/>
        </p:nvSpPr>
        <p:spPr>
          <a:xfrm>
            <a:off x="7498080" y="3352800"/>
            <a:ext cx="607695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text&#10;&#10;Description automatically generated">
            <a:extLst>
              <a:ext uri="{FF2B5EF4-FFF2-40B4-BE49-F238E27FC236}">
                <a16:creationId xmlns:a16="http://schemas.microsoft.com/office/drawing/2014/main" id="{06072CD7-67EA-4FCD-8579-AD440228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90" y="3685289"/>
            <a:ext cx="2579050" cy="1042702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1573A99F-AAC9-D6EC-9233-6DC51DC4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16" y="2043864"/>
            <a:ext cx="1459847" cy="1599661"/>
          </a:xfrm>
          <a:prstGeom prst="rect">
            <a:avLst/>
          </a:prstGeom>
        </p:spPr>
      </p:pic>
      <p:sp>
        <p:nvSpPr>
          <p:cNvPr id="12" name="Freeform 931" descr="Icon of line chart.">
            <a:extLst>
              <a:ext uri="{FF2B5EF4-FFF2-40B4-BE49-F238E27FC236}">
                <a16:creationId xmlns:a16="http://schemas.microsoft.com/office/drawing/2014/main" id="{BF05F784-F810-3D30-F782-1F375618AD8A}"/>
              </a:ext>
            </a:extLst>
          </p:cNvPr>
          <p:cNvSpPr>
            <a:spLocks noEditPoints="1"/>
          </p:cNvSpPr>
          <p:nvPr/>
        </p:nvSpPr>
        <p:spPr bwMode="auto">
          <a:xfrm>
            <a:off x="3867150" y="187189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931" descr="Icon of line chart.">
            <a:extLst>
              <a:ext uri="{FF2B5EF4-FFF2-40B4-BE49-F238E27FC236}">
                <a16:creationId xmlns:a16="http://schemas.microsoft.com/office/drawing/2014/main" id="{EA6100FF-E4F5-9D44-3987-18A35EF3040E}"/>
              </a:ext>
            </a:extLst>
          </p:cNvPr>
          <p:cNvSpPr>
            <a:spLocks noEditPoints="1"/>
          </p:cNvSpPr>
          <p:nvPr/>
        </p:nvSpPr>
        <p:spPr bwMode="auto">
          <a:xfrm>
            <a:off x="3863825" y="3357775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931" descr="Icon of line chart.">
            <a:extLst>
              <a:ext uri="{FF2B5EF4-FFF2-40B4-BE49-F238E27FC236}">
                <a16:creationId xmlns:a16="http://schemas.microsoft.com/office/drawing/2014/main" id="{2DBB3CCF-4882-F71B-BDBF-3BBBFE3D41D0}"/>
              </a:ext>
            </a:extLst>
          </p:cNvPr>
          <p:cNvSpPr>
            <a:spLocks noEditPoints="1"/>
          </p:cNvSpPr>
          <p:nvPr/>
        </p:nvSpPr>
        <p:spPr bwMode="auto">
          <a:xfrm>
            <a:off x="3863825" y="476568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20" y="127032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TYPE CONVERSION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9775" y="41990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OPERATIONAL EFFICIENCY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93" y="419115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COST EFFICIENCY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94" y="12575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HANDLING MISSING VALUES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24520" y="12049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REMOVING DUPLICATES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211" y="41990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TRUSRWORTHY INSIGHTS</a:t>
            </a: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35F492-41BD-7A31-154F-F6A8EA058D7D}"/>
              </a:ext>
            </a:extLst>
          </p:cNvPr>
          <p:cNvSpPr/>
          <p:nvPr/>
        </p:nvSpPr>
        <p:spPr>
          <a:xfrm>
            <a:off x="3855561" y="2835053"/>
            <a:ext cx="4807107" cy="66479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WHY IT IS IMPORTANT?</a:t>
            </a:r>
          </a:p>
        </p:txBody>
      </p:sp>
      <p:sp>
        <p:nvSpPr>
          <p:cNvPr id="3" name="Freeform 1671" descr="Icon of check mark. ">
            <a:extLst>
              <a:ext uri="{FF2B5EF4-FFF2-40B4-BE49-F238E27FC236}">
                <a16:creationId xmlns:a16="http://schemas.microsoft.com/office/drawing/2014/main" id="{1105726E-B34E-A035-E02C-4CEACE30EC40}"/>
              </a:ext>
            </a:extLst>
          </p:cNvPr>
          <p:cNvSpPr>
            <a:spLocks noEditPoints="1"/>
          </p:cNvSpPr>
          <p:nvPr/>
        </p:nvSpPr>
        <p:spPr bwMode="auto">
          <a:xfrm>
            <a:off x="4416772" y="1437877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1671" descr="Icon of check mark. ">
            <a:extLst>
              <a:ext uri="{FF2B5EF4-FFF2-40B4-BE49-F238E27FC236}">
                <a16:creationId xmlns:a16="http://schemas.microsoft.com/office/drawing/2014/main" id="{8AB083EE-346E-105D-8B9A-3A660A955815}"/>
              </a:ext>
            </a:extLst>
          </p:cNvPr>
          <p:cNvSpPr>
            <a:spLocks noEditPoints="1"/>
          </p:cNvSpPr>
          <p:nvPr/>
        </p:nvSpPr>
        <p:spPr bwMode="auto">
          <a:xfrm>
            <a:off x="507395" y="1450657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1671" descr="Icon of check mark. ">
            <a:extLst>
              <a:ext uri="{FF2B5EF4-FFF2-40B4-BE49-F238E27FC236}">
                <a16:creationId xmlns:a16="http://schemas.microsoft.com/office/drawing/2014/main" id="{0D607225-83AF-BA22-78E6-029A64B2A871}"/>
              </a:ext>
            </a:extLst>
          </p:cNvPr>
          <p:cNvSpPr>
            <a:spLocks noEditPoints="1"/>
          </p:cNvSpPr>
          <p:nvPr/>
        </p:nvSpPr>
        <p:spPr bwMode="auto">
          <a:xfrm>
            <a:off x="8359775" y="1392439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357B31-8ACA-897E-2EB0-3E4B847F4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255" y="4310486"/>
            <a:ext cx="440474" cy="44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8B6DCAFF-5D3F-D0F7-D0B7-37D651A5DD8E}"/>
              </a:ext>
            </a:extLst>
          </p:cNvPr>
          <p:cNvGrpSpPr/>
          <p:nvPr/>
        </p:nvGrpSpPr>
        <p:grpSpPr>
          <a:xfrm>
            <a:off x="507395" y="4404494"/>
            <a:ext cx="286235" cy="236517"/>
            <a:chOff x="4319588" y="2492375"/>
            <a:chExt cx="287338" cy="287338"/>
          </a:xfrm>
          <a:solidFill>
            <a:schemeClr val="accent3">
              <a:lumMod val="75000"/>
            </a:schemeClr>
          </a:solidFill>
        </p:grpSpPr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B09D456-F5DC-7ECA-2594-D5783376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73">
              <a:extLst>
                <a:ext uri="{FF2B5EF4-FFF2-40B4-BE49-F238E27FC236}">
                  <a16:creationId xmlns:a16="http://schemas.microsoft.com/office/drawing/2014/main" id="{DE350F4F-5F48-B0FE-55E0-B0894EF6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C8A948EF-AFE9-9652-46DC-D067AE83B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0227" y="4346176"/>
            <a:ext cx="440474" cy="44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0A3D81-1054-AC3A-CC82-66AD22E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9872" y="4326419"/>
            <a:ext cx="440474" cy="44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8640434" y="4442743"/>
            <a:ext cx="199350" cy="199350"/>
            <a:chOff x="7613650" y="1387475"/>
            <a:chExt cx="284163" cy="284163"/>
          </a:xfrm>
          <a:solidFill>
            <a:schemeClr val="accent3">
              <a:lumMod val="75000"/>
            </a:schemeClr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Freeform 3850" descr="Icon of lightning. ">
            <a:extLst>
              <a:ext uri="{FF2B5EF4-FFF2-40B4-BE49-F238E27FC236}">
                <a16:creationId xmlns:a16="http://schemas.microsoft.com/office/drawing/2014/main" id="{02A1E20A-06E9-5F82-6DE4-97E7F5B9FD64}"/>
              </a:ext>
            </a:extLst>
          </p:cNvPr>
          <p:cNvSpPr>
            <a:spLocks/>
          </p:cNvSpPr>
          <p:nvPr/>
        </p:nvSpPr>
        <p:spPr bwMode="auto">
          <a:xfrm>
            <a:off x="4586291" y="4442743"/>
            <a:ext cx="210815" cy="264112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0710" y="522898"/>
            <a:ext cx="31712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Accuracy and Reliability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3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SIX WAYS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VALIDATION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GOVERNANCE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PROFILING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LINEAGE AND DOCUMENTATION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AUTOMATED TESTS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Aggregation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0126" y="2444030"/>
            <a:ext cx="4336142" cy="25033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1975" y="2444030"/>
            <a:ext cx="4336142" cy="250334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05733" y="2414172"/>
            <a:ext cx="4336142" cy="25033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34798" y="2446752"/>
            <a:ext cx="21667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number of interactions per campaign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514246" y="254658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Average Time Spent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8948897" y="254658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Sales Per Month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642176" y="3429000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Use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groupby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agg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count function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Campaign 1: 2 Interacts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Campaign 2: 1 Interact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971600" y="3390750"/>
            <a:ext cx="2480116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Use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groupby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agg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mean function 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UserID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Average_Time_Spent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   101                 2.0     </a:t>
            </a:r>
          </a:p>
          <a:p>
            <a:pPr marL="342900" indent="-342900" algn="ctr">
              <a:lnSpc>
                <a:spcPts val="1900"/>
              </a:lnSpc>
              <a:buAutoNum type="arabicPlain" startAt="102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            14.0     </a:t>
            </a:r>
          </a:p>
          <a:p>
            <a:pPr marL="342900" indent="-342900" algn="ctr">
              <a:lnSpc>
                <a:spcPts val="1900"/>
              </a:lnSpc>
              <a:buAutoNum type="arabicPlain" startAt="102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             8.0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8630224" y="3344951"/>
            <a:ext cx="209583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CampaignID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Total Sales(k)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1                 500    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2              125   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3               230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0710" y="522898"/>
            <a:ext cx="31712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Analyses and Reports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3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FOUR TYPES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321" y="248700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9723" y="454408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TREND ANALYSIS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8069" y="242373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DESCRIPTIVE ANALYSIS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0903" y="460860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PREDICTIVE ANALYSIS</a:t>
            </a: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9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Warehouse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Understanding Data Warehouse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Strategy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353593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Definition: A data warehouse is a centralized repository that consolidates data from various sources (e.g., csv files,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json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files, CRM systems).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Azure Synapse Analytics, Snowflake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3939658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Centralized Data Storage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Deeper Customer Insights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Analysis and Reporting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Enhanced Customer Segmentation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843782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Extract, transform and load processes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DEFINITION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CLOUD-BASED SOLUTIONS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353335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43747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ETL Pipelines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B1C3F-CF1E-05BD-A7D7-7EFEAFD916D6}"/>
              </a:ext>
            </a:extLst>
          </p:cNvPr>
          <p:cNvSpPr/>
          <p:nvPr/>
        </p:nvSpPr>
        <p:spPr>
          <a:xfrm>
            <a:off x="6716039" y="3769612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Star Schema, Snowflake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692ED-3675-5305-F6B0-EF06391719EA}"/>
              </a:ext>
            </a:extLst>
          </p:cNvPr>
          <p:cNvSpPr/>
          <p:nvPr/>
        </p:nvSpPr>
        <p:spPr>
          <a:xfrm>
            <a:off x="6716039" y="33633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SCHEMA DESIGN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314</TotalTime>
  <Words>247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Segoe UI Light</vt:lpstr>
      <vt:lpstr>Office Theme</vt:lpstr>
      <vt:lpstr>Non-Technical Presentation</vt:lpstr>
      <vt:lpstr>Project analysis slide 2</vt:lpstr>
      <vt:lpstr>Project analysis slide 2</vt:lpstr>
      <vt:lpstr>Project analysis slide 2</vt:lpstr>
      <vt:lpstr>Project analysis slide 3</vt:lpstr>
      <vt:lpstr>Project analysis slide 2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Karie Tan</dc:creator>
  <cp:lastModifiedBy>Karie Tan</cp:lastModifiedBy>
  <cp:revision>6</cp:revision>
  <dcterms:created xsi:type="dcterms:W3CDTF">2024-05-31T03:06:06Z</dcterms:created>
  <dcterms:modified xsi:type="dcterms:W3CDTF">2024-05-31T08:21:04Z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