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Dosis Light"/>
      <p:regular r:id="rId22"/>
      <p:bold r:id="rId23"/>
    </p:embeddedFont>
    <p:embeddedFont>
      <p:font typeface="Dosis"/>
      <p:regular r:id="rId24"/>
      <p:bold r:id="rId25"/>
    </p:embeddedFont>
    <p:embeddedFont>
      <p:font typeface="Pontano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DosisLight-regular.fntdata"/><Relationship Id="rId21" Type="http://schemas.openxmlformats.org/officeDocument/2006/relationships/slide" Target="slides/slide17.xml"/><Relationship Id="rId24" Type="http://schemas.openxmlformats.org/officeDocument/2006/relationships/font" Target="fonts/Dosis-regular.fntdata"/><Relationship Id="rId23" Type="http://schemas.openxmlformats.org/officeDocument/2006/relationships/font" Target="fonts/Dosis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ntanoSans-regular.fntdata"/><Relationship Id="rId25" Type="http://schemas.openxmlformats.org/officeDocument/2006/relationships/font" Target="fonts/Dosis-bold.fntdata"/><Relationship Id="rId27" Type="http://schemas.openxmlformats.org/officeDocument/2006/relationships/font" Target="fonts/Pontano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205fd5a569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205fd5a56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that agricultural trend dominating by Africa. We can see that this region have quite large are of Agricultural land and its also keeps increasing quite significant. From 42.5% in 2000 to 47% by 2022.</a:t>
            </a:r>
            <a:endParaRPr/>
          </a:p>
          <a:p>
            <a:pPr indent="0" lvl="0" marL="0" rtl="0" algn="l">
              <a:spcBef>
                <a:spcPts val="0"/>
              </a:spcBef>
              <a:spcAft>
                <a:spcPts val="0"/>
              </a:spcAft>
              <a:buNone/>
            </a:pPr>
            <a:r>
              <a:rPr lang="en"/>
              <a:t>In Europe a lot of land its used for agriculture. Looks like over years its been a rocky trip. Its nice to see its been declining, due EU regulations mentioned before.</a:t>
            </a:r>
            <a:endParaRPr/>
          </a:p>
          <a:p>
            <a:pPr indent="0" lvl="0" marL="0" rtl="0" algn="l">
              <a:spcBef>
                <a:spcPts val="0"/>
              </a:spcBef>
              <a:spcAft>
                <a:spcPts val="0"/>
              </a:spcAft>
              <a:buNone/>
            </a:pPr>
            <a:r>
              <a:rPr lang="en"/>
              <a:t>Asia and middle east follow up in second place for agricultural land use. </a:t>
            </a:r>
            <a:endParaRPr/>
          </a:p>
          <a:p>
            <a:pPr indent="0" lvl="0" marL="0" rtl="0" algn="l">
              <a:spcBef>
                <a:spcPts val="0"/>
              </a:spcBef>
              <a:spcAft>
                <a:spcPts val="0"/>
              </a:spcAft>
              <a:buNone/>
            </a:pPr>
            <a:r>
              <a:rPr lang="en"/>
              <a:t>North America been as most least covered by agricultural land and its declining.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205fd5a569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205fd5a56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also thought it would be interesting to see planted forest trends.  </a:t>
            </a:r>
            <a:endParaRPr/>
          </a:p>
          <a:p>
            <a:pPr indent="0" lvl="0" marL="0" rtl="0" algn="l">
              <a:spcBef>
                <a:spcPts val="0"/>
              </a:spcBef>
              <a:spcAft>
                <a:spcPts val="0"/>
              </a:spcAft>
              <a:buNone/>
            </a:pPr>
            <a:r>
              <a:rPr lang="en"/>
              <a:t>Its interesting to see that middle east and Europe are leaders in planting forest.</a:t>
            </a:r>
            <a:endParaRPr/>
          </a:p>
          <a:p>
            <a:pPr indent="0" lvl="0" marL="0" rtl="0" algn="l">
              <a:spcBef>
                <a:spcPts val="0"/>
              </a:spcBef>
              <a:spcAft>
                <a:spcPts val="0"/>
              </a:spcAft>
              <a:buNone/>
            </a:pPr>
            <a:r>
              <a:rPr lang="en"/>
              <a:t>Interesting to see that Australia and Oceanina started to increase planted forest in 202  and its spiked from 7,5% from 2020 to 14% in 2022.</a:t>
            </a:r>
            <a:endParaRPr/>
          </a:p>
          <a:p>
            <a:pPr indent="0" lvl="0" marL="0" rtl="0" algn="l">
              <a:spcBef>
                <a:spcPts val="0"/>
              </a:spcBef>
              <a:spcAft>
                <a:spcPts val="0"/>
              </a:spcAft>
              <a:buNone/>
            </a:pPr>
            <a:r>
              <a:rPr lang="en"/>
              <a:t>For the rest of the regions there are no major changes.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205fd5a569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205fd5a56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Ive also </a:t>
            </a:r>
            <a:r>
              <a:rPr lang="en"/>
              <a:t>thought</a:t>
            </a:r>
            <a:r>
              <a:rPr lang="en"/>
              <a:t> it would be interesting to see top 10 Croplnad countries. Its dominating by India, </a:t>
            </a:r>
            <a:r>
              <a:rPr lang="en"/>
              <a:t>approximately</a:t>
            </a:r>
            <a:r>
              <a:rPr lang="en"/>
              <a:t> 166 mil ha. Followed by USA with </a:t>
            </a:r>
            <a:r>
              <a:rPr lang="en"/>
              <a:t>approx</a:t>
            </a:r>
            <a:r>
              <a:rPr lang="en"/>
              <a:t> 155 mil ha. </a:t>
            </a:r>
            <a:endParaRPr/>
          </a:p>
          <a:p>
            <a:pPr indent="0" lvl="0" marL="0" rtl="0" algn="l">
              <a:spcBef>
                <a:spcPts val="0"/>
              </a:spcBef>
              <a:spcAft>
                <a:spcPts val="0"/>
              </a:spcAft>
              <a:buNone/>
            </a:pPr>
            <a:r>
              <a:rPr lang="en"/>
              <a:t>Followed</a:t>
            </a:r>
            <a:r>
              <a:rPr lang="en"/>
              <a:t> by China and Russia at 120 mil ha.</a:t>
            </a:r>
            <a:endParaRPr/>
          </a:p>
          <a:p>
            <a:pPr indent="0" lvl="0" marL="0" rtl="0" algn="l">
              <a:spcBef>
                <a:spcPts val="0"/>
              </a:spcBef>
              <a:spcAft>
                <a:spcPts val="0"/>
              </a:spcAft>
              <a:buNone/>
            </a:pPr>
            <a:r>
              <a:rPr lang="en"/>
              <a:t>Brazil at over 60 mil ha. Indonesia, Nigeria and Argentina by 45 mil ha and Canada at around 38 mil ha.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205fd5a569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205fd5a56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thought it would be interesting to see how we use the land, </a:t>
            </a:r>
            <a:r>
              <a:rPr lang="en"/>
              <a:t>particularly</a:t>
            </a:r>
            <a:r>
              <a:rPr lang="en"/>
              <a:t> cropland.</a:t>
            </a:r>
            <a:endParaRPr/>
          </a:p>
          <a:p>
            <a:pPr indent="0" lvl="0" marL="0" rtl="0" algn="l">
              <a:spcBef>
                <a:spcPts val="0"/>
              </a:spcBef>
              <a:spcAft>
                <a:spcPts val="0"/>
              </a:spcAft>
              <a:buNone/>
            </a:pPr>
            <a:r>
              <a:rPr lang="en"/>
              <a:t>We can see that primary crop is cereal, what is mainly used for production of </a:t>
            </a:r>
            <a:r>
              <a:rPr lang="en"/>
              <a:t>grains</a:t>
            </a:r>
            <a:r>
              <a:rPr lang="en"/>
              <a:t>(flour) and animal feed.</a:t>
            </a:r>
            <a:r>
              <a:rPr lang="en"/>
              <a:t>Globally</a:t>
            </a:r>
            <a:r>
              <a:rPr lang="en"/>
              <a:t> is produced around 8 billion tones of cereal yearly.</a:t>
            </a:r>
            <a:endParaRPr/>
          </a:p>
          <a:p>
            <a:pPr indent="0" lvl="0" marL="0" rtl="0" algn="l">
              <a:spcBef>
                <a:spcPts val="0"/>
              </a:spcBef>
              <a:spcAft>
                <a:spcPts val="0"/>
              </a:spcAft>
              <a:buNone/>
            </a:pPr>
            <a:r>
              <a:rPr lang="en"/>
              <a:t>Other main crops include wheat, maize and rice around 2 billion tone a year for each.</a:t>
            </a:r>
            <a:endParaRPr/>
          </a:p>
          <a:p>
            <a:pPr indent="0" lvl="0" marL="0" rtl="0" algn="l">
              <a:spcBef>
                <a:spcPts val="0"/>
              </a:spcBef>
              <a:spcAft>
                <a:spcPts val="0"/>
              </a:spcAft>
              <a:buNone/>
            </a:pPr>
            <a:r>
              <a:rPr lang="en"/>
              <a:t>Followed by soya beans, at aprox 1,5 bil tones.</a:t>
            </a:r>
            <a:endParaRPr/>
          </a:p>
          <a:p>
            <a:pPr indent="0" lvl="0" marL="0" rtl="0" algn="l">
              <a:spcBef>
                <a:spcPts val="0"/>
              </a:spcBef>
              <a:spcAft>
                <a:spcPts val="0"/>
              </a:spcAft>
              <a:buNone/>
            </a:pPr>
            <a:r>
              <a:rPr lang="en"/>
              <a:t>Closing by potatoes and oil palm fruit.</a:t>
            </a:r>
            <a:endParaRPr/>
          </a:p>
          <a:p>
            <a:pPr indent="0" lvl="0" marL="0" rtl="0" algn="l">
              <a:spcBef>
                <a:spcPts val="0"/>
              </a:spcBef>
              <a:spcAft>
                <a:spcPts val="0"/>
              </a:spcAft>
              <a:buNone/>
            </a:pPr>
            <a:r>
              <a:rPr lang="en"/>
              <a:t>Production of oil palm fruit is what affecting forest decline what we seen in previous slides.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discoveries.</a:t>
            </a:r>
            <a:endParaRPr/>
          </a:p>
          <a:p>
            <a:pPr indent="0" lvl="0" marL="0" rtl="0" algn="l">
              <a:spcBef>
                <a:spcPts val="0"/>
              </a:spcBef>
              <a:spcAft>
                <a:spcPts val="0"/>
              </a:spcAft>
              <a:buNone/>
            </a:pPr>
            <a:r>
              <a:rPr lang="en"/>
              <a:t>Forest land keeps continue to decline </a:t>
            </a:r>
            <a:r>
              <a:rPr lang="en"/>
              <a:t>globally</a:t>
            </a:r>
            <a:r>
              <a:rPr lang="en"/>
              <a:t> and cropland keeps increasing. The main crop we produce is cereal.</a:t>
            </a:r>
            <a:endParaRPr/>
          </a:p>
          <a:p>
            <a:pPr indent="0" lvl="0" marL="0" rtl="0" algn="l">
              <a:spcBef>
                <a:spcPts val="0"/>
              </a:spcBef>
              <a:spcAft>
                <a:spcPts val="0"/>
              </a:spcAft>
              <a:buNone/>
            </a:pPr>
            <a:r>
              <a:rPr lang="en"/>
              <a:t>So mainly we use the cropland to grow food to feed the food.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my background in marketing, from marketing perspective we should </a:t>
            </a:r>
            <a:r>
              <a:rPr lang="en"/>
              <a:t>approach</a:t>
            </a:r>
            <a:r>
              <a:rPr lang="en"/>
              <a:t> data from 3 sides:</a:t>
            </a:r>
            <a:endParaRPr/>
          </a:p>
          <a:p>
            <a:pPr indent="0" lvl="0" marL="0" rtl="0" algn="l">
              <a:spcBef>
                <a:spcPts val="0"/>
              </a:spcBef>
              <a:spcAft>
                <a:spcPts val="0"/>
              </a:spcAft>
              <a:buNone/>
            </a:pPr>
            <a:r>
              <a:rPr lang="en"/>
              <a:t>What data we need</a:t>
            </a:r>
            <a:endParaRPr/>
          </a:p>
          <a:p>
            <a:pPr indent="0" lvl="0" marL="0" rtl="0" algn="l">
              <a:spcBef>
                <a:spcPts val="0"/>
              </a:spcBef>
              <a:spcAft>
                <a:spcPts val="0"/>
              </a:spcAft>
              <a:buNone/>
            </a:pPr>
            <a:r>
              <a:rPr lang="en"/>
              <a:t>Why we need it </a:t>
            </a:r>
            <a:endParaRPr/>
          </a:p>
          <a:p>
            <a:pPr indent="0" lvl="0" marL="0" rtl="0" algn="l">
              <a:spcBef>
                <a:spcPts val="0"/>
              </a:spcBef>
              <a:spcAft>
                <a:spcPts val="0"/>
              </a:spcAft>
              <a:buNone/>
            </a:pPr>
            <a:r>
              <a:rPr lang="en"/>
              <a:t>And what we are going to do with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answer the last question i have put some suggestions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5ed75ccf_0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5ed75ccf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can do?</a:t>
            </a:r>
            <a:endParaRPr/>
          </a:p>
          <a:p>
            <a:pPr indent="0" lvl="0" marL="0" rtl="0" algn="l">
              <a:spcBef>
                <a:spcPts val="0"/>
              </a:spcBef>
              <a:spcAft>
                <a:spcPts val="0"/>
              </a:spcAft>
              <a:buNone/>
            </a:pPr>
            <a:r>
              <a:rPr lang="en"/>
              <a:t>I think we need to do more marketing for this problem, the problem how we use the land. </a:t>
            </a:r>
            <a:endParaRPr/>
          </a:p>
          <a:p>
            <a:pPr indent="0" lvl="0" marL="0" rtl="0" algn="l">
              <a:spcBef>
                <a:spcPts val="0"/>
              </a:spcBef>
              <a:spcAft>
                <a:spcPts val="0"/>
              </a:spcAft>
              <a:buNone/>
            </a:pPr>
            <a:r>
              <a:rPr lang="en"/>
              <a:t>If you </a:t>
            </a:r>
            <a:r>
              <a:rPr lang="en"/>
              <a:t>remember, we have seen that forest land keep decreasing in Australia and Oceania around 2010. We also seen the spike of planted forest in this area around 2020.</a:t>
            </a:r>
            <a:endParaRPr/>
          </a:p>
          <a:p>
            <a:pPr indent="0" lvl="0" marL="0" rtl="0" algn="l">
              <a:spcBef>
                <a:spcPts val="0"/>
              </a:spcBef>
              <a:spcAft>
                <a:spcPts val="0"/>
              </a:spcAft>
              <a:buNone/>
            </a:pPr>
            <a:r>
              <a:rPr lang="en"/>
              <a:t>Lets have a look what marketing can do to help with this issue.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Too good to go app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decided to look at the topic on how we use the land, </a:t>
            </a:r>
            <a:r>
              <a:rPr lang="en"/>
              <a:t>particularly</a:t>
            </a:r>
            <a:r>
              <a:rPr lang="en"/>
              <a:t> crops and forest land.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the topic that contributes and most affected by climate change.</a:t>
            </a:r>
            <a:endParaRPr/>
          </a:p>
          <a:p>
            <a:pPr indent="0" lvl="0" marL="0" rtl="0" algn="l">
              <a:spcBef>
                <a:spcPts val="0"/>
              </a:spcBef>
              <a:spcAft>
                <a:spcPts val="0"/>
              </a:spcAft>
              <a:buNone/>
            </a:pPr>
            <a:r>
              <a:rPr lang="en"/>
              <a:t>I think we don’t fully understand the value of land, how we use it and food we produce. Its very big, </a:t>
            </a:r>
            <a:r>
              <a:rPr lang="en"/>
              <a:t>important</a:t>
            </a:r>
            <a:r>
              <a:rPr lang="en"/>
              <a:t> topic. I also think and it was hard </a:t>
            </a:r>
            <a:r>
              <a:rPr lang="en"/>
              <a:t>actually</a:t>
            </a:r>
            <a:r>
              <a:rPr lang="en"/>
              <a:t> to </a:t>
            </a:r>
            <a:r>
              <a:rPr lang="en"/>
              <a:t>approach</a:t>
            </a:r>
            <a:r>
              <a:rPr lang="en"/>
              <a:t> this topic kind of in isolation to other important factors, like politics and its affect on land and food. Economy, </a:t>
            </a:r>
            <a:r>
              <a:rPr lang="en"/>
              <a:t>population</a:t>
            </a:r>
            <a:r>
              <a:rPr lang="en"/>
              <a:t> increase, food production, food </a:t>
            </a:r>
            <a:r>
              <a:rPr lang="en"/>
              <a:t>waist</a:t>
            </a:r>
            <a:r>
              <a:rPr lang="en"/>
              <a:t>, laws we have on land and food etc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 sets were obtained from Food and Agriculture Organisation of United Nations. The data in this this dataset is very </a:t>
            </a:r>
            <a:r>
              <a:rPr lang="en"/>
              <a:t>granular</a:t>
            </a:r>
            <a:r>
              <a:rPr lang="en"/>
              <a:t>, by providing data on 240 countries. Its also had different value </a:t>
            </a:r>
            <a:r>
              <a:rPr lang="en"/>
              <a:t>measurements</a:t>
            </a:r>
            <a:r>
              <a:rPr lang="en"/>
              <a:t>, like ha, %, ha value by 1000.</a:t>
            </a:r>
            <a:endParaRPr/>
          </a:p>
          <a:p>
            <a:pPr indent="0" lvl="0" marL="0" rtl="0" algn="l">
              <a:spcBef>
                <a:spcPts val="0"/>
              </a:spcBef>
              <a:spcAft>
                <a:spcPts val="0"/>
              </a:spcAft>
              <a:buNone/>
            </a:pPr>
            <a:r>
              <a:rPr lang="en"/>
              <a:t>The items listed for both datasets are also very </a:t>
            </a:r>
            <a:r>
              <a:rPr lang="en"/>
              <a:t>granular</a:t>
            </a:r>
            <a:r>
              <a:rPr lang="en"/>
              <a:t>, it have 170 different </a:t>
            </a:r>
            <a:r>
              <a:rPr lang="en"/>
              <a:t>types</a:t>
            </a:r>
            <a:r>
              <a:rPr lang="en"/>
              <a:t> of grains for example.</a:t>
            </a:r>
            <a:endParaRPr/>
          </a:p>
          <a:p>
            <a:pPr indent="0" lvl="0" marL="0" rtl="0" algn="l">
              <a:spcBef>
                <a:spcPts val="0"/>
              </a:spcBef>
              <a:spcAft>
                <a:spcPts val="0"/>
              </a:spcAft>
              <a:buClr>
                <a:schemeClr val="dk1"/>
              </a:buClr>
              <a:buSzPts val="1100"/>
              <a:buFont typeface="Arial"/>
              <a:buNone/>
            </a:pPr>
            <a:r>
              <a:rPr lang="en">
                <a:solidFill>
                  <a:srgbClr val="484F56"/>
                </a:solidFill>
              </a:rPr>
              <a:t>Both datasets were processed in VScode</a:t>
            </a:r>
            <a:endParaRPr>
              <a:solidFill>
                <a:srgbClr val="484F56"/>
              </a:solidFill>
            </a:endParaRPr>
          </a:p>
          <a:p>
            <a:pPr indent="0" lvl="0" marL="0" rtl="0" algn="l">
              <a:spcBef>
                <a:spcPts val="0"/>
              </a:spcBef>
              <a:spcAft>
                <a:spcPts val="0"/>
              </a:spcAft>
              <a:buClr>
                <a:schemeClr val="dk1"/>
              </a:buClr>
              <a:buSzPts val="1100"/>
              <a:buFont typeface="Arial"/>
              <a:buNone/>
            </a:pPr>
            <a:r>
              <a:rPr lang="en">
                <a:solidFill>
                  <a:srgbClr val="484F56"/>
                </a:solidFill>
              </a:rPr>
              <a:t>Preprocessing for two datasets:</a:t>
            </a:r>
            <a:endParaRPr>
              <a:solidFill>
                <a:srgbClr val="484F56"/>
              </a:solidFill>
            </a:endParaRPr>
          </a:p>
          <a:p>
            <a:pPr indent="0" lvl="0" marL="0" rtl="0" algn="l">
              <a:spcBef>
                <a:spcPts val="0"/>
              </a:spcBef>
              <a:spcAft>
                <a:spcPts val="0"/>
              </a:spcAft>
              <a:buClr>
                <a:schemeClr val="dk1"/>
              </a:buClr>
              <a:buSzPts val="1100"/>
              <a:buFont typeface="Arial"/>
              <a:buNone/>
            </a:pPr>
            <a:r>
              <a:rPr lang="en">
                <a:solidFill>
                  <a:srgbClr val="484F56"/>
                </a:solidFill>
              </a:rPr>
              <a:t>Created new column and divided countries by 7 regions(leaning toward geographical location of the countries)</a:t>
            </a:r>
            <a:endParaRPr>
              <a:solidFill>
                <a:srgbClr val="484F56"/>
              </a:solidFill>
            </a:endParaRPr>
          </a:p>
          <a:p>
            <a:pPr indent="0" lvl="0" marL="0" rtl="0" algn="l">
              <a:spcBef>
                <a:spcPts val="0"/>
              </a:spcBef>
              <a:spcAft>
                <a:spcPts val="0"/>
              </a:spcAft>
              <a:buClr>
                <a:schemeClr val="dk1"/>
              </a:buClr>
              <a:buSzPts val="1100"/>
              <a:buFont typeface="Arial"/>
              <a:buNone/>
            </a:pPr>
            <a:r>
              <a:rPr lang="en">
                <a:solidFill>
                  <a:srgbClr val="484F56"/>
                </a:solidFill>
              </a:rPr>
              <a:t>Deleting rows with values that wasn’t going to be used</a:t>
            </a:r>
            <a:endParaRPr sz="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 wanted to llook what land is used for agriculture. What type of land. As not very agricultural person, it was a discovery for me how land is </a:t>
            </a:r>
            <a:r>
              <a:rPr lang="en"/>
              <a:t>classified.</a:t>
            </a:r>
            <a:endParaRPr/>
          </a:p>
          <a:p>
            <a:pPr indent="0" lvl="0" marL="0" rtl="0" algn="l">
              <a:spcBef>
                <a:spcPts val="0"/>
              </a:spcBef>
              <a:spcAft>
                <a:spcPts val="0"/>
              </a:spcAft>
              <a:buNone/>
            </a:pPr>
            <a:r>
              <a:rPr lang="en"/>
              <a:t>Im also interested in problem of the forest and whats happening to it. Im originally from Latvia and we have a lot of forest. The landscape of Spain there i currently living is completely different to what ive seen during my childhood.</a:t>
            </a:r>
            <a:endParaRPr/>
          </a:p>
          <a:p>
            <a:pPr indent="0" lvl="0" marL="0" rtl="0" algn="l">
              <a:spcBef>
                <a:spcPts val="0"/>
              </a:spcBef>
              <a:spcAft>
                <a:spcPts val="0"/>
              </a:spcAft>
              <a:buNone/>
            </a:pPr>
            <a:r>
              <a:rPr lang="en"/>
              <a:t>When investigating the data i wanted to see which countries are dominating in the cropland.</a:t>
            </a:r>
            <a:endParaRPr/>
          </a:p>
          <a:p>
            <a:pPr indent="0" lvl="0" marL="0" rtl="0" algn="l">
              <a:spcBef>
                <a:spcPts val="0"/>
              </a:spcBef>
              <a:spcAft>
                <a:spcPts val="0"/>
              </a:spcAft>
              <a:buNone/>
            </a:pPr>
            <a:r>
              <a:rPr lang="en"/>
              <a:t>And what main crops is produced on this land.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 wanted to look at cropland and forest areas distributed </a:t>
            </a:r>
            <a:r>
              <a:rPr lang="en"/>
              <a:t>globally.</a:t>
            </a:r>
            <a:endParaRPr/>
          </a:p>
          <a:p>
            <a:pPr indent="0" lvl="0" marL="0" rtl="0" algn="l">
              <a:spcBef>
                <a:spcPts val="0"/>
              </a:spcBef>
              <a:spcAft>
                <a:spcPts val="0"/>
              </a:spcAft>
              <a:buNone/>
            </a:pPr>
            <a:r>
              <a:rPr lang="en"/>
              <a:t>As we can see that cropland used globally is a little bit declining. As we know, the talk about climate change been especially ‘popular’ in past 2 decades. In most recent years climate change is more pressing issue on political arena. This affecting cropland use globally and resulting in roughly 3% decrease between 2000 and 2022.</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 wanted to look at the cropland used by region between years 2000-2022. </a:t>
            </a:r>
            <a:endParaRPr/>
          </a:p>
          <a:p>
            <a:pPr indent="0" lvl="0" marL="0" rtl="0" algn="l">
              <a:spcBef>
                <a:spcPts val="0"/>
              </a:spcBef>
              <a:spcAft>
                <a:spcPts val="0"/>
              </a:spcAft>
              <a:buNone/>
            </a:pPr>
            <a:r>
              <a:rPr lang="en"/>
              <a:t>We can see that largest area for cropland is domination by Australia and Oceania by region. It’s been declining over past almost 2 decades by </a:t>
            </a:r>
            <a:r>
              <a:rPr lang="en"/>
              <a:t>approx</a:t>
            </a:r>
            <a:r>
              <a:rPr lang="en"/>
              <a:t> 3%. </a:t>
            </a:r>
            <a:endParaRPr/>
          </a:p>
          <a:p>
            <a:pPr indent="0" lvl="0" marL="0" rtl="0" algn="l">
              <a:spcBef>
                <a:spcPts val="0"/>
              </a:spcBef>
              <a:spcAft>
                <a:spcPts val="0"/>
              </a:spcAft>
              <a:buNone/>
            </a:pPr>
            <a:r>
              <a:rPr lang="en"/>
              <a:t>After that follows Europe and Asia and Central America and </a:t>
            </a:r>
            <a:r>
              <a:rPr lang="en"/>
              <a:t>caribbean</a:t>
            </a:r>
            <a:r>
              <a:rPr lang="en"/>
              <a:t>, that have similar percentage of land used by cropland.</a:t>
            </a:r>
            <a:endParaRPr/>
          </a:p>
          <a:p>
            <a:pPr indent="0" lvl="0" marL="0" rtl="0" algn="l">
              <a:spcBef>
                <a:spcPts val="0"/>
              </a:spcBef>
              <a:spcAft>
                <a:spcPts val="0"/>
              </a:spcAft>
              <a:buNone/>
            </a:pPr>
            <a:r>
              <a:rPr lang="en"/>
              <a:t>Europe, cropland ahve been declinaning over that period also by approx 3%, </a:t>
            </a:r>
            <a:r>
              <a:rPr lang="en"/>
              <a:t>mostly</a:t>
            </a:r>
            <a:r>
              <a:rPr lang="en"/>
              <a:t> influenced by EU regulations in recent years due climate change </a:t>
            </a:r>
            <a:r>
              <a:rPr lang="en"/>
              <a:t>awareness</a:t>
            </a:r>
            <a:r>
              <a:rPr lang="en"/>
              <a:t>.</a:t>
            </a:r>
            <a:endParaRPr/>
          </a:p>
          <a:p>
            <a:pPr indent="0" lvl="0" marL="0" rtl="0" algn="l">
              <a:spcBef>
                <a:spcPts val="0"/>
              </a:spcBef>
              <a:spcAft>
                <a:spcPts val="0"/>
              </a:spcAft>
              <a:buNone/>
            </a:pPr>
            <a:r>
              <a:rPr lang="en"/>
              <a:t>In South America cropland usage increased from 11% to 16%</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over forest land, I can see that forest land keeps declining overal across all regions.</a:t>
            </a:r>
            <a:endParaRPr/>
          </a:p>
          <a:p>
            <a:pPr indent="0" lvl="0" marL="0" rtl="0" algn="l">
              <a:spcBef>
                <a:spcPts val="0"/>
              </a:spcBef>
              <a:spcAft>
                <a:spcPts val="0"/>
              </a:spcAft>
              <a:buNone/>
            </a:pPr>
            <a:r>
              <a:rPr lang="en"/>
              <a:t>Leading regions who have most of forest land is Africa and Australia and Oceania. The main contribution factor for Australia and Oceania having large forest are is geographical. The are a lot of little countries spread in areas that located on small island and some of then </a:t>
            </a:r>
            <a:r>
              <a:rPr lang="en"/>
              <a:t>completely</a:t>
            </a:r>
            <a:r>
              <a:rPr lang="en"/>
              <a:t> covered by forest. I think the logistics factor is playing the role here, as its harder to get </a:t>
            </a:r>
            <a:r>
              <a:rPr lang="en"/>
              <a:t>machinery</a:t>
            </a:r>
            <a:r>
              <a:rPr lang="en"/>
              <a:t> and transport the forest from this area.</a:t>
            </a:r>
            <a:endParaRPr/>
          </a:p>
          <a:p>
            <a:pPr indent="0" lvl="0" marL="0" rtl="0" algn="l">
              <a:spcBef>
                <a:spcPts val="0"/>
              </a:spcBef>
              <a:spcAft>
                <a:spcPts val="0"/>
              </a:spcAft>
              <a:buClr>
                <a:schemeClr val="dk1"/>
              </a:buClr>
              <a:buSzPts val="1100"/>
              <a:buFont typeface="Arial"/>
              <a:buNone/>
            </a:pPr>
            <a:r>
              <a:rPr lang="en"/>
              <a:t>We also can see dramatic drop in forest land in this area around 2010-2011. Its almost dropped by 10%, which is very significant. I will discuss reasons for this later in this </a:t>
            </a:r>
            <a:r>
              <a:rPr lang="en"/>
              <a:t>presentation</a:t>
            </a:r>
            <a:r>
              <a:rPr lang="en"/>
              <a:t>.</a:t>
            </a:r>
            <a:endParaRPr/>
          </a:p>
          <a:p>
            <a:pPr indent="0" lvl="0" marL="0" rtl="0" algn="l">
              <a:spcBef>
                <a:spcPts val="0"/>
              </a:spcBef>
              <a:spcAft>
                <a:spcPts val="0"/>
              </a:spcAft>
              <a:buNone/>
            </a:pPr>
            <a:r>
              <a:rPr lang="en"/>
              <a:t>Interesting fact, for full </a:t>
            </a:r>
            <a:r>
              <a:rPr lang="en"/>
              <a:t>regrowth</a:t>
            </a:r>
            <a:r>
              <a:rPr lang="en"/>
              <a:t> of mature tree its takes 10-20+ years to fully regrow depending on the tree type.</a:t>
            </a:r>
            <a:endParaRPr/>
          </a:p>
          <a:p>
            <a:pPr indent="0" lvl="0" marL="0" rtl="0" algn="l">
              <a:spcBef>
                <a:spcPts val="0"/>
              </a:spcBef>
              <a:spcAft>
                <a:spcPts val="0"/>
              </a:spcAft>
              <a:buNone/>
            </a:pPr>
            <a:r>
              <a:rPr lang="en"/>
              <a:t>The middle East have most less area covered by forest due geographical location as its mostly deserted area.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93" cy="5143522"/>
          </a:xfrm>
          <a:custGeom>
            <a:rect b="b" l="l" r="r" t="t"/>
            <a:pathLst>
              <a:path extrusionOk="0" h="53026" w="94269">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4136135"/>
            <a:ext cx="1085915" cy="1007345"/>
          </a:xfrm>
          <a:custGeom>
            <a:rect b="b" l="l" r="r" t="t"/>
            <a:pathLst>
              <a:path extrusionOk="0" h="10385" w="11195">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936023" cy="2500369"/>
          </a:xfrm>
          <a:custGeom>
            <a:rect b="b" l="l" r="r" t="t"/>
            <a:pathLst>
              <a:path extrusionOk="0" h="25777" w="19959">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221665" y="0"/>
            <a:ext cx="971649" cy="843027"/>
          </a:xfrm>
          <a:custGeom>
            <a:rect b="b" l="l" r="r" t="t"/>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51B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4918075" y="1991850"/>
            <a:ext cx="39579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90" name="Shape 90"/>
        <p:cNvGrpSpPr/>
        <p:nvPr/>
      </p:nvGrpSpPr>
      <p:grpSpPr>
        <a:xfrm>
          <a:off x="0" y="0"/>
          <a:ext cx="0" cy="0"/>
          <a:chOff x="0" y="0"/>
          <a:chExt cx="0" cy="0"/>
        </a:xfrm>
      </p:grpSpPr>
      <p:sp>
        <p:nvSpPr>
          <p:cNvPr id="91" name="Google Shape;91;p11"/>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leaves">
  <p:cSld name="BLANK_2">
    <p:bg>
      <p:bgPr>
        <a:solidFill>
          <a:schemeClr val="accent1"/>
        </a:solidFill>
      </p:bgPr>
    </p:bg>
    <p:spTree>
      <p:nvGrpSpPr>
        <p:cNvPr id="92" name="Shape 92"/>
        <p:cNvGrpSpPr/>
        <p:nvPr/>
      </p:nvGrpSpPr>
      <p:grpSpPr>
        <a:xfrm>
          <a:off x="0" y="0"/>
          <a:ext cx="0" cy="0"/>
          <a:chOff x="0" y="0"/>
          <a:chExt cx="0" cy="0"/>
        </a:xfrm>
      </p:grpSpPr>
      <p:sp>
        <p:nvSpPr>
          <p:cNvPr id="93" name="Google Shape;93;p12"/>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94" name="Google Shape;94;p12"/>
          <p:cNvSpPr/>
          <p:nvPr/>
        </p:nvSpPr>
        <p:spPr>
          <a:xfrm rot="3560713">
            <a:off x="7919979" y="4139908"/>
            <a:ext cx="1129759" cy="685684"/>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rot="1619439">
            <a:off x="7518911" y="3963338"/>
            <a:ext cx="440102" cy="657294"/>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p:nvPr/>
        </p:nvSpPr>
        <p:spPr>
          <a:xfrm rot="-5564790">
            <a:off x="1156803" y="211500"/>
            <a:ext cx="672035" cy="536827"/>
          </a:xfrm>
          <a:custGeom>
            <a:rect b="b" l="l" r="r" t="t"/>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p:nvPr/>
        </p:nvSpPr>
        <p:spPr>
          <a:xfrm rot="8585060">
            <a:off x="241104" y="264328"/>
            <a:ext cx="975659" cy="1597185"/>
          </a:xfrm>
          <a:custGeom>
            <a:rect b="b" l="l" r="r" t="t"/>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1B148"/>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bg>
      <p:bgPr>
        <a:solidFill>
          <a:schemeClr val="accent2"/>
        </a:solidFill>
      </p:bgPr>
    </p:bg>
    <p:spTree>
      <p:nvGrpSpPr>
        <p:cNvPr id="98" name="Shape 98"/>
        <p:cNvGrpSpPr/>
        <p:nvPr/>
      </p:nvGrpSpPr>
      <p:grpSpPr>
        <a:xfrm>
          <a:off x="0" y="0"/>
          <a:ext cx="0" cy="0"/>
          <a:chOff x="0" y="0"/>
          <a:chExt cx="0" cy="0"/>
        </a:xfrm>
      </p:grpSpPr>
      <p:sp>
        <p:nvSpPr>
          <p:cNvPr id="99" name="Google Shape;99;p13"/>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00" name="Google Shape;100;p13"/>
          <p:cNvSpPr/>
          <p:nvPr/>
        </p:nvSpPr>
        <p:spPr>
          <a:xfrm rot="3560713">
            <a:off x="7919979" y="4139908"/>
            <a:ext cx="1129759" cy="685684"/>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rot="1619439">
            <a:off x="7518911" y="3963338"/>
            <a:ext cx="440102" cy="657294"/>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rot="-5564790">
            <a:off x="1156803" y="211500"/>
            <a:ext cx="672035" cy="536827"/>
          </a:xfrm>
          <a:custGeom>
            <a:rect b="b" l="l" r="r" t="t"/>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rot="8585060">
            <a:off x="241104" y="264328"/>
            <a:ext cx="975659" cy="1597185"/>
          </a:xfrm>
          <a:custGeom>
            <a:rect b="b" l="l" r="r" t="t"/>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1D5885">
              <a:alpha val="5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0" y="0"/>
            <a:ext cx="9143954" cy="5143389"/>
          </a:xfrm>
          <a:custGeom>
            <a:rect b="b" l="l" r="r" t="t"/>
            <a:pathLst>
              <a:path extrusionOk="0" h="53026" w="94270">
                <a:moveTo>
                  <a:pt x="49676" y="4677"/>
                </a:moveTo>
                <a:lnTo>
                  <a:pt x="49731" y="5469"/>
                </a:lnTo>
                <a:lnTo>
                  <a:pt x="49749" y="6408"/>
                </a:lnTo>
                <a:lnTo>
                  <a:pt x="49786" y="7660"/>
                </a:lnTo>
                <a:lnTo>
                  <a:pt x="49786" y="9169"/>
                </a:lnTo>
                <a:lnTo>
                  <a:pt x="49731" y="10900"/>
                </a:lnTo>
                <a:lnTo>
                  <a:pt x="49694" y="11858"/>
                </a:lnTo>
                <a:lnTo>
                  <a:pt x="49639" y="12833"/>
                </a:lnTo>
                <a:lnTo>
                  <a:pt x="49584" y="13846"/>
                </a:lnTo>
                <a:lnTo>
                  <a:pt x="49492" y="14895"/>
                </a:lnTo>
                <a:lnTo>
                  <a:pt x="49381" y="15982"/>
                </a:lnTo>
                <a:lnTo>
                  <a:pt x="49252" y="17086"/>
                </a:lnTo>
                <a:lnTo>
                  <a:pt x="49087" y="18191"/>
                </a:lnTo>
                <a:lnTo>
                  <a:pt x="48921" y="19314"/>
                </a:lnTo>
                <a:lnTo>
                  <a:pt x="48700" y="20456"/>
                </a:lnTo>
                <a:lnTo>
                  <a:pt x="48479" y="21597"/>
                </a:lnTo>
                <a:lnTo>
                  <a:pt x="48203" y="22720"/>
                </a:lnTo>
                <a:lnTo>
                  <a:pt x="47908" y="23844"/>
                </a:lnTo>
                <a:lnTo>
                  <a:pt x="47577" y="24948"/>
                </a:lnTo>
                <a:lnTo>
                  <a:pt x="47209" y="26053"/>
                </a:lnTo>
                <a:lnTo>
                  <a:pt x="47006" y="26587"/>
                </a:lnTo>
                <a:lnTo>
                  <a:pt x="46804" y="27121"/>
                </a:lnTo>
                <a:lnTo>
                  <a:pt x="46583" y="27636"/>
                </a:lnTo>
                <a:lnTo>
                  <a:pt x="46362" y="28152"/>
                </a:lnTo>
                <a:lnTo>
                  <a:pt x="46122" y="28667"/>
                </a:lnTo>
                <a:lnTo>
                  <a:pt x="45883" y="29165"/>
                </a:lnTo>
                <a:lnTo>
                  <a:pt x="45625" y="29643"/>
                </a:lnTo>
                <a:lnTo>
                  <a:pt x="45349" y="30122"/>
                </a:lnTo>
                <a:lnTo>
                  <a:pt x="45073" y="30601"/>
                </a:lnTo>
                <a:lnTo>
                  <a:pt x="44778" y="31061"/>
                </a:lnTo>
                <a:lnTo>
                  <a:pt x="44484" y="31503"/>
                </a:lnTo>
                <a:lnTo>
                  <a:pt x="44171" y="31926"/>
                </a:lnTo>
                <a:lnTo>
                  <a:pt x="43839" y="32350"/>
                </a:lnTo>
                <a:lnTo>
                  <a:pt x="43508" y="32736"/>
                </a:lnTo>
                <a:lnTo>
                  <a:pt x="43158" y="33123"/>
                </a:lnTo>
                <a:lnTo>
                  <a:pt x="42827" y="33491"/>
                </a:lnTo>
                <a:lnTo>
                  <a:pt x="42458" y="33841"/>
                </a:lnTo>
                <a:lnTo>
                  <a:pt x="42109" y="34154"/>
                </a:lnTo>
                <a:lnTo>
                  <a:pt x="41740" y="34467"/>
                </a:lnTo>
                <a:lnTo>
                  <a:pt x="41372" y="34780"/>
                </a:lnTo>
                <a:lnTo>
                  <a:pt x="41004" y="35056"/>
                </a:lnTo>
                <a:lnTo>
                  <a:pt x="40617" y="35314"/>
                </a:lnTo>
                <a:lnTo>
                  <a:pt x="40231" y="35572"/>
                </a:lnTo>
                <a:lnTo>
                  <a:pt x="39844" y="35811"/>
                </a:lnTo>
                <a:lnTo>
                  <a:pt x="39457" y="36032"/>
                </a:lnTo>
                <a:lnTo>
                  <a:pt x="39052" y="36253"/>
                </a:lnTo>
                <a:lnTo>
                  <a:pt x="38666" y="36437"/>
                </a:lnTo>
                <a:lnTo>
                  <a:pt x="38261" y="36621"/>
                </a:lnTo>
                <a:lnTo>
                  <a:pt x="37874" y="36805"/>
                </a:lnTo>
                <a:lnTo>
                  <a:pt x="37469" y="36953"/>
                </a:lnTo>
                <a:lnTo>
                  <a:pt x="36659" y="37247"/>
                </a:lnTo>
                <a:lnTo>
                  <a:pt x="35867" y="37487"/>
                </a:lnTo>
                <a:lnTo>
                  <a:pt x="35057" y="37689"/>
                </a:lnTo>
                <a:lnTo>
                  <a:pt x="34265" y="37836"/>
                </a:lnTo>
                <a:lnTo>
                  <a:pt x="33492" y="37965"/>
                </a:lnTo>
                <a:lnTo>
                  <a:pt x="32719" y="38057"/>
                </a:lnTo>
                <a:lnTo>
                  <a:pt x="31964" y="38131"/>
                </a:lnTo>
                <a:lnTo>
                  <a:pt x="31227" y="38168"/>
                </a:lnTo>
                <a:lnTo>
                  <a:pt x="30528" y="38186"/>
                </a:lnTo>
                <a:lnTo>
                  <a:pt x="29846" y="38168"/>
                </a:lnTo>
                <a:lnTo>
                  <a:pt x="29202" y="38149"/>
                </a:lnTo>
                <a:lnTo>
                  <a:pt x="28576" y="38113"/>
                </a:lnTo>
                <a:lnTo>
                  <a:pt x="27987" y="38057"/>
                </a:lnTo>
                <a:lnTo>
                  <a:pt x="27453" y="37984"/>
                </a:lnTo>
                <a:lnTo>
                  <a:pt x="26956" y="37928"/>
                </a:lnTo>
                <a:lnTo>
                  <a:pt x="26090" y="37781"/>
                </a:lnTo>
                <a:lnTo>
                  <a:pt x="25446" y="37652"/>
                </a:lnTo>
                <a:lnTo>
                  <a:pt x="25041" y="37560"/>
                </a:lnTo>
                <a:lnTo>
                  <a:pt x="24912" y="37523"/>
                </a:lnTo>
                <a:lnTo>
                  <a:pt x="24838" y="37395"/>
                </a:lnTo>
                <a:lnTo>
                  <a:pt x="24636" y="37026"/>
                </a:lnTo>
                <a:lnTo>
                  <a:pt x="24323" y="36456"/>
                </a:lnTo>
                <a:lnTo>
                  <a:pt x="23955" y="35664"/>
                </a:lnTo>
                <a:lnTo>
                  <a:pt x="23752" y="35204"/>
                </a:lnTo>
                <a:lnTo>
                  <a:pt x="23550" y="34706"/>
                </a:lnTo>
                <a:lnTo>
                  <a:pt x="23347" y="34154"/>
                </a:lnTo>
                <a:lnTo>
                  <a:pt x="23126" y="33565"/>
                </a:lnTo>
                <a:lnTo>
                  <a:pt x="22924" y="32957"/>
                </a:lnTo>
                <a:lnTo>
                  <a:pt x="22739" y="32294"/>
                </a:lnTo>
                <a:lnTo>
                  <a:pt x="22555" y="31613"/>
                </a:lnTo>
                <a:lnTo>
                  <a:pt x="22390" y="30895"/>
                </a:lnTo>
                <a:lnTo>
                  <a:pt x="22242" y="30159"/>
                </a:lnTo>
                <a:lnTo>
                  <a:pt x="22113" y="29385"/>
                </a:lnTo>
                <a:lnTo>
                  <a:pt x="22021" y="28612"/>
                </a:lnTo>
                <a:lnTo>
                  <a:pt x="21966" y="27802"/>
                </a:lnTo>
                <a:lnTo>
                  <a:pt x="21929" y="26974"/>
                </a:lnTo>
                <a:lnTo>
                  <a:pt x="21948" y="26145"/>
                </a:lnTo>
                <a:lnTo>
                  <a:pt x="22003" y="25298"/>
                </a:lnTo>
                <a:lnTo>
                  <a:pt x="22040" y="24856"/>
                </a:lnTo>
                <a:lnTo>
                  <a:pt x="22095" y="24433"/>
                </a:lnTo>
                <a:lnTo>
                  <a:pt x="22169" y="23991"/>
                </a:lnTo>
                <a:lnTo>
                  <a:pt x="22242" y="23567"/>
                </a:lnTo>
                <a:lnTo>
                  <a:pt x="22334" y="23125"/>
                </a:lnTo>
                <a:lnTo>
                  <a:pt x="22445" y="22684"/>
                </a:lnTo>
                <a:lnTo>
                  <a:pt x="22574" y="22260"/>
                </a:lnTo>
                <a:lnTo>
                  <a:pt x="22703" y="21818"/>
                </a:lnTo>
                <a:lnTo>
                  <a:pt x="22850" y="21376"/>
                </a:lnTo>
                <a:lnTo>
                  <a:pt x="23034" y="20935"/>
                </a:lnTo>
                <a:lnTo>
                  <a:pt x="23218" y="20493"/>
                </a:lnTo>
                <a:lnTo>
                  <a:pt x="23421" y="20069"/>
                </a:lnTo>
                <a:lnTo>
                  <a:pt x="23623" y="19627"/>
                </a:lnTo>
                <a:lnTo>
                  <a:pt x="23863" y="19185"/>
                </a:lnTo>
                <a:lnTo>
                  <a:pt x="24120" y="18762"/>
                </a:lnTo>
                <a:lnTo>
                  <a:pt x="24397" y="18320"/>
                </a:lnTo>
                <a:lnTo>
                  <a:pt x="24691" y="17897"/>
                </a:lnTo>
                <a:lnTo>
                  <a:pt x="24986" y="17473"/>
                </a:lnTo>
                <a:lnTo>
                  <a:pt x="25317" y="17050"/>
                </a:lnTo>
                <a:lnTo>
                  <a:pt x="25667" y="16645"/>
                </a:lnTo>
                <a:lnTo>
                  <a:pt x="26035" y="16240"/>
                </a:lnTo>
                <a:lnTo>
                  <a:pt x="26403" y="15834"/>
                </a:lnTo>
                <a:lnTo>
                  <a:pt x="26790" y="15448"/>
                </a:lnTo>
                <a:lnTo>
                  <a:pt x="27177" y="15061"/>
                </a:lnTo>
                <a:lnTo>
                  <a:pt x="27600" y="14693"/>
                </a:lnTo>
                <a:lnTo>
                  <a:pt x="28024" y="14325"/>
                </a:lnTo>
                <a:lnTo>
                  <a:pt x="28447" y="13956"/>
                </a:lnTo>
                <a:lnTo>
                  <a:pt x="28889" y="13607"/>
                </a:lnTo>
                <a:lnTo>
                  <a:pt x="29349" y="13257"/>
                </a:lnTo>
                <a:lnTo>
                  <a:pt x="29810" y="12925"/>
                </a:lnTo>
                <a:lnTo>
                  <a:pt x="30767" y="12263"/>
                </a:lnTo>
                <a:lnTo>
                  <a:pt x="31743" y="11637"/>
                </a:lnTo>
                <a:lnTo>
                  <a:pt x="32737" y="11047"/>
                </a:lnTo>
                <a:lnTo>
                  <a:pt x="33750" y="10477"/>
                </a:lnTo>
                <a:lnTo>
                  <a:pt x="34781" y="9943"/>
                </a:lnTo>
                <a:lnTo>
                  <a:pt x="35812" y="9446"/>
                </a:lnTo>
                <a:lnTo>
                  <a:pt x="36843" y="8949"/>
                </a:lnTo>
                <a:lnTo>
                  <a:pt x="37874" y="8507"/>
                </a:lnTo>
                <a:lnTo>
                  <a:pt x="38905" y="8065"/>
                </a:lnTo>
                <a:lnTo>
                  <a:pt x="39899" y="7678"/>
                </a:lnTo>
                <a:lnTo>
                  <a:pt x="40893" y="7291"/>
                </a:lnTo>
                <a:lnTo>
                  <a:pt x="41851" y="6960"/>
                </a:lnTo>
                <a:lnTo>
                  <a:pt x="42771" y="6629"/>
                </a:lnTo>
                <a:lnTo>
                  <a:pt x="43674" y="6334"/>
                </a:lnTo>
                <a:lnTo>
                  <a:pt x="45331" y="5819"/>
                </a:lnTo>
                <a:lnTo>
                  <a:pt x="46785" y="5395"/>
                </a:lnTo>
                <a:lnTo>
                  <a:pt x="47982" y="5082"/>
                </a:lnTo>
                <a:lnTo>
                  <a:pt x="48903" y="4861"/>
                </a:lnTo>
                <a:lnTo>
                  <a:pt x="49676" y="4677"/>
                </a:lnTo>
                <a:close/>
                <a:moveTo>
                  <a:pt x="1" y="0"/>
                </a:moveTo>
                <a:lnTo>
                  <a:pt x="1" y="53026"/>
                </a:lnTo>
                <a:lnTo>
                  <a:pt x="94269" y="53026"/>
                </a:lnTo>
                <a:lnTo>
                  <a:pt x="942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235802" y="2802078"/>
            <a:ext cx="1905613" cy="1255536"/>
          </a:xfrm>
          <a:custGeom>
            <a:rect b="b" l="l" r="r" t="t"/>
            <a:pathLst>
              <a:path extrusionOk="0" h="12944" w="19646">
                <a:moveTo>
                  <a:pt x="9261" y="0"/>
                </a:moveTo>
                <a:lnTo>
                  <a:pt x="8654" y="19"/>
                </a:lnTo>
                <a:lnTo>
                  <a:pt x="8065" y="37"/>
                </a:lnTo>
                <a:lnTo>
                  <a:pt x="7457" y="74"/>
                </a:lnTo>
                <a:lnTo>
                  <a:pt x="6868" y="129"/>
                </a:lnTo>
                <a:lnTo>
                  <a:pt x="6297" y="203"/>
                </a:lnTo>
                <a:lnTo>
                  <a:pt x="5174" y="350"/>
                </a:lnTo>
                <a:lnTo>
                  <a:pt x="4106" y="534"/>
                </a:lnTo>
                <a:lnTo>
                  <a:pt x="3130" y="737"/>
                </a:lnTo>
                <a:lnTo>
                  <a:pt x="2247" y="939"/>
                </a:lnTo>
                <a:lnTo>
                  <a:pt x="1492" y="1123"/>
                </a:lnTo>
                <a:lnTo>
                  <a:pt x="866" y="1289"/>
                </a:lnTo>
                <a:lnTo>
                  <a:pt x="405" y="1436"/>
                </a:lnTo>
                <a:lnTo>
                  <a:pt x="0" y="1547"/>
                </a:lnTo>
                <a:lnTo>
                  <a:pt x="203" y="1915"/>
                </a:lnTo>
                <a:lnTo>
                  <a:pt x="424" y="2357"/>
                </a:lnTo>
                <a:lnTo>
                  <a:pt x="737" y="2909"/>
                </a:lnTo>
                <a:lnTo>
                  <a:pt x="1142" y="3591"/>
                </a:lnTo>
                <a:lnTo>
                  <a:pt x="1602" y="4364"/>
                </a:lnTo>
                <a:lnTo>
                  <a:pt x="2155" y="5192"/>
                </a:lnTo>
                <a:lnTo>
                  <a:pt x="2762" y="6095"/>
                </a:lnTo>
                <a:lnTo>
                  <a:pt x="3425" y="6997"/>
                </a:lnTo>
                <a:lnTo>
                  <a:pt x="3793" y="7457"/>
                </a:lnTo>
                <a:lnTo>
                  <a:pt x="4161" y="7917"/>
                </a:lnTo>
                <a:lnTo>
                  <a:pt x="4548" y="8378"/>
                </a:lnTo>
                <a:lnTo>
                  <a:pt x="4953" y="8820"/>
                </a:lnTo>
                <a:lnTo>
                  <a:pt x="5358" y="9261"/>
                </a:lnTo>
                <a:lnTo>
                  <a:pt x="5800" y="9685"/>
                </a:lnTo>
                <a:lnTo>
                  <a:pt x="6223" y="10090"/>
                </a:lnTo>
                <a:lnTo>
                  <a:pt x="6684" y="10495"/>
                </a:lnTo>
                <a:lnTo>
                  <a:pt x="7144" y="10863"/>
                </a:lnTo>
                <a:lnTo>
                  <a:pt x="7604" y="11213"/>
                </a:lnTo>
                <a:lnTo>
                  <a:pt x="8083" y="11544"/>
                </a:lnTo>
                <a:lnTo>
                  <a:pt x="8580" y="11839"/>
                </a:lnTo>
                <a:lnTo>
                  <a:pt x="9077" y="12097"/>
                </a:lnTo>
                <a:lnTo>
                  <a:pt x="9574" y="12336"/>
                </a:lnTo>
                <a:lnTo>
                  <a:pt x="9979" y="12483"/>
                </a:lnTo>
                <a:lnTo>
                  <a:pt x="10385" y="12631"/>
                </a:lnTo>
                <a:lnTo>
                  <a:pt x="10790" y="12723"/>
                </a:lnTo>
                <a:lnTo>
                  <a:pt x="11195" y="12815"/>
                </a:lnTo>
                <a:lnTo>
                  <a:pt x="11581" y="12888"/>
                </a:lnTo>
                <a:lnTo>
                  <a:pt x="11986" y="12925"/>
                </a:lnTo>
                <a:lnTo>
                  <a:pt x="12355" y="12944"/>
                </a:lnTo>
                <a:lnTo>
                  <a:pt x="12741" y="12944"/>
                </a:lnTo>
                <a:lnTo>
                  <a:pt x="13109" y="12925"/>
                </a:lnTo>
                <a:lnTo>
                  <a:pt x="13478" y="12888"/>
                </a:lnTo>
                <a:lnTo>
                  <a:pt x="13846" y="12852"/>
                </a:lnTo>
                <a:lnTo>
                  <a:pt x="14196" y="12778"/>
                </a:lnTo>
                <a:lnTo>
                  <a:pt x="14527" y="12704"/>
                </a:lnTo>
                <a:lnTo>
                  <a:pt x="14877" y="12631"/>
                </a:lnTo>
                <a:lnTo>
                  <a:pt x="15208" y="12520"/>
                </a:lnTo>
                <a:lnTo>
                  <a:pt x="15521" y="12410"/>
                </a:lnTo>
                <a:lnTo>
                  <a:pt x="16129" y="12170"/>
                </a:lnTo>
                <a:lnTo>
                  <a:pt x="16718" y="11913"/>
                </a:lnTo>
                <a:lnTo>
                  <a:pt x="17252" y="11618"/>
                </a:lnTo>
                <a:lnTo>
                  <a:pt x="17731" y="11324"/>
                </a:lnTo>
                <a:lnTo>
                  <a:pt x="18173" y="11029"/>
                </a:lnTo>
                <a:lnTo>
                  <a:pt x="18559" y="10753"/>
                </a:lnTo>
                <a:lnTo>
                  <a:pt x="18891" y="10495"/>
                </a:lnTo>
                <a:lnTo>
                  <a:pt x="19167" y="10274"/>
                </a:lnTo>
                <a:lnTo>
                  <a:pt x="5929" y="4069"/>
                </a:lnTo>
                <a:lnTo>
                  <a:pt x="19646" y="9225"/>
                </a:lnTo>
                <a:lnTo>
                  <a:pt x="19646" y="9225"/>
                </a:lnTo>
                <a:lnTo>
                  <a:pt x="19609" y="8875"/>
                </a:lnTo>
                <a:lnTo>
                  <a:pt x="19572" y="8451"/>
                </a:lnTo>
                <a:lnTo>
                  <a:pt x="19498" y="7991"/>
                </a:lnTo>
                <a:lnTo>
                  <a:pt x="19406" y="7475"/>
                </a:lnTo>
                <a:lnTo>
                  <a:pt x="19277" y="6923"/>
                </a:lnTo>
                <a:lnTo>
                  <a:pt x="19112" y="6334"/>
                </a:lnTo>
                <a:lnTo>
                  <a:pt x="18909" y="5726"/>
                </a:lnTo>
                <a:lnTo>
                  <a:pt x="18651" y="5119"/>
                </a:lnTo>
                <a:lnTo>
                  <a:pt x="18504" y="4806"/>
                </a:lnTo>
                <a:lnTo>
                  <a:pt x="18338" y="4493"/>
                </a:lnTo>
                <a:lnTo>
                  <a:pt x="18173" y="4180"/>
                </a:lnTo>
                <a:lnTo>
                  <a:pt x="17989" y="3885"/>
                </a:lnTo>
                <a:lnTo>
                  <a:pt x="17786" y="3591"/>
                </a:lnTo>
                <a:lnTo>
                  <a:pt x="17565" y="3296"/>
                </a:lnTo>
                <a:lnTo>
                  <a:pt x="17326" y="3001"/>
                </a:lnTo>
                <a:lnTo>
                  <a:pt x="17086" y="2725"/>
                </a:lnTo>
                <a:lnTo>
                  <a:pt x="16810" y="2449"/>
                </a:lnTo>
                <a:lnTo>
                  <a:pt x="16534" y="2173"/>
                </a:lnTo>
                <a:lnTo>
                  <a:pt x="16221" y="1934"/>
                </a:lnTo>
                <a:lnTo>
                  <a:pt x="15890" y="1694"/>
                </a:lnTo>
                <a:lnTo>
                  <a:pt x="15558" y="1455"/>
                </a:lnTo>
                <a:lnTo>
                  <a:pt x="15190" y="1252"/>
                </a:lnTo>
                <a:lnTo>
                  <a:pt x="14803" y="1050"/>
                </a:lnTo>
                <a:lnTo>
                  <a:pt x="14398" y="866"/>
                </a:lnTo>
                <a:lnTo>
                  <a:pt x="13883" y="663"/>
                </a:lnTo>
                <a:lnTo>
                  <a:pt x="13349" y="497"/>
                </a:lnTo>
                <a:lnTo>
                  <a:pt x="12796" y="350"/>
                </a:lnTo>
                <a:lnTo>
                  <a:pt x="12226" y="240"/>
                </a:lnTo>
                <a:lnTo>
                  <a:pt x="11655" y="148"/>
                </a:lnTo>
                <a:lnTo>
                  <a:pt x="11066" y="74"/>
                </a:lnTo>
                <a:lnTo>
                  <a:pt x="10458" y="37"/>
                </a:lnTo>
                <a:lnTo>
                  <a:pt x="98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0" y="4136091"/>
            <a:ext cx="1085984" cy="1007319"/>
          </a:xfrm>
          <a:custGeom>
            <a:rect b="b" l="l" r="r" t="t"/>
            <a:pathLst>
              <a:path extrusionOk="0" h="10385" w="11196">
                <a:moveTo>
                  <a:pt x="3812" y="1"/>
                </a:moveTo>
                <a:lnTo>
                  <a:pt x="3518" y="19"/>
                </a:lnTo>
                <a:lnTo>
                  <a:pt x="2965" y="93"/>
                </a:lnTo>
                <a:lnTo>
                  <a:pt x="2431" y="203"/>
                </a:lnTo>
                <a:lnTo>
                  <a:pt x="1916" y="351"/>
                </a:lnTo>
                <a:lnTo>
                  <a:pt x="1400" y="535"/>
                </a:lnTo>
                <a:lnTo>
                  <a:pt x="922" y="756"/>
                </a:lnTo>
                <a:lnTo>
                  <a:pt x="443" y="995"/>
                </a:lnTo>
                <a:lnTo>
                  <a:pt x="1" y="1290"/>
                </a:lnTo>
                <a:lnTo>
                  <a:pt x="1" y="10385"/>
                </a:lnTo>
                <a:lnTo>
                  <a:pt x="10404" y="10385"/>
                </a:lnTo>
                <a:lnTo>
                  <a:pt x="10569" y="10017"/>
                </a:lnTo>
                <a:lnTo>
                  <a:pt x="10735" y="9630"/>
                </a:lnTo>
                <a:lnTo>
                  <a:pt x="10882" y="9225"/>
                </a:lnTo>
                <a:lnTo>
                  <a:pt x="10993" y="8820"/>
                </a:lnTo>
                <a:lnTo>
                  <a:pt x="11085" y="8397"/>
                </a:lnTo>
                <a:lnTo>
                  <a:pt x="11140" y="7973"/>
                </a:lnTo>
                <a:lnTo>
                  <a:pt x="11177" y="7550"/>
                </a:lnTo>
                <a:lnTo>
                  <a:pt x="11195" y="7108"/>
                </a:lnTo>
                <a:lnTo>
                  <a:pt x="11177" y="6740"/>
                </a:lnTo>
                <a:lnTo>
                  <a:pt x="11158" y="6390"/>
                </a:lnTo>
                <a:lnTo>
                  <a:pt x="11122" y="6021"/>
                </a:lnTo>
                <a:lnTo>
                  <a:pt x="11048" y="5672"/>
                </a:lnTo>
                <a:lnTo>
                  <a:pt x="10974" y="5340"/>
                </a:lnTo>
                <a:lnTo>
                  <a:pt x="10882" y="4990"/>
                </a:lnTo>
                <a:lnTo>
                  <a:pt x="10772" y="4659"/>
                </a:lnTo>
                <a:lnTo>
                  <a:pt x="10643" y="4346"/>
                </a:lnTo>
                <a:lnTo>
                  <a:pt x="10496" y="4033"/>
                </a:lnTo>
                <a:lnTo>
                  <a:pt x="10330" y="3720"/>
                </a:lnTo>
                <a:lnTo>
                  <a:pt x="10164" y="3425"/>
                </a:lnTo>
                <a:lnTo>
                  <a:pt x="9980" y="3131"/>
                </a:lnTo>
                <a:lnTo>
                  <a:pt x="9778" y="2855"/>
                </a:lnTo>
                <a:lnTo>
                  <a:pt x="9575" y="2578"/>
                </a:lnTo>
                <a:lnTo>
                  <a:pt x="9354" y="2321"/>
                </a:lnTo>
                <a:lnTo>
                  <a:pt x="9115" y="2081"/>
                </a:lnTo>
                <a:lnTo>
                  <a:pt x="8875" y="1842"/>
                </a:lnTo>
                <a:lnTo>
                  <a:pt x="8618" y="1621"/>
                </a:lnTo>
                <a:lnTo>
                  <a:pt x="8341" y="1419"/>
                </a:lnTo>
                <a:lnTo>
                  <a:pt x="8065" y="1216"/>
                </a:lnTo>
                <a:lnTo>
                  <a:pt x="7771" y="1032"/>
                </a:lnTo>
                <a:lnTo>
                  <a:pt x="7476" y="866"/>
                </a:lnTo>
                <a:lnTo>
                  <a:pt x="7163" y="700"/>
                </a:lnTo>
                <a:lnTo>
                  <a:pt x="6850" y="553"/>
                </a:lnTo>
                <a:lnTo>
                  <a:pt x="6537" y="424"/>
                </a:lnTo>
                <a:lnTo>
                  <a:pt x="6206" y="314"/>
                </a:lnTo>
                <a:lnTo>
                  <a:pt x="5856" y="222"/>
                </a:lnTo>
                <a:lnTo>
                  <a:pt x="5525" y="148"/>
                </a:lnTo>
                <a:lnTo>
                  <a:pt x="5175" y="74"/>
                </a:lnTo>
                <a:lnTo>
                  <a:pt x="4806" y="38"/>
                </a:lnTo>
                <a:lnTo>
                  <a:pt x="4457" y="19"/>
                </a:lnTo>
                <a:lnTo>
                  <a:pt x="4088" y="1"/>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1B148"/>
              </a:solidFill>
            </a:endParaRPr>
          </a:p>
        </p:txBody>
      </p:sp>
      <p:sp>
        <p:nvSpPr>
          <p:cNvPr id="19" name="Google Shape;19;p3"/>
          <p:cNvSpPr/>
          <p:nvPr/>
        </p:nvSpPr>
        <p:spPr>
          <a:xfrm>
            <a:off x="0" y="0"/>
            <a:ext cx="1936070" cy="2500305"/>
          </a:xfrm>
          <a:custGeom>
            <a:rect b="b" l="l" r="r" t="t"/>
            <a:pathLst>
              <a:path extrusionOk="0" h="25777" w="19960">
                <a:moveTo>
                  <a:pt x="1" y="0"/>
                </a:moveTo>
                <a:lnTo>
                  <a:pt x="1" y="24727"/>
                </a:lnTo>
                <a:lnTo>
                  <a:pt x="627" y="24967"/>
                </a:lnTo>
                <a:lnTo>
                  <a:pt x="1290" y="25188"/>
                </a:lnTo>
                <a:lnTo>
                  <a:pt x="1953" y="25353"/>
                </a:lnTo>
                <a:lnTo>
                  <a:pt x="2615" y="25501"/>
                </a:lnTo>
                <a:lnTo>
                  <a:pt x="3297" y="25629"/>
                </a:lnTo>
                <a:lnTo>
                  <a:pt x="3996" y="25703"/>
                </a:lnTo>
                <a:lnTo>
                  <a:pt x="4696" y="25758"/>
                </a:lnTo>
                <a:lnTo>
                  <a:pt x="5414" y="25777"/>
                </a:lnTo>
                <a:lnTo>
                  <a:pt x="6169" y="25758"/>
                </a:lnTo>
                <a:lnTo>
                  <a:pt x="6905" y="25703"/>
                </a:lnTo>
                <a:lnTo>
                  <a:pt x="7623" y="25611"/>
                </a:lnTo>
                <a:lnTo>
                  <a:pt x="8341" y="25482"/>
                </a:lnTo>
                <a:lnTo>
                  <a:pt x="9041" y="25316"/>
                </a:lnTo>
                <a:lnTo>
                  <a:pt x="9741" y="25114"/>
                </a:lnTo>
                <a:lnTo>
                  <a:pt x="10422" y="24893"/>
                </a:lnTo>
                <a:lnTo>
                  <a:pt x="11085" y="24635"/>
                </a:lnTo>
                <a:lnTo>
                  <a:pt x="11711" y="24341"/>
                </a:lnTo>
                <a:lnTo>
                  <a:pt x="12355" y="24028"/>
                </a:lnTo>
                <a:lnTo>
                  <a:pt x="12963" y="23678"/>
                </a:lnTo>
                <a:lnTo>
                  <a:pt x="13552" y="23291"/>
                </a:lnTo>
                <a:lnTo>
                  <a:pt x="14123" y="22886"/>
                </a:lnTo>
                <a:lnTo>
                  <a:pt x="14675" y="22463"/>
                </a:lnTo>
                <a:lnTo>
                  <a:pt x="15191" y="22002"/>
                </a:lnTo>
                <a:lnTo>
                  <a:pt x="15706" y="21524"/>
                </a:lnTo>
                <a:lnTo>
                  <a:pt x="16185" y="21008"/>
                </a:lnTo>
                <a:lnTo>
                  <a:pt x="16645" y="20493"/>
                </a:lnTo>
                <a:lnTo>
                  <a:pt x="17069" y="19940"/>
                </a:lnTo>
                <a:lnTo>
                  <a:pt x="17474" y="19370"/>
                </a:lnTo>
                <a:lnTo>
                  <a:pt x="17860" y="18780"/>
                </a:lnTo>
                <a:lnTo>
                  <a:pt x="18210" y="18173"/>
                </a:lnTo>
                <a:lnTo>
                  <a:pt x="18523" y="17528"/>
                </a:lnTo>
                <a:lnTo>
                  <a:pt x="18818" y="16902"/>
                </a:lnTo>
                <a:lnTo>
                  <a:pt x="19076" y="16240"/>
                </a:lnTo>
                <a:lnTo>
                  <a:pt x="19296" y="15558"/>
                </a:lnTo>
                <a:lnTo>
                  <a:pt x="19499" y="14859"/>
                </a:lnTo>
                <a:lnTo>
                  <a:pt x="19665" y="14159"/>
                </a:lnTo>
                <a:lnTo>
                  <a:pt x="19794" y="13441"/>
                </a:lnTo>
                <a:lnTo>
                  <a:pt x="19886" y="12723"/>
                </a:lnTo>
                <a:lnTo>
                  <a:pt x="19941" y="11986"/>
                </a:lnTo>
                <a:lnTo>
                  <a:pt x="19959" y="11232"/>
                </a:lnTo>
                <a:lnTo>
                  <a:pt x="19959" y="10808"/>
                </a:lnTo>
                <a:lnTo>
                  <a:pt x="19941" y="10385"/>
                </a:lnTo>
                <a:lnTo>
                  <a:pt x="19904" y="9980"/>
                </a:lnTo>
                <a:lnTo>
                  <a:pt x="19867" y="9556"/>
                </a:lnTo>
                <a:lnTo>
                  <a:pt x="19812" y="9151"/>
                </a:lnTo>
                <a:lnTo>
                  <a:pt x="19738" y="8746"/>
                </a:lnTo>
                <a:lnTo>
                  <a:pt x="19665" y="8341"/>
                </a:lnTo>
                <a:lnTo>
                  <a:pt x="19591" y="7936"/>
                </a:lnTo>
                <a:lnTo>
                  <a:pt x="19481" y="7549"/>
                </a:lnTo>
                <a:lnTo>
                  <a:pt x="19389" y="7163"/>
                </a:lnTo>
                <a:lnTo>
                  <a:pt x="19260" y="6776"/>
                </a:lnTo>
                <a:lnTo>
                  <a:pt x="19131" y="6389"/>
                </a:lnTo>
                <a:lnTo>
                  <a:pt x="19002" y="6021"/>
                </a:lnTo>
                <a:lnTo>
                  <a:pt x="18855" y="5653"/>
                </a:lnTo>
                <a:lnTo>
                  <a:pt x="18523" y="4916"/>
                </a:lnTo>
                <a:lnTo>
                  <a:pt x="18155" y="4217"/>
                </a:lnTo>
                <a:lnTo>
                  <a:pt x="17750" y="3536"/>
                </a:lnTo>
                <a:lnTo>
                  <a:pt x="17326" y="2873"/>
                </a:lnTo>
                <a:lnTo>
                  <a:pt x="16848" y="2247"/>
                </a:lnTo>
                <a:lnTo>
                  <a:pt x="16351" y="1639"/>
                </a:lnTo>
                <a:lnTo>
                  <a:pt x="15817" y="1068"/>
                </a:lnTo>
                <a:lnTo>
                  <a:pt x="15246" y="516"/>
                </a:lnTo>
                <a:lnTo>
                  <a:pt x="14657"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1B148"/>
              </a:solidFill>
            </a:endParaRPr>
          </a:p>
        </p:txBody>
      </p:sp>
      <p:sp>
        <p:nvSpPr>
          <p:cNvPr id="20" name="Google Shape;20;p3"/>
          <p:cNvSpPr/>
          <p:nvPr/>
        </p:nvSpPr>
        <p:spPr>
          <a:xfrm>
            <a:off x="2221739" y="0"/>
            <a:ext cx="971624" cy="843005"/>
          </a:xfrm>
          <a:custGeom>
            <a:rect b="b" l="l" r="r" t="t"/>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1B148"/>
              </a:solidFill>
            </a:endParaRPr>
          </a:p>
        </p:txBody>
      </p:sp>
      <p:sp>
        <p:nvSpPr>
          <p:cNvPr id="21" name="Google Shape;21;p3"/>
          <p:cNvSpPr/>
          <p:nvPr/>
        </p:nvSpPr>
        <p:spPr>
          <a:xfrm>
            <a:off x="1680587" y="3914645"/>
            <a:ext cx="1491337" cy="1228764"/>
          </a:xfrm>
          <a:custGeom>
            <a:rect b="b" l="l" r="r" t="t"/>
            <a:pathLst>
              <a:path extrusionOk="0" h="12668" w="15375">
                <a:moveTo>
                  <a:pt x="6500" y="1"/>
                </a:moveTo>
                <a:lnTo>
                  <a:pt x="6187" y="167"/>
                </a:lnTo>
                <a:lnTo>
                  <a:pt x="5837" y="406"/>
                </a:lnTo>
                <a:lnTo>
                  <a:pt x="5377" y="719"/>
                </a:lnTo>
                <a:lnTo>
                  <a:pt x="4843" y="1105"/>
                </a:lnTo>
                <a:lnTo>
                  <a:pt x="4254" y="1603"/>
                </a:lnTo>
                <a:lnTo>
                  <a:pt x="3941" y="1879"/>
                </a:lnTo>
                <a:lnTo>
                  <a:pt x="3609" y="2173"/>
                </a:lnTo>
                <a:lnTo>
                  <a:pt x="3296" y="2486"/>
                </a:lnTo>
                <a:lnTo>
                  <a:pt x="2965" y="2818"/>
                </a:lnTo>
                <a:lnTo>
                  <a:pt x="2652" y="3186"/>
                </a:lnTo>
                <a:lnTo>
                  <a:pt x="2339" y="3573"/>
                </a:lnTo>
                <a:lnTo>
                  <a:pt x="2026" y="3978"/>
                </a:lnTo>
                <a:lnTo>
                  <a:pt x="1731" y="4401"/>
                </a:lnTo>
                <a:lnTo>
                  <a:pt x="1455" y="4843"/>
                </a:lnTo>
                <a:lnTo>
                  <a:pt x="1179" y="5303"/>
                </a:lnTo>
                <a:lnTo>
                  <a:pt x="939" y="5782"/>
                </a:lnTo>
                <a:lnTo>
                  <a:pt x="718" y="6298"/>
                </a:lnTo>
                <a:lnTo>
                  <a:pt x="516" y="6813"/>
                </a:lnTo>
                <a:lnTo>
                  <a:pt x="350" y="7365"/>
                </a:lnTo>
                <a:lnTo>
                  <a:pt x="203" y="7936"/>
                </a:lnTo>
                <a:lnTo>
                  <a:pt x="92" y="8525"/>
                </a:lnTo>
                <a:lnTo>
                  <a:pt x="19" y="9133"/>
                </a:lnTo>
                <a:lnTo>
                  <a:pt x="0" y="9759"/>
                </a:lnTo>
                <a:lnTo>
                  <a:pt x="0" y="10403"/>
                </a:lnTo>
                <a:lnTo>
                  <a:pt x="19" y="10735"/>
                </a:lnTo>
                <a:lnTo>
                  <a:pt x="56" y="11066"/>
                </a:lnTo>
                <a:lnTo>
                  <a:pt x="111" y="11471"/>
                </a:lnTo>
                <a:lnTo>
                  <a:pt x="185" y="11858"/>
                </a:lnTo>
                <a:lnTo>
                  <a:pt x="258" y="12263"/>
                </a:lnTo>
                <a:lnTo>
                  <a:pt x="369" y="12668"/>
                </a:lnTo>
                <a:lnTo>
                  <a:pt x="15209" y="12668"/>
                </a:lnTo>
                <a:lnTo>
                  <a:pt x="15264" y="12245"/>
                </a:lnTo>
                <a:lnTo>
                  <a:pt x="15319" y="11821"/>
                </a:lnTo>
                <a:lnTo>
                  <a:pt x="15337" y="11398"/>
                </a:lnTo>
                <a:lnTo>
                  <a:pt x="15356" y="10974"/>
                </a:lnTo>
                <a:lnTo>
                  <a:pt x="15374" y="10551"/>
                </a:lnTo>
                <a:lnTo>
                  <a:pt x="15356" y="10127"/>
                </a:lnTo>
                <a:lnTo>
                  <a:pt x="15337" y="9722"/>
                </a:lnTo>
                <a:lnTo>
                  <a:pt x="15301" y="9317"/>
                </a:lnTo>
                <a:lnTo>
                  <a:pt x="15245" y="8986"/>
                </a:lnTo>
                <a:lnTo>
                  <a:pt x="15209" y="8654"/>
                </a:lnTo>
                <a:lnTo>
                  <a:pt x="15061" y="8028"/>
                </a:lnTo>
                <a:lnTo>
                  <a:pt x="14896" y="7421"/>
                </a:lnTo>
                <a:lnTo>
                  <a:pt x="14675" y="6850"/>
                </a:lnTo>
                <a:lnTo>
                  <a:pt x="14435" y="6298"/>
                </a:lnTo>
                <a:lnTo>
                  <a:pt x="14177" y="5782"/>
                </a:lnTo>
                <a:lnTo>
                  <a:pt x="13883" y="5285"/>
                </a:lnTo>
                <a:lnTo>
                  <a:pt x="13570" y="4825"/>
                </a:lnTo>
                <a:lnTo>
                  <a:pt x="13238" y="4383"/>
                </a:lnTo>
                <a:lnTo>
                  <a:pt x="12889" y="3959"/>
                </a:lnTo>
                <a:lnTo>
                  <a:pt x="12520" y="3573"/>
                </a:lnTo>
                <a:lnTo>
                  <a:pt x="12152" y="3204"/>
                </a:lnTo>
                <a:lnTo>
                  <a:pt x="11766" y="2855"/>
                </a:lnTo>
                <a:lnTo>
                  <a:pt x="11379" y="2523"/>
                </a:lnTo>
                <a:lnTo>
                  <a:pt x="10992" y="2229"/>
                </a:lnTo>
                <a:lnTo>
                  <a:pt x="10587" y="1952"/>
                </a:lnTo>
                <a:lnTo>
                  <a:pt x="10201" y="1695"/>
                </a:lnTo>
                <a:lnTo>
                  <a:pt x="9814" y="1455"/>
                </a:lnTo>
                <a:lnTo>
                  <a:pt x="9427" y="1234"/>
                </a:lnTo>
                <a:lnTo>
                  <a:pt x="9059" y="1050"/>
                </a:lnTo>
                <a:lnTo>
                  <a:pt x="8378" y="700"/>
                </a:lnTo>
                <a:lnTo>
                  <a:pt x="7770" y="443"/>
                </a:lnTo>
                <a:lnTo>
                  <a:pt x="7236" y="240"/>
                </a:lnTo>
                <a:lnTo>
                  <a:pt x="6850" y="93"/>
                </a:lnTo>
                <a:lnTo>
                  <a:pt x="65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ctrTitle"/>
          </p:nvPr>
        </p:nvSpPr>
        <p:spPr>
          <a:xfrm>
            <a:off x="5349175" y="1964350"/>
            <a:ext cx="31089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000"/>
              <a:buNone/>
              <a:defRPr sz="4000">
                <a:solidFill>
                  <a:schemeClr val="lt1"/>
                </a:solidFill>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23" name="Google Shape;23;p3"/>
          <p:cNvSpPr txBox="1"/>
          <p:nvPr>
            <p:ph idx="1" type="subTitle"/>
          </p:nvPr>
        </p:nvSpPr>
        <p:spPr>
          <a:xfrm>
            <a:off x="5349175" y="3221054"/>
            <a:ext cx="31089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4" name="Shape 24"/>
        <p:cNvGrpSpPr/>
        <p:nvPr/>
      </p:nvGrpSpPr>
      <p:grpSpPr>
        <a:xfrm>
          <a:off x="0" y="0"/>
          <a:ext cx="0" cy="0"/>
          <a:chOff x="0" y="0"/>
          <a:chExt cx="0" cy="0"/>
        </a:xfrm>
      </p:grpSpPr>
      <p:sp>
        <p:nvSpPr>
          <p:cNvPr id="25" name="Google Shape;25;p4"/>
          <p:cNvSpPr/>
          <p:nvPr/>
        </p:nvSpPr>
        <p:spPr>
          <a:xfrm>
            <a:off x="0" y="0"/>
            <a:ext cx="9144093" cy="5143522"/>
          </a:xfrm>
          <a:custGeom>
            <a:rect b="b" l="l" r="r" t="t"/>
            <a:pathLst>
              <a:path extrusionOk="0" h="53026" w="94269">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1650244" y="3237827"/>
            <a:ext cx="930521" cy="1355672"/>
          </a:xfrm>
          <a:custGeom>
            <a:rect b="b" l="l" r="r" t="t"/>
            <a:pathLst>
              <a:path extrusionOk="0" h="13976" w="9593">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7602686" y="3512916"/>
            <a:ext cx="1278848" cy="1021604"/>
          </a:xfrm>
          <a:custGeom>
            <a:rect b="b" l="l" r="r" t="t"/>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6991883" y="3961149"/>
            <a:ext cx="566286" cy="927029"/>
          </a:xfrm>
          <a:custGeom>
            <a:rect b="b" l="l" r="r" t="t"/>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0" y="2514602"/>
            <a:ext cx="1378855" cy="1907408"/>
          </a:xfrm>
          <a:custGeom>
            <a:rect b="b" l="l" r="r" t="t"/>
            <a:pathLst>
              <a:path extrusionOk="0" h="19664" w="14215">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2114578" y="0"/>
            <a:ext cx="1107352" cy="964471"/>
          </a:xfrm>
          <a:custGeom>
            <a:rect b="b" l="l" r="r" t="t"/>
            <a:pathLst>
              <a:path extrusionOk="0" h="9943" w="11416">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7600940" y="421461"/>
            <a:ext cx="1543076" cy="2686124"/>
          </a:xfrm>
          <a:custGeom>
            <a:rect b="b" l="l" r="r" t="t"/>
            <a:pathLst>
              <a:path extrusionOk="0" h="27692" w="15908">
                <a:moveTo>
                  <a:pt x="13846" y="1"/>
                </a:moveTo>
                <a:lnTo>
                  <a:pt x="13128" y="19"/>
                </a:lnTo>
                <a:lnTo>
                  <a:pt x="12428" y="74"/>
                </a:lnTo>
                <a:lnTo>
                  <a:pt x="11729" y="166"/>
                </a:lnTo>
                <a:lnTo>
                  <a:pt x="11047" y="277"/>
                </a:lnTo>
                <a:lnTo>
                  <a:pt x="10384" y="442"/>
                </a:lnTo>
                <a:lnTo>
                  <a:pt x="9722" y="627"/>
                </a:lnTo>
                <a:lnTo>
                  <a:pt x="9077" y="848"/>
                </a:lnTo>
                <a:lnTo>
                  <a:pt x="8451" y="1087"/>
                </a:lnTo>
                <a:lnTo>
                  <a:pt x="7844" y="1363"/>
                </a:lnTo>
                <a:lnTo>
                  <a:pt x="7255" y="1676"/>
                </a:lnTo>
                <a:lnTo>
                  <a:pt x="6665" y="2007"/>
                </a:lnTo>
                <a:lnTo>
                  <a:pt x="6113" y="2357"/>
                </a:lnTo>
                <a:lnTo>
                  <a:pt x="5561" y="2744"/>
                </a:lnTo>
                <a:lnTo>
                  <a:pt x="5045" y="3167"/>
                </a:lnTo>
                <a:lnTo>
                  <a:pt x="4530" y="3591"/>
                </a:lnTo>
                <a:lnTo>
                  <a:pt x="4051" y="4051"/>
                </a:lnTo>
                <a:lnTo>
                  <a:pt x="3591" y="4530"/>
                </a:lnTo>
                <a:lnTo>
                  <a:pt x="3167" y="5045"/>
                </a:lnTo>
                <a:lnTo>
                  <a:pt x="2744" y="5561"/>
                </a:lnTo>
                <a:lnTo>
                  <a:pt x="2357" y="6113"/>
                </a:lnTo>
                <a:lnTo>
                  <a:pt x="2007" y="6666"/>
                </a:lnTo>
                <a:lnTo>
                  <a:pt x="1676" y="7255"/>
                </a:lnTo>
                <a:lnTo>
                  <a:pt x="1363" y="7844"/>
                </a:lnTo>
                <a:lnTo>
                  <a:pt x="1087" y="8452"/>
                </a:lnTo>
                <a:lnTo>
                  <a:pt x="847" y="9078"/>
                </a:lnTo>
                <a:lnTo>
                  <a:pt x="626" y="9722"/>
                </a:lnTo>
                <a:lnTo>
                  <a:pt x="442" y="10385"/>
                </a:lnTo>
                <a:lnTo>
                  <a:pt x="276" y="11048"/>
                </a:lnTo>
                <a:lnTo>
                  <a:pt x="166" y="11729"/>
                </a:lnTo>
                <a:lnTo>
                  <a:pt x="74" y="12428"/>
                </a:lnTo>
                <a:lnTo>
                  <a:pt x="19" y="13128"/>
                </a:lnTo>
                <a:lnTo>
                  <a:pt x="0" y="13846"/>
                </a:lnTo>
                <a:lnTo>
                  <a:pt x="19" y="14564"/>
                </a:lnTo>
                <a:lnTo>
                  <a:pt x="74" y="15264"/>
                </a:lnTo>
                <a:lnTo>
                  <a:pt x="166" y="15964"/>
                </a:lnTo>
                <a:lnTo>
                  <a:pt x="276" y="16645"/>
                </a:lnTo>
                <a:lnTo>
                  <a:pt x="442" y="17308"/>
                </a:lnTo>
                <a:lnTo>
                  <a:pt x="626" y="17970"/>
                </a:lnTo>
                <a:lnTo>
                  <a:pt x="847" y="18615"/>
                </a:lnTo>
                <a:lnTo>
                  <a:pt x="1087" y="19241"/>
                </a:lnTo>
                <a:lnTo>
                  <a:pt x="1363" y="19848"/>
                </a:lnTo>
                <a:lnTo>
                  <a:pt x="1676" y="20438"/>
                </a:lnTo>
                <a:lnTo>
                  <a:pt x="2007" y="21027"/>
                </a:lnTo>
                <a:lnTo>
                  <a:pt x="2357" y="21579"/>
                </a:lnTo>
                <a:lnTo>
                  <a:pt x="2744" y="22131"/>
                </a:lnTo>
                <a:lnTo>
                  <a:pt x="3167" y="22647"/>
                </a:lnTo>
                <a:lnTo>
                  <a:pt x="3591" y="23162"/>
                </a:lnTo>
                <a:lnTo>
                  <a:pt x="4051" y="23641"/>
                </a:lnTo>
                <a:lnTo>
                  <a:pt x="4530" y="24101"/>
                </a:lnTo>
                <a:lnTo>
                  <a:pt x="5045" y="24525"/>
                </a:lnTo>
                <a:lnTo>
                  <a:pt x="5561" y="24948"/>
                </a:lnTo>
                <a:lnTo>
                  <a:pt x="6113" y="25335"/>
                </a:lnTo>
                <a:lnTo>
                  <a:pt x="6665" y="25685"/>
                </a:lnTo>
                <a:lnTo>
                  <a:pt x="7255" y="26016"/>
                </a:lnTo>
                <a:lnTo>
                  <a:pt x="7844" y="26329"/>
                </a:lnTo>
                <a:lnTo>
                  <a:pt x="8451" y="26605"/>
                </a:lnTo>
                <a:lnTo>
                  <a:pt x="9077" y="26845"/>
                </a:lnTo>
                <a:lnTo>
                  <a:pt x="9722" y="27066"/>
                </a:lnTo>
                <a:lnTo>
                  <a:pt x="10384" y="27250"/>
                </a:lnTo>
                <a:lnTo>
                  <a:pt x="11047" y="27416"/>
                </a:lnTo>
                <a:lnTo>
                  <a:pt x="11729" y="27526"/>
                </a:lnTo>
                <a:lnTo>
                  <a:pt x="12428" y="27618"/>
                </a:lnTo>
                <a:lnTo>
                  <a:pt x="13128" y="27673"/>
                </a:lnTo>
                <a:lnTo>
                  <a:pt x="13846" y="27692"/>
                </a:lnTo>
                <a:lnTo>
                  <a:pt x="14361" y="27673"/>
                </a:lnTo>
                <a:lnTo>
                  <a:pt x="14895" y="27655"/>
                </a:lnTo>
                <a:lnTo>
                  <a:pt x="15392" y="27600"/>
                </a:lnTo>
                <a:lnTo>
                  <a:pt x="15908" y="27544"/>
                </a:lnTo>
                <a:lnTo>
                  <a:pt x="15908" y="148"/>
                </a:lnTo>
                <a:lnTo>
                  <a:pt x="15392" y="93"/>
                </a:lnTo>
                <a:lnTo>
                  <a:pt x="14895" y="37"/>
                </a:lnTo>
                <a:lnTo>
                  <a:pt x="14361" y="19"/>
                </a:lnTo>
                <a:lnTo>
                  <a:pt x="138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idx="1" type="body"/>
          </p:nvPr>
        </p:nvSpPr>
        <p:spPr>
          <a:xfrm>
            <a:off x="3344575" y="1323600"/>
            <a:ext cx="3859200" cy="8199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Clr>
                <a:schemeClr val="accent2"/>
              </a:buClr>
              <a:buSzPts val="2600"/>
              <a:buChar char="⊷"/>
              <a:defRPr i="1" sz="2600">
                <a:solidFill>
                  <a:schemeClr val="accent2"/>
                </a:solidFill>
              </a:defRPr>
            </a:lvl1pPr>
            <a:lvl2pPr indent="-393700" lvl="1" marL="914400" rtl="0">
              <a:spcBef>
                <a:spcPts val="0"/>
              </a:spcBef>
              <a:spcAft>
                <a:spcPts val="0"/>
              </a:spcAft>
              <a:buClr>
                <a:schemeClr val="accent2"/>
              </a:buClr>
              <a:buSzPts val="2600"/>
              <a:buChar char="⊶"/>
              <a:defRPr i="1" sz="2600">
                <a:solidFill>
                  <a:schemeClr val="accent2"/>
                </a:solidFill>
              </a:defRPr>
            </a:lvl2pPr>
            <a:lvl3pPr indent="-393700" lvl="2" marL="1371600" rtl="0">
              <a:spcBef>
                <a:spcPts val="0"/>
              </a:spcBef>
              <a:spcAft>
                <a:spcPts val="0"/>
              </a:spcAft>
              <a:buClr>
                <a:schemeClr val="accent2"/>
              </a:buClr>
              <a:buSzPts val="2600"/>
              <a:buChar char="⊸"/>
              <a:defRPr i="1" sz="2600">
                <a:solidFill>
                  <a:schemeClr val="accent2"/>
                </a:solidFill>
              </a:defRPr>
            </a:lvl3pPr>
            <a:lvl4pPr indent="-393700" lvl="3" marL="1828800" rtl="0">
              <a:spcBef>
                <a:spcPts val="0"/>
              </a:spcBef>
              <a:spcAft>
                <a:spcPts val="0"/>
              </a:spcAft>
              <a:buClr>
                <a:schemeClr val="accent2"/>
              </a:buClr>
              <a:buSzPts val="2600"/>
              <a:buChar char="●"/>
              <a:defRPr i="1" sz="2600">
                <a:solidFill>
                  <a:schemeClr val="accent2"/>
                </a:solidFill>
              </a:defRPr>
            </a:lvl4pPr>
            <a:lvl5pPr indent="-393700" lvl="4" marL="2286000" rtl="0">
              <a:spcBef>
                <a:spcPts val="0"/>
              </a:spcBef>
              <a:spcAft>
                <a:spcPts val="0"/>
              </a:spcAft>
              <a:buClr>
                <a:schemeClr val="accent2"/>
              </a:buClr>
              <a:buSzPts val="2600"/>
              <a:buChar char="○"/>
              <a:defRPr i="1" sz="2600">
                <a:solidFill>
                  <a:schemeClr val="accent2"/>
                </a:solidFill>
              </a:defRPr>
            </a:lvl5pPr>
            <a:lvl6pPr indent="-393700" lvl="5" marL="2743200" rtl="0">
              <a:spcBef>
                <a:spcPts val="0"/>
              </a:spcBef>
              <a:spcAft>
                <a:spcPts val="0"/>
              </a:spcAft>
              <a:buClr>
                <a:schemeClr val="accent2"/>
              </a:buClr>
              <a:buSzPts val="2600"/>
              <a:buChar char="■"/>
              <a:defRPr i="1" sz="2600">
                <a:solidFill>
                  <a:schemeClr val="accent2"/>
                </a:solidFill>
              </a:defRPr>
            </a:lvl6pPr>
            <a:lvl7pPr indent="-393700" lvl="6" marL="3200400" rtl="0">
              <a:spcBef>
                <a:spcPts val="0"/>
              </a:spcBef>
              <a:spcAft>
                <a:spcPts val="0"/>
              </a:spcAft>
              <a:buClr>
                <a:schemeClr val="accent2"/>
              </a:buClr>
              <a:buSzPts val="2600"/>
              <a:buChar char="●"/>
              <a:defRPr i="1" sz="2600">
                <a:solidFill>
                  <a:schemeClr val="accent2"/>
                </a:solidFill>
              </a:defRPr>
            </a:lvl7pPr>
            <a:lvl8pPr indent="-393700" lvl="7" marL="3657600" rtl="0">
              <a:spcBef>
                <a:spcPts val="0"/>
              </a:spcBef>
              <a:spcAft>
                <a:spcPts val="0"/>
              </a:spcAft>
              <a:buClr>
                <a:schemeClr val="accent2"/>
              </a:buClr>
              <a:buSzPts val="2600"/>
              <a:buChar char="○"/>
              <a:defRPr i="1" sz="2600">
                <a:solidFill>
                  <a:schemeClr val="accent2"/>
                </a:solidFill>
              </a:defRPr>
            </a:lvl8pPr>
            <a:lvl9pPr indent="-393700" lvl="8" marL="4114800">
              <a:spcBef>
                <a:spcPts val="0"/>
              </a:spcBef>
              <a:spcAft>
                <a:spcPts val="0"/>
              </a:spcAft>
              <a:buClr>
                <a:schemeClr val="accent2"/>
              </a:buClr>
              <a:buSzPts val="2600"/>
              <a:buChar char="■"/>
              <a:defRPr i="1" sz="2600">
                <a:solidFill>
                  <a:schemeClr val="accent2"/>
                </a:solidFill>
              </a:defRPr>
            </a:lvl9pPr>
          </a:lstStyle>
          <a:p/>
        </p:txBody>
      </p:sp>
      <p:sp>
        <p:nvSpPr>
          <p:cNvPr id="33" name="Google Shape;33;p4"/>
          <p:cNvSpPr txBox="1"/>
          <p:nvPr/>
        </p:nvSpPr>
        <p:spPr>
          <a:xfrm>
            <a:off x="1531725" y="1092169"/>
            <a:ext cx="1957200" cy="653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600">
                <a:solidFill>
                  <a:schemeClr val="dk1"/>
                </a:solidFill>
                <a:latin typeface="Dosis"/>
                <a:ea typeface="Dosis"/>
                <a:cs typeface="Dosis"/>
                <a:sym typeface="Dosis"/>
              </a:rPr>
              <a:t>“</a:t>
            </a:r>
            <a:endParaRPr sz="9600">
              <a:solidFill>
                <a:schemeClr val="dk1"/>
              </a:solidFill>
              <a:latin typeface="Dosis"/>
              <a:ea typeface="Dosis"/>
              <a:cs typeface="Dosis"/>
              <a:sym typeface="Dosis"/>
            </a:endParaRPr>
          </a:p>
        </p:txBody>
      </p:sp>
      <p:sp>
        <p:nvSpPr>
          <p:cNvPr id="34" name="Google Shape;34;p4"/>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5" name="Shape 35"/>
        <p:cNvGrpSpPr/>
        <p:nvPr/>
      </p:nvGrpSpPr>
      <p:grpSpPr>
        <a:xfrm>
          <a:off x="0" y="0"/>
          <a:ext cx="0" cy="0"/>
          <a:chOff x="0" y="0"/>
          <a:chExt cx="0" cy="0"/>
        </a:xfrm>
      </p:grpSpPr>
      <p:sp>
        <p:nvSpPr>
          <p:cNvPr id="36" name="Google Shape;36;p5"/>
          <p:cNvSpPr/>
          <p:nvPr/>
        </p:nvSpPr>
        <p:spPr>
          <a:xfrm>
            <a:off x="0" y="0"/>
            <a:ext cx="9144093" cy="5143522"/>
          </a:xfrm>
          <a:custGeom>
            <a:rect b="b" l="l" r="r" t="t"/>
            <a:pathLst>
              <a:path extrusionOk="0" h="53026" w="94269">
                <a:moveTo>
                  <a:pt x="40138" y="14729"/>
                </a:moveTo>
                <a:lnTo>
                  <a:pt x="40211" y="15411"/>
                </a:lnTo>
                <a:lnTo>
                  <a:pt x="40303" y="16239"/>
                </a:lnTo>
                <a:lnTo>
                  <a:pt x="40395" y="17325"/>
                </a:lnTo>
                <a:lnTo>
                  <a:pt x="40469" y="18633"/>
                </a:lnTo>
                <a:lnTo>
                  <a:pt x="40543" y="20161"/>
                </a:lnTo>
                <a:lnTo>
                  <a:pt x="40561" y="20989"/>
                </a:lnTo>
                <a:lnTo>
                  <a:pt x="40579" y="21855"/>
                </a:lnTo>
                <a:lnTo>
                  <a:pt x="40561" y="22738"/>
                </a:lnTo>
                <a:lnTo>
                  <a:pt x="40561" y="23659"/>
                </a:lnTo>
                <a:lnTo>
                  <a:pt x="40524" y="24616"/>
                </a:lnTo>
                <a:lnTo>
                  <a:pt x="40469" y="25574"/>
                </a:lnTo>
                <a:lnTo>
                  <a:pt x="40395" y="26568"/>
                </a:lnTo>
                <a:lnTo>
                  <a:pt x="40303" y="27562"/>
                </a:lnTo>
                <a:lnTo>
                  <a:pt x="40193" y="28556"/>
                </a:lnTo>
                <a:lnTo>
                  <a:pt x="40064" y="29569"/>
                </a:lnTo>
                <a:lnTo>
                  <a:pt x="39880" y="30563"/>
                </a:lnTo>
                <a:lnTo>
                  <a:pt x="39696" y="31558"/>
                </a:lnTo>
                <a:lnTo>
                  <a:pt x="39475" y="32552"/>
                </a:lnTo>
                <a:lnTo>
                  <a:pt x="39217" y="33528"/>
                </a:lnTo>
                <a:lnTo>
                  <a:pt x="38922" y="34485"/>
                </a:lnTo>
                <a:lnTo>
                  <a:pt x="38591" y="35424"/>
                </a:lnTo>
                <a:lnTo>
                  <a:pt x="38407" y="35884"/>
                </a:lnTo>
                <a:lnTo>
                  <a:pt x="38223" y="36326"/>
                </a:lnTo>
                <a:lnTo>
                  <a:pt x="38039" y="36768"/>
                </a:lnTo>
                <a:lnTo>
                  <a:pt x="37818" y="37210"/>
                </a:lnTo>
                <a:lnTo>
                  <a:pt x="37597" y="37633"/>
                </a:lnTo>
                <a:lnTo>
                  <a:pt x="37376" y="38038"/>
                </a:lnTo>
                <a:lnTo>
                  <a:pt x="37136" y="38444"/>
                </a:lnTo>
                <a:lnTo>
                  <a:pt x="36897" y="38849"/>
                </a:lnTo>
                <a:lnTo>
                  <a:pt x="36621" y="39235"/>
                </a:lnTo>
                <a:lnTo>
                  <a:pt x="36363" y="39585"/>
                </a:lnTo>
                <a:lnTo>
                  <a:pt x="36087" y="39953"/>
                </a:lnTo>
                <a:lnTo>
                  <a:pt x="35811" y="40285"/>
                </a:lnTo>
                <a:lnTo>
                  <a:pt x="35516" y="40598"/>
                </a:lnTo>
                <a:lnTo>
                  <a:pt x="35222" y="40911"/>
                </a:lnTo>
                <a:lnTo>
                  <a:pt x="34927" y="41205"/>
                </a:lnTo>
                <a:lnTo>
                  <a:pt x="34614" y="41500"/>
                </a:lnTo>
                <a:lnTo>
                  <a:pt x="34301" y="41758"/>
                </a:lnTo>
                <a:lnTo>
                  <a:pt x="33988" y="42015"/>
                </a:lnTo>
                <a:lnTo>
                  <a:pt x="33675" y="42255"/>
                </a:lnTo>
                <a:lnTo>
                  <a:pt x="33344" y="42494"/>
                </a:lnTo>
                <a:lnTo>
                  <a:pt x="33012" y="42715"/>
                </a:lnTo>
                <a:lnTo>
                  <a:pt x="32681" y="42918"/>
                </a:lnTo>
                <a:lnTo>
                  <a:pt x="32349" y="43102"/>
                </a:lnTo>
                <a:lnTo>
                  <a:pt x="32018" y="43286"/>
                </a:lnTo>
                <a:lnTo>
                  <a:pt x="31337" y="43636"/>
                </a:lnTo>
                <a:lnTo>
                  <a:pt x="30656" y="43930"/>
                </a:lnTo>
                <a:lnTo>
                  <a:pt x="29956" y="44188"/>
                </a:lnTo>
                <a:lnTo>
                  <a:pt x="29275" y="44409"/>
                </a:lnTo>
                <a:lnTo>
                  <a:pt x="28593" y="44593"/>
                </a:lnTo>
                <a:lnTo>
                  <a:pt x="27912" y="44740"/>
                </a:lnTo>
                <a:lnTo>
                  <a:pt x="27249" y="44869"/>
                </a:lnTo>
                <a:lnTo>
                  <a:pt x="26605" y="44961"/>
                </a:lnTo>
                <a:lnTo>
                  <a:pt x="25961" y="45035"/>
                </a:lnTo>
                <a:lnTo>
                  <a:pt x="25335" y="45090"/>
                </a:lnTo>
                <a:lnTo>
                  <a:pt x="24745" y="45127"/>
                </a:lnTo>
                <a:lnTo>
                  <a:pt x="24175" y="45145"/>
                </a:lnTo>
                <a:lnTo>
                  <a:pt x="23622" y="45145"/>
                </a:lnTo>
                <a:lnTo>
                  <a:pt x="23125" y="45127"/>
                </a:lnTo>
                <a:lnTo>
                  <a:pt x="22205" y="45072"/>
                </a:lnTo>
                <a:lnTo>
                  <a:pt x="21450" y="44998"/>
                </a:lnTo>
                <a:lnTo>
                  <a:pt x="20879" y="44924"/>
                </a:lnTo>
                <a:lnTo>
                  <a:pt x="20400" y="44851"/>
                </a:lnTo>
                <a:lnTo>
                  <a:pt x="20124" y="44427"/>
                </a:lnTo>
                <a:lnTo>
                  <a:pt x="19829" y="43949"/>
                </a:lnTo>
                <a:lnTo>
                  <a:pt x="19461" y="43286"/>
                </a:lnTo>
                <a:lnTo>
                  <a:pt x="19038" y="42457"/>
                </a:lnTo>
                <a:lnTo>
                  <a:pt x="18835" y="41997"/>
                </a:lnTo>
                <a:lnTo>
                  <a:pt x="18614" y="41500"/>
                </a:lnTo>
                <a:lnTo>
                  <a:pt x="18393" y="40966"/>
                </a:lnTo>
                <a:lnTo>
                  <a:pt x="18191" y="40414"/>
                </a:lnTo>
                <a:lnTo>
                  <a:pt x="17988" y="39824"/>
                </a:lnTo>
                <a:lnTo>
                  <a:pt x="17804" y="39198"/>
                </a:lnTo>
                <a:lnTo>
                  <a:pt x="17638" y="38572"/>
                </a:lnTo>
                <a:lnTo>
                  <a:pt x="17491" y="37910"/>
                </a:lnTo>
                <a:lnTo>
                  <a:pt x="17362" y="37228"/>
                </a:lnTo>
                <a:lnTo>
                  <a:pt x="17252" y="36529"/>
                </a:lnTo>
                <a:lnTo>
                  <a:pt x="17178" y="35811"/>
                </a:lnTo>
                <a:lnTo>
                  <a:pt x="17141" y="35074"/>
                </a:lnTo>
                <a:lnTo>
                  <a:pt x="17141" y="34338"/>
                </a:lnTo>
                <a:lnTo>
                  <a:pt x="17178" y="33564"/>
                </a:lnTo>
                <a:lnTo>
                  <a:pt x="17215" y="33196"/>
                </a:lnTo>
                <a:lnTo>
                  <a:pt x="17252" y="32810"/>
                </a:lnTo>
                <a:lnTo>
                  <a:pt x="17307" y="32423"/>
                </a:lnTo>
                <a:lnTo>
                  <a:pt x="17381" y="32036"/>
                </a:lnTo>
                <a:lnTo>
                  <a:pt x="17473" y="31650"/>
                </a:lnTo>
                <a:lnTo>
                  <a:pt x="17565" y="31245"/>
                </a:lnTo>
                <a:lnTo>
                  <a:pt x="17675" y="30858"/>
                </a:lnTo>
                <a:lnTo>
                  <a:pt x="17786" y="30471"/>
                </a:lnTo>
                <a:lnTo>
                  <a:pt x="17933" y="30066"/>
                </a:lnTo>
                <a:lnTo>
                  <a:pt x="18080" y="29680"/>
                </a:lnTo>
                <a:lnTo>
                  <a:pt x="18246" y="29293"/>
                </a:lnTo>
                <a:lnTo>
                  <a:pt x="18430" y="28888"/>
                </a:lnTo>
                <a:lnTo>
                  <a:pt x="18614" y="28501"/>
                </a:lnTo>
                <a:lnTo>
                  <a:pt x="18835" y="28115"/>
                </a:lnTo>
                <a:lnTo>
                  <a:pt x="19056" y="27710"/>
                </a:lnTo>
                <a:lnTo>
                  <a:pt x="19314" y="27323"/>
                </a:lnTo>
                <a:lnTo>
                  <a:pt x="19572" y="26936"/>
                </a:lnTo>
                <a:lnTo>
                  <a:pt x="19848" y="26550"/>
                </a:lnTo>
                <a:lnTo>
                  <a:pt x="20142" y="26181"/>
                </a:lnTo>
                <a:lnTo>
                  <a:pt x="20437" y="25813"/>
                </a:lnTo>
                <a:lnTo>
                  <a:pt x="20750" y="25445"/>
                </a:lnTo>
                <a:lnTo>
                  <a:pt x="21081" y="25095"/>
                </a:lnTo>
                <a:lnTo>
                  <a:pt x="21413" y="24745"/>
                </a:lnTo>
                <a:lnTo>
                  <a:pt x="21763" y="24395"/>
                </a:lnTo>
                <a:lnTo>
                  <a:pt x="22499" y="23714"/>
                </a:lnTo>
                <a:lnTo>
                  <a:pt x="23254" y="23070"/>
                </a:lnTo>
                <a:lnTo>
                  <a:pt x="24046" y="22444"/>
                </a:lnTo>
                <a:lnTo>
                  <a:pt x="24856" y="21855"/>
                </a:lnTo>
                <a:lnTo>
                  <a:pt x="25703" y="21265"/>
                </a:lnTo>
                <a:lnTo>
                  <a:pt x="26550" y="20713"/>
                </a:lnTo>
                <a:lnTo>
                  <a:pt x="27415" y="20179"/>
                </a:lnTo>
                <a:lnTo>
                  <a:pt x="28299" y="19682"/>
                </a:lnTo>
                <a:lnTo>
                  <a:pt x="29164" y="19203"/>
                </a:lnTo>
                <a:lnTo>
                  <a:pt x="30048" y="18743"/>
                </a:lnTo>
                <a:lnTo>
                  <a:pt x="30913" y="18320"/>
                </a:lnTo>
                <a:lnTo>
                  <a:pt x="31760" y="17896"/>
                </a:lnTo>
                <a:lnTo>
                  <a:pt x="32607" y="17528"/>
                </a:lnTo>
                <a:lnTo>
                  <a:pt x="33417" y="17160"/>
                </a:lnTo>
                <a:lnTo>
                  <a:pt x="34209" y="16828"/>
                </a:lnTo>
                <a:lnTo>
                  <a:pt x="34982" y="16515"/>
                </a:lnTo>
                <a:lnTo>
                  <a:pt x="36400" y="15963"/>
                </a:lnTo>
                <a:lnTo>
                  <a:pt x="37652" y="15521"/>
                </a:lnTo>
                <a:lnTo>
                  <a:pt x="38683" y="15171"/>
                </a:lnTo>
                <a:lnTo>
                  <a:pt x="39456" y="14913"/>
                </a:lnTo>
                <a:lnTo>
                  <a:pt x="40138" y="14729"/>
                </a:lnTo>
                <a:close/>
                <a:moveTo>
                  <a:pt x="0" y="0"/>
                </a:moveTo>
                <a:lnTo>
                  <a:pt x="0" y="53026"/>
                </a:lnTo>
                <a:lnTo>
                  <a:pt x="94268" y="53026"/>
                </a:lnTo>
                <a:lnTo>
                  <a:pt x="94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528548" y="1071451"/>
            <a:ext cx="1164582" cy="1832524"/>
          </a:xfrm>
          <a:custGeom>
            <a:rect b="b" l="l" r="r" t="t"/>
            <a:pathLst>
              <a:path extrusionOk="0" h="18892" w="12006">
                <a:moveTo>
                  <a:pt x="2063" y="1"/>
                </a:moveTo>
                <a:lnTo>
                  <a:pt x="1934" y="369"/>
                </a:lnTo>
                <a:lnTo>
                  <a:pt x="1768" y="793"/>
                </a:lnTo>
                <a:lnTo>
                  <a:pt x="1584" y="1363"/>
                </a:lnTo>
                <a:lnTo>
                  <a:pt x="1345" y="2063"/>
                </a:lnTo>
                <a:lnTo>
                  <a:pt x="1106" y="2873"/>
                </a:lnTo>
                <a:lnTo>
                  <a:pt x="866" y="3794"/>
                </a:lnTo>
                <a:lnTo>
                  <a:pt x="627" y="4770"/>
                </a:lnTo>
                <a:lnTo>
                  <a:pt x="406" y="5819"/>
                </a:lnTo>
                <a:lnTo>
                  <a:pt x="314" y="6353"/>
                </a:lnTo>
                <a:lnTo>
                  <a:pt x="222" y="6905"/>
                </a:lnTo>
                <a:lnTo>
                  <a:pt x="148" y="7458"/>
                </a:lnTo>
                <a:lnTo>
                  <a:pt x="93" y="8028"/>
                </a:lnTo>
                <a:lnTo>
                  <a:pt x="38" y="8599"/>
                </a:lnTo>
                <a:lnTo>
                  <a:pt x="19" y="9152"/>
                </a:lnTo>
                <a:lnTo>
                  <a:pt x="1" y="9722"/>
                </a:lnTo>
                <a:lnTo>
                  <a:pt x="1" y="10275"/>
                </a:lnTo>
                <a:lnTo>
                  <a:pt x="38" y="10845"/>
                </a:lnTo>
                <a:lnTo>
                  <a:pt x="93" y="11379"/>
                </a:lnTo>
                <a:lnTo>
                  <a:pt x="167" y="11932"/>
                </a:lnTo>
                <a:lnTo>
                  <a:pt x="259" y="12447"/>
                </a:lnTo>
                <a:lnTo>
                  <a:pt x="388" y="12963"/>
                </a:lnTo>
                <a:lnTo>
                  <a:pt x="535" y="13478"/>
                </a:lnTo>
                <a:lnTo>
                  <a:pt x="682" y="13865"/>
                </a:lnTo>
                <a:lnTo>
                  <a:pt x="848" y="14233"/>
                </a:lnTo>
                <a:lnTo>
                  <a:pt x="1032" y="14583"/>
                </a:lnTo>
                <a:lnTo>
                  <a:pt x="1216" y="14914"/>
                </a:lnTo>
                <a:lnTo>
                  <a:pt x="1419" y="15227"/>
                </a:lnTo>
                <a:lnTo>
                  <a:pt x="1640" y="15522"/>
                </a:lnTo>
                <a:lnTo>
                  <a:pt x="1860" y="15798"/>
                </a:lnTo>
                <a:lnTo>
                  <a:pt x="2100" y="16074"/>
                </a:lnTo>
                <a:lnTo>
                  <a:pt x="2339" y="16314"/>
                </a:lnTo>
                <a:lnTo>
                  <a:pt x="2597" y="16553"/>
                </a:lnTo>
                <a:lnTo>
                  <a:pt x="2855" y="16774"/>
                </a:lnTo>
                <a:lnTo>
                  <a:pt x="3112" y="16995"/>
                </a:lnTo>
                <a:lnTo>
                  <a:pt x="3389" y="17179"/>
                </a:lnTo>
                <a:lnTo>
                  <a:pt x="3665" y="17363"/>
                </a:lnTo>
                <a:lnTo>
                  <a:pt x="3941" y="17529"/>
                </a:lnTo>
                <a:lnTo>
                  <a:pt x="4217" y="17695"/>
                </a:lnTo>
                <a:lnTo>
                  <a:pt x="4770" y="17971"/>
                </a:lnTo>
                <a:lnTo>
                  <a:pt x="5322" y="18192"/>
                </a:lnTo>
                <a:lnTo>
                  <a:pt x="5856" y="18394"/>
                </a:lnTo>
                <a:lnTo>
                  <a:pt x="6371" y="18542"/>
                </a:lnTo>
                <a:lnTo>
                  <a:pt x="6850" y="18670"/>
                </a:lnTo>
                <a:lnTo>
                  <a:pt x="7292" y="18781"/>
                </a:lnTo>
                <a:lnTo>
                  <a:pt x="7679" y="18836"/>
                </a:lnTo>
                <a:lnTo>
                  <a:pt x="8010" y="18891"/>
                </a:lnTo>
                <a:lnTo>
                  <a:pt x="4015" y="5727"/>
                </a:lnTo>
                <a:lnTo>
                  <a:pt x="9041" y="18560"/>
                </a:lnTo>
                <a:lnTo>
                  <a:pt x="9262" y="18321"/>
                </a:lnTo>
                <a:lnTo>
                  <a:pt x="9538" y="18026"/>
                </a:lnTo>
                <a:lnTo>
                  <a:pt x="9814" y="17695"/>
                </a:lnTo>
                <a:lnTo>
                  <a:pt x="10109" y="17290"/>
                </a:lnTo>
                <a:lnTo>
                  <a:pt x="10422" y="16866"/>
                </a:lnTo>
                <a:lnTo>
                  <a:pt x="10735" y="16369"/>
                </a:lnTo>
                <a:lnTo>
                  <a:pt x="11029" y="15853"/>
                </a:lnTo>
                <a:lnTo>
                  <a:pt x="11287" y="15283"/>
                </a:lnTo>
                <a:lnTo>
                  <a:pt x="11416" y="14988"/>
                </a:lnTo>
                <a:lnTo>
                  <a:pt x="11527" y="14693"/>
                </a:lnTo>
                <a:lnTo>
                  <a:pt x="11637" y="14362"/>
                </a:lnTo>
                <a:lnTo>
                  <a:pt x="11729" y="14049"/>
                </a:lnTo>
                <a:lnTo>
                  <a:pt x="11821" y="13718"/>
                </a:lnTo>
                <a:lnTo>
                  <a:pt x="11895" y="13386"/>
                </a:lnTo>
                <a:lnTo>
                  <a:pt x="11950" y="13036"/>
                </a:lnTo>
                <a:lnTo>
                  <a:pt x="11987" y="12687"/>
                </a:lnTo>
                <a:lnTo>
                  <a:pt x="12005" y="12318"/>
                </a:lnTo>
                <a:lnTo>
                  <a:pt x="12005" y="11950"/>
                </a:lnTo>
                <a:lnTo>
                  <a:pt x="12005" y="11582"/>
                </a:lnTo>
                <a:lnTo>
                  <a:pt x="11968" y="11214"/>
                </a:lnTo>
                <a:lnTo>
                  <a:pt x="11913" y="10827"/>
                </a:lnTo>
                <a:lnTo>
                  <a:pt x="11821" y="10440"/>
                </a:lnTo>
                <a:lnTo>
                  <a:pt x="11729" y="10035"/>
                </a:lnTo>
                <a:lnTo>
                  <a:pt x="11600" y="9649"/>
                </a:lnTo>
                <a:lnTo>
                  <a:pt x="11416" y="9152"/>
                </a:lnTo>
                <a:lnTo>
                  <a:pt x="11195" y="8673"/>
                </a:lnTo>
                <a:lnTo>
                  <a:pt x="10956" y="8194"/>
                </a:lnTo>
                <a:lnTo>
                  <a:pt x="10680" y="7715"/>
                </a:lnTo>
                <a:lnTo>
                  <a:pt x="10367" y="7255"/>
                </a:lnTo>
                <a:lnTo>
                  <a:pt x="10054" y="6813"/>
                </a:lnTo>
                <a:lnTo>
                  <a:pt x="9704" y="6353"/>
                </a:lnTo>
                <a:lnTo>
                  <a:pt x="9354" y="5930"/>
                </a:lnTo>
                <a:lnTo>
                  <a:pt x="8967" y="5506"/>
                </a:lnTo>
                <a:lnTo>
                  <a:pt x="8581" y="5083"/>
                </a:lnTo>
                <a:lnTo>
                  <a:pt x="8194" y="4678"/>
                </a:lnTo>
                <a:lnTo>
                  <a:pt x="7789" y="4291"/>
                </a:lnTo>
                <a:lnTo>
                  <a:pt x="7384" y="3904"/>
                </a:lnTo>
                <a:lnTo>
                  <a:pt x="6979" y="3536"/>
                </a:lnTo>
                <a:lnTo>
                  <a:pt x="6150" y="2855"/>
                </a:lnTo>
                <a:lnTo>
                  <a:pt x="5359" y="2229"/>
                </a:lnTo>
                <a:lnTo>
                  <a:pt x="4604" y="1676"/>
                </a:lnTo>
                <a:lnTo>
                  <a:pt x="3923" y="1179"/>
                </a:lnTo>
                <a:lnTo>
                  <a:pt x="3297" y="774"/>
                </a:lnTo>
                <a:lnTo>
                  <a:pt x="2799" y="443"/>
                </a:lnTo>
                <a:lnTo>
                  <a:pt x="2413" y="204"/>
                </a:lnTo>
                <a:lnTo>
                  <a:pt x="20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1192991" y="0"/>
            <a:ext cx="2343229" cy="1357321"/>
          </a:xfrm>
          <a:custGeom>
            <a:rect b="b" l="l" r="r" t="t"/>
            <a:pathLst>
              <a:path extrusionOk="0" h="13993" w="24157">
                <a:moveTo>
                  <a:pt x="147" y="0"/>
                </a:moveTo>
                <a:lnTo>
                  <a:pt x="92" y="479"/>
                </a:lnTo>
                <a:lnTo>
                  <a:pt x="37" y="939"/>
                </a:lnTo>
                <a:lnTo>
                  <a:pt x="18" y="1436"/>
                </a:lnTo>
                <a:lnTo>
                  <a:pt x="0" y="1915"/>
                </a:lnTo>
                <a:lnTo>
                  <a:pt x="18" y="2541"/>
                </a:lnTo>
                <a:lnTo>
                  <a:pt x="55" y="3148"/>
                </a:lnTo>
                <a:lnTo>
                  <a:pt x="147" y="3756"/>
                </a:lnTo>
                <a:lnTo>
                  <a:pt x="239" y="4345"/>
                </a:lnTo>
                <a:lnTo>
                  <a:pt x="387" y="4934"/>
                </a:lnTo>
                <a:lnTo>
                  <a:pt x="534" y="5505"/>
                </a:lnTo>
                <a:lnTo>
                  <a:pt x="737" y="6076"/>
                </a:lnTo>
                <a:lnTo>
                  <a:pt x="957" y="6610"/>
                </a:lnTo>
                <a:lnTo>
                  <a:pt x="1197" y="7144"/>
                </a:lnTo>
                <a:lnTo>
                  <a:pt x="1455" y="7678"/>
                </a:lnTo>
                <a:lnTo>
                  <a:pt x="1749" y="8175"/>
                </a:lnTo>
                <a:lnTo>
                  <a:pt x="2062" y="8672"/>
                </a:lnTo>
                <a:lnTo>
                  <a:pt x="2394" y="9132"/>
                </a:lnTo>
                <a:lnTo>
                  <a:pt x="2762" y="9592"/>
                </a:lnTo>
                <a:lnTo>
                  <a:pt x="3130" y="10034"/>
                </a:lnTo>
                <a:lnTo>
                  <a:pt x="3535" y="10458"/>
                </a:lnTo>
                <a:lnTo>
                  <a:pt x="3959" y="10863"/>
                </a:lnTo>
                <a:lnTo>
                  <a:pt x="4400" y="11231"/>
                </a:lnTo>
                <a:lnTo>
                  <a:pt x="4861" y="11599"/>
                </a:lnTo>
                <a:lnTo>
                  <a:pt x="5321" y="11931"/>
                </a:lnTo>
                <a:lnTo>
                  <a:pt x="5818" y="12244"/>
                </a:lnTo>
                <a:lnTo>
                  <a:pt x="6315" y="12538"/>
                </a:lnTo>
                <a:lnTo>
                  <a:pt x="6849" y="12796"/>
                </a:lnTo>
                <a:lnTo>
                  <a:pt x="7383" y="13035"/>
                </a:lnTo>
                <a:lnTo>
                  <a:pt x="7917" y="13256"/>
                </a:lnTo>
                <a:lnTo>
                  <a:pt x="8488" y="13459"/>
                </a:lnTo>
                <a:lnTo>
                  <a:pt x="9059" y="13606"/>
                </a:lnTo>
                <a:lnTo>
                  <a:pt x="9648" y="13754"/>
                </a:lnTo>
                <a:lnTo>
                  <a:pt x="10237" y="13846"/>
                </a:lnTo>
                <a:lnTo>
                  <a:pt x="10845" y="13938"/>
                </a:lnTo>
                <a:lnTo>
                  <a:pt x="11452" y="13974"/>
                </a:lnTo>
                <a:lnTo>
                  <a:pt x="12078" y="13993"/>
                </a:lnTo>
                <a:lnTo>
                  <a:pt x="12704" y="13974"/>
                </a:lnTo>
                <a:lnTo>
                  <a:pt x="13312" y="13938"/>
                </a:lnTo>
                <a:lnTo>
                  <a:pt x="13919" y="13846"/>
                </a:lnTo>
                <a:lnTo>
                  <a:pt x="14508" y="13754"/>
                </a:lnTo>
                <a:lnTo>
                  <a:pt x="15098" y="13606"/>
                </a:lnTo>
                <a:lnTo>
                  <a:pt x="15668" y="13459"/>
                </a:lnTo>
                <a:lnTo>
                  <a:pt x="16239" y="13256"/>
                </a:lnTo>
                <a:lnTo>
                  <a:pt x="16773" y="13035"/>
                </a:lnTo>
                <a:lnTo>
                  <a:pt x="17307" y="12796"/>
                </a:lnTo>
                <a:lnTo>
                  <a:pt x="17841" y="12538"/>
                </a:lnTo>
                <a:lnTo>
                  <a:pt x="18338" y="12244"/>
                </a:lnTo>
                <a:lnTo>
                  <a:pt x="18835" y="11931"/>
                </a:lnTo>
                <a:lnTo>
                  <a:pt x="19296" y="11599"/>
                </a:lnTo>
                <a:lnTo>
                  <a:pt x="19756" y="11231"/>
                </a:lnTo>
                <a:lnTo>
                  <a:pt x="20198" y="10863"/>
                </a:lnTo>
                <a:lnTo>
                  <a:pt x="20621" y="10458"/>
                </a:lnTo>
                <a:lnTo>
                  <a:pt x="21026" y="10034"/>
                </a:lnTo>
                <a:lnTo>
                  <a:pt x="21394" y="9592"/>
                </a:lnTo>
                <a:lnTo>
                  <a:pt x="21763" y="9132"/>
                </a:lnTo>
                <a:lnTo>
                  <a:pt x="22094" y="8672"/>
                </a:lnTo>
                <a:lnTo>
                  <a:pt x="22407" y="8175"/>
                </a:lnTo>
                <a:lnTo>
                  <a:pt x="22702" y="7678"/>
                </a:lnTo>
                <a:lnTo>
                  <a:pt x="22959" y="7144"/>
                </a:lnTo>
                <a:lnTo>
                  <a:pt x="23199" y="6610"/>
                </a:lnTo>
                <a:lnTo>
                  <a:pt x="23420" y="6076"/>
                </a:lnTo>
                <a:lnTo>
                  <a:pt x="23622" y="5505"/>
                </a:lnTo>
                <a:lnTo>
                  <a:pt x="23770" y="4934"/>
                </a:lnTo>
                <a:lnTo>
                  <a:pt x="23917" y="4345"/>
                </a:lnTo>
                <a:lnTo>
                  <a:pt x="24009" y="3756"/>
                </a:lnTo>
                <a:lnTo>
                  <a:pt x="24101" y="3148"/>
                </a:lnTo>
                <a:lnTo>
                  <a:pt x="24138" y="2541"/>
                </a:lnTo>
                <a:lnTo>
                  <a:pt x="24156" y="1915"/>
                </a:lnTo>
                <a:lnTo>
                  <a:pt x="24138" y="1436"/>
                </a:lnTo>
                <a:lnTo>
                  <a:pt x="24119" y="939"/>
                </a:lnTo>
                <a:lnTo>
                  <a:pt x="24064" y="479"/>
                </a:lnTo>
                <a:lnTo>
                  <a:pt x="240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0" y="3350346"/>
            <a:ext cx="1257314" cy="1793142"/>
          </a:xfrm>
          <a:custGeom>
            <a:rect b="b" l="l" r="r" t="t"/>
            <a:pathLst>
              <a:path extrusionOk="0" h="18486" w="12962">
                <a:moveTo>
                  <a:pt x="2633" y="0"/>
                </a:moveTo>
                <a:lnTo>
                  <a:pt x="2246" y="37"/>
                </a:lnTo>
                <a:lnTo>
                  <a:pt x="1860" y="74"/>
                </a:lnTo>
                <a:lnTo>
                  <a:pt x="1473" y="129"/>
                </a:lnTo>
                <a:lnTo>
                  <a:pt x="1105" y="184"/>
                </a:lnTo>
                <a:lnTo>
                  <a:pt x="718" y="258"/>
                </a:lnTo>
                <a:lnTo>
                  <a:pt x="368" y="368"/>
                </a:lnTo>
                <a:lnTo>
                  <a:pt x="0" y="461"/>
                </a:lnTo>
                <a:lnTo>
                  <a:pt x="0" y="18486"/>
                </a:lnTo>
                <a:lnTo>
                  <a:pt x="8101" y="18486"/>
                </a:lnTo>
                <a:lnTo>
                  <a:pt x="8635" y="18136"/>
                </a:lnTo>
                <a:lnTo>
                  <a:pt x="9151" y="17767"/>
                </a:lnTo>
                <a:lnTo>
                  <a:pt x="9629" y="17362"/>
                </a:lnTo>
                <a:lnTo>
                  <a:pt x="10090" y="16921"/>
                </a:lnTo>
                <a:lnTo>
                  <a:pt x="10513" y="16460"/>
                </a:lnTo>
                <a:lnTo>
                  <a:pt x="10918" y="15982"/>
                </a:lnTo>
                <a:lnTo>
                  <a:pt x="11286" y="15466"/>
                </a:lnTo>
                <a:lnTo>
                  <a:pt x="11618" y="14932"/>
                </a:lnTo>
                <a:lnTo>
                  <a:pt x="11931" y="14361"/>
                </a:lnTo>
                <a:lnTo>
                  <a:pt x="12189" y="13791"/>
                </a:lnTo>
                <a:lnTo>
                  <a:pt x="12428" y="13183"/>
                </a:lnTo>
                <a:lnTo>
                  <a:pt x="12612" y="12557"/>
                </a:lnTo>
                <a:lnTo>
                  <a:pt x="12759" y="11931"/>
                </a:lnTo>
                <a:lnTo>
                  <a:pt x="12870" y="11287"/>
                </a:lnTo>
                <a:lnTo>
                  <a:pt x="12907" y="10955"/>
                </a:lnTo>
                <a:lnTo>
                  <a:pt x="12943" y="10624"/>
                </a:lnTo>
                <a:lnTo>
                  <a:pt x="12962" y="10274"/>
                </a:lnTo>
                <a:lnTo>
                  <a:pt x="12962" y="9943"/>
                </a:lnTo>
                <a:lnTo>
                  <a:pt x="12943" y="9427"/>
                </a:lnTo>
                <a:lnTo>
                  <a:pt x="12907" y="8930"/>
                </a:lnTo>
                <a:lnTo>
                  <a:pt x="12851" y="8433"/>
                </a:lnTo>
                <a:lnTo>
                  <a:pt x="12759" y="7936"/>
                </a:lnTo>
                <a:lnTo>
                  <a:pt x="12649" y="7457"/>
                </a:lnTo>
                <a:lnTo>
                  <a:pt x="12520" y="6978"/>
                </a:lnTo>
                <a:lnTo>
                  <a:pt x="12354" y="6518"/>
                </a:lnTo>
                <a:lnTo>
                  <a:pt x="12189" y="6076"/>
                </a:lnTo>
                <a:lnTo>
                  <a:pt x="11986" y="5634"/>
                </a:lnTo>
                <a:lnTo>
                  <a:pt x="11765" y="5211"/>
                </a:lnTo>
                <a:lnTo>
                  <a:pt x="11526" y="4787"/>
                </a:lnTo>
                <a:lnTo>
                  <a:pt x="11268" y="4382"/>
                </a:lnTo>
                <a:lnTo>
                  <a:pt x="10992" y="3996"/>
                </a:lnTo>
                <a:lnTo>
                  <a:pt x="10697" y="3627"/>
                </a:lnTo>
                <a:lnTo>
                  <a:pt x="10384" y="3259"/>
                </a:lnTo>
                <a:lnTo>
                  <a:pt x="10053" y="2909"/>
                </a:lnTo>
                <a:lnTo>
                  <a:pt x="9703" y="2578"/>
                </a:lnTo>
                <a:lnTo>
                  <a:pt x="9335" y="2265"/>
                </a:lnTo>
                <a:lnTo>
                  <a:pt x="8967" y="1970"/>
                </a:lnTo>
                <a:lnTo>
                  <a:pt x="8580" y="1694"/>
                </a:lnTo>
                <a:lnTo>
                  <a:pt x="8175" y="1436"/>
                </a:lnTo>
                <a:lnTo>
                  <a:pt x="7751" y="1197"/>
                </a:lnTo>
                <a:lnTo>
                  <a:pt x="7328" y="976"/>
                </a:lnTo>
                <a:lnTo>
                  <a:pt x="6886" y="774"/>
                </a:lnTo>
                <a:lnTo>
                  <a:pt x="6444" y="608"/>
                </a:lnTo>
                <a:lnTo>
                  <a:pt x="5984" y="442"/>
                </a:lnTo>
                <a:lnTo>
                  <a:pt x="5505" y="313"/>
                </a:lnTo>
                <a:lnTo>
                  <a:pt x="5026" y="203"/>
                </a:lnTo>
                <a:lnTo>
                  <a:pt x="4529" y="111"/>
                </a:lnTo>
                <a:lnTo>
                  <a:pt x="4032" y="55"/>
                </a:lnTo>
                <a:lnTo>
                  <a:pt x="3535" y="19"/>
                </a:lnTo>
                <a:lnTo>
                  <a:pt x="30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txBox="1"/>
          <p:nvPr>
            <p:ph type="title"/>
          </p:nvPr>
        </p:nvSpPr>
        <p:spPr>
          <a:xfrm>
            <a:off x="4320075" y="893225"/>
            <a:ext cx="4366800" cy="6909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1" name="Google Shape;41;p5"/>
          <p:cNvSpPr txBox="1"/>
          <p:nvPr>
            <p:ph idx="1" type="body"/>
          </p:nvPr>
        </p:nvSpPr>
        <p:spPr>
          <a:xfrm>
            <a:off x="4320075" y="1694175"/>
            <a:ext cx="4366800" cy="30558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42" name="Google Shape;42;p5"/>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43" name="Shape 43"/>
        <p:cNvGrpSpPr/>
        <p:nvPr/>
      </p:nvGrpSpPr>
      <p:grpSpPr>
        <a:xfrm>
          <a:off x="0" y="0"/>
          <a:ext cx="0" cy="0"/>
          <a:chOff x="0" y="0"/>
          <a:chExt cx="0" cy="0"/>
        </a:xfrm>
      </p:grpSpPr>
      <p:sp>
        <p:nvSpPr>
          <p:cNvPr id="44" name="Google Shape;44;p6"/>
          <p:cNvSpPr/>
          <p:nvPr/>
        </p:nvSpPr>
        <p:spPr>
          <a:xfrm>
            <a:off x="0" y="0"/>
            <a:ext cx="9144093" cy="5143522"/>
          </a:xfrm>
          <a:custGeom>
            <a:rect b="b" l="l" r="r" t="t"/>
            <a:pathLst>
              <a:path extrusionOk="0" h="53026" w="94269">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0" y="4136135"/>
            <a:ext cx="1085915" cy="1007345"/>
          </a:xfrm>
          <a:custGeom>
            <a:rect b="b" l="l" r="r" t="t"/>
            <a:pathLst>
              <a:path extrusionOk="0" h="10385" w="11195">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0" y="0"/>
            <a:ext cx="1936023" cy="2500369"/>
          </a:xfrm>
          <a:custGeom>
            <a:rect b="b" l="l" r="r" t="t"/>
            <a:pathLst>
              <a:path extrusionOk="0" h="25777" w="19959">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2221665" y="0"/>
            <a:ext cx="971649" cy="843027"/>
          </a:xfrm>
          <a:custGeom>
            <a:rect b="b" l="l" r="r" t="t"/>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txBox="1"/>
          <p:nvPr>
            <p:ph type="title"/>
          </p:nvPr>
        </p:nvSpPr>
        <p:spPr>
          <a:xfrm>
            <a:off x="5242000" y="1198025"/>
            <a:ext cx="3444900" cy="690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9" name="Google Shape;49;p6"/>
          <p:cNvSpPr txBox="1"/>
          <p:nvPr>
            <p:ph idx="1" type="body"/>
          </p:nvPr>
        </p:nvSpPr>
        <p:spPr>
          <a:xfrm>
            <a:off x="5242000" y="1998975"/>
            <a:ext cx="3444900" cy="21006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50" name="Google Shape;50;p6"/>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1" name="Shape 51"/>
        <p:cNvGrpSpPr/>
        <p:nvPr/>
      </p:nvGrpSpPr>
      <p:grpSpPr>
        <a:xfrm>
          <a:off x="0" y="0"/>
          <a:ext cx="0" cy="0"/>
          <a:chOff x="0" y="0"/>
          <a:chExt cx="0" cy="0"/>
        </a:xfrm>
      </p:grpSpPr>
      <p:sp>
        <p:nvSpPr>
          <p:cNvPr id="52" name="Google Shape;52;p7"/>
          <p:cNvSpPr/>
          <p:nvPr/>
        </p:nvSpPr>
        <p:spPr>
          <a:xfrm>
            <a:off x="0" y="0"/>
            <a:ext cx="9143954" cy="5143389"/>
          </a:xfrm>
          <a:custGeom>
            <a:rect b="b" l="l" r="r" t="t"/>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2007373" y="2801981"/>
            <a:ext cx="1494925" cy="907315"/>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rot="758744">
            <a:off x="1198314" y="3395329"/>
            <a:ext cx="582376" cy="869781"/>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1993115" y="0"/>
            <a:ext cx="1828888" cy="1393078"/>
          </a:xfrm>
          <a:custGeom>
            <a:rect b="b" l="l" r="r" t="t"/>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1793105" y="4243274"/>
            <a:ext cx="1271637" cy="900137"/>
          </a:xfrm>
          <a:custGeom>
            <a:rect b="b" l="l" r="r" t="t"/>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0" y="2907418"/>
            <a:ext cx="971624" cy="1607346"/>
          </a:xfrm>
          <a:custGeom>
            <a:rect b="b" l="l" r="r" t="t"/>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txBox="1"/>
          <p:nvPr>
            <p:ph type="title"/>
          </p:nvPr>
        </p:nvSpPr>
        <p:spPr>
          <a:xfrm>
            <a:off x="3822000" y="893225"/>
            <a:ext cx="4864800" cy="6909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59" name="Google Shape;59;p7"/>
          <p:cNvSpPr txBox="1"/>
          <p:nvPr>
            <p:ph idx="1" type="body"/>
          </p:nvPr>
        </p:nvSpPr>
        <p:spPr>
          <a:xfrm>
            <a:off x="3822000" y="1725900"/>
            <a:ext cx="2361300" cy="3024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60" name="Google Shape;60;p7"/>
          <p:cNvSpPr txBox="1"/>
          <p:nvPr>
            <p:ph idx="2" type="body"/>
          </p:nvPr>
        </p:nvSpPr>
        <p:spPr>
          <a:xfrm>
            <a:off x="6325498" y="1725900"/>
            <a:ext cx="2361300" cy="3024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61" name="Google Shape;61;p7"/>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2" name="Shape 62"/>
        <p:cNvGrpSpPr/>
        <p:nvPr/>
      </p:nvGrpSpPr>
      <p:grpSpPr>
        <a:xfrm>
          <a:off x="0" y="0"/>
          <a:ext cx="0" cy="0"/>
          <a:chOff x="0" y="0"/>
          <a:chExt cx="0" cy="0"/>
        </a:xfrm>
      </p:grpSpPr>
      <p:sp>
        <p:nvSpPr>
          <p:cNvPr id="63" name="Google Shape;63;p8"/>
          <p:cNvSpPr/>
          <p:nvPr/>
        </p:nvSpPr>
        <p:spPr>
          <a:xfrm>
            <a:off x="0" y="0"/>
            <a:ext cx="9143954" cy="5143389"/>
          </a:xfrm>
          <a:custGeom>
            <a:rect b="b" l="l" r="r" t="t"/>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a:off x="2007373" y="2801981"/>
            <a:ext cx="1494925" cy="907315"/>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rot="758744">
            <a:off x="1198314" y="3395329"/>
            <a:ext cx="582376" cy="869781"/>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a:off x="1993115" y="0"/>
            <a:ext cx="1828888" cy="1393078"/>
          </a:xfrm>
          <a:custGeom>
            <a:rect b="b" l="l" r="r" t="t"/>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a:off x="1793105" y="4243274"/>
            <a:ext cx="1271637" cy="900137"/>
          </a:xfrm>
          <a:custGeom>
            <a:rect b="b" l="l" r="r" t="t"/>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0" y="2907418"/>
            <a:ext cx="971624" cy="1607346"/>
          </a:xfrm>
          <a:custGeom>
            <a:rect b="b" l="l" r="r" t="t"/>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txBox="1"/>
          <p:nvPr>
            <p:ph type="title"/>
          </p:nvPr>
        </p:nvSpPr>
        <p:spPr>
          <a:xfrm>
            <a:off x="3822000" y="893225"/>
            <a:ext cx="4864800" cy="690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0" name="Google Shape;70;p8"/>
          <p:cNvSpPr txBox="1"/>
          <p:nvPr>
            <p:ph idx="1" type="body"/>
          </p:nvPr>
        </p:nvSpPr>
        <p:spPr>
          <a:xfrm>
            <a:off x="3822000" y="1777175"/>
            <a:ext cx="1547400" cy="29964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1" name="Google Shape;71;p8"/>
          <p:cNvSpPr txBox="1"/>
          <p:nvPr>
            <p:ph idx="2" type="body"/>
          </p:nvPr>
        </p:nvSpPr>
        <p:spPr>
          <a:xfrm>
            <a:off x="5448638" y="1777175"/>
            <a:ext cx="1547400" cy="29964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2" name="Google Shape;72;p8"/>
          <p:cNvSpPr txBox="1"/>
          <p:nvPr>
            <p:ph idx="3" type="body"/>
          </p:nvPr>
        </p:nvSpPr>
        <p:spPr>
          <a:xfrm>
            <a:off x="7075276" y="1777175"/>
            <a:ext cx="1547400" cy="29964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3" name="Google Shape;73;p8"/>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9"/>
          <p:cNvSpPr/>
          <p:nvPr/>
        </p:nvSpPr>
        <p:spPr>
          <a:xfrm>
            <a:off x="0" y="0"/>
            <a:ext cx="9143954" cy="5143389"/>
          </a:xfrm>
          <a:custGeom>
            <a:rect b="b" l="l" r="r" t="t"/>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2007373" y="2801981"/>
            <a:ext cx="1494925" cy="907315"/>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758744">
            <a:off x="1198314" y="3395329"/>
            <a:ext cx="582376" cy="869781"/>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a:off x="1993115" y="0"/>
            <a:ext cx="1828888" cy="1393078"/>
          </a:xfrm>
          <a:custGeom>
            <a:rect b="b" l="l" r="r" t="t"/>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1793105" y="4243274"/>
            <a:ext cx="1271637" cy="900137"/>
          </a:xfrm>
          <a:custGeom>
            <a:rect b="b" l="l" r="r" t="t"/>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0" y="2907418"/>
            <a:ext cx="971624" cy="1607346"/>
          </a:xfrm>
          <a:custGeom>
            <a:rect b="b" l="l" r="r" t="t"/>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txBox="1"/>
          <p:nvPr>
            <p:ph type="title"/>
          </p:nvPr>
        </p:nvSpPr>
        <p:spPr>
          <a:xfrm>
            <a:off x="4320075" y="893225"/>
            <a:ext cx="4366800" cy="6909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82" name="Google Shape;82;p9"/>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10"/>
          <p:cNvSpPr/>
          <p:nvPr/>
        </p:nvSpPr>
        <p:spPr>
          <a:xfrm>
            <a:off x="0" y="0"/>
            <a:ext cx="9144093" cy="5143522"/>
          </a:xfrm>
          <a:custGeom>
            <a:rect b="b" l="l" r="r" t="t"/>
            <a:pathLst>
              <a:path extrusionOk="0" h="53026" w="94269">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a:off x="1650244" y="3237827"/>
            <a:ext cx="930521" cy="1355672"/>
          </a:xfrm>
          <a:custGeom>
            <a:rect b="b" l="l" r="r" t="t"/>
            <a:pathLst>
              <a:path extrusionOk="0" h="13976" w="9593">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a:off x="0" y="2514602"/>
            <a:ext cx="1378855" cy="1907408"/>
          </a:xfrm>
          <a:custGeom>
            <a:rect b="b" l="l" r="r" t="t"/>
            <a:pathLst>
              <a:path extrusionOk="0" h="19664" w="14215">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a:off x="2114578" y="0"/>
            <a:ext cx="1107352" cy="964471"/>
          </a:xfrm>
          <a:custGeom>
            <a:rect b="b" l="l" r="r" t="t"/>
            <a:pathLst>
              <a:path extrusionOk="0" h="9943" w="11416">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txBox="1"/>
          <p:nvPr>
            <p:ph idx="1" type="body"/>
          </p:nvPr>
        </p:nvSpPr>
        <p:spPr>
          <a:xfrm>
            <a:off x="3221925" y="4330100"/>
            <a:ext cx="5464800" cy="519600"/>
          </a:xfrm>
          <a:prstGeom prst="rect">
            <a:avLst/>
          </a:prstGeom>
        </p:spPr>
        <p:txBody>
          <a:bodyPr anchorCtr="0" anchor="t" bIns="91425" lIns="91425" spcFirstLastPara="1" rIns="91425" wrap="square" tIns="91425">
            <a:noAutofit/>
          </a:bodyPr>
          <a:lstStyle>
            <a:lvl1pPr indent="-228600" lvl="0" marL="457200" algn="r">
              <a:spcBef>
                <a:spcPts val="360"/>
              </a:spcBef>
              <a:spcAft>
                <a:spcPts val="0"/>
              </a:spcAft>
              <a:buClr>
                <a:schemeClr val="dk1"/>
              </a:buClr>
              <a:buSzPts val="1800"/>
              <a:buNone/>
              <a:defRPr sz="1800"/>
            </a:lvl1pPr>
          </a:lstStyle>
          <a:p/>
        </p:txBody>
      </p:sp>
      <p:sp>
        <p:nvSpPr>
          <p:cNvPr id="89" name="Google Shape;89;p10"/>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20075" y="893225"/>
            <a:ext cx="4366800" cy="6909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1pPr>
            <a:lvl2pPr lvl="1">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2pPr>
            <a:lvl3pPr lvl="2">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3pPr>
            <a:lvl4pPr lvl="3">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4pPr>
            <a:lvl5pPr lvl="4">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5pPr>
            <a:lvl6pPr lvl="5">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6pPr>
            <a:lvl7pPr lvl="6">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7pPr>
            <a:lvl8pPr lvl="7">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8pPr>
            <a:lvl9pPr lvl="8">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9pPr>
          </a:lstStyle>
          <a:p/>
        </p:txBody>
      </p:sp>
      <p:sp>
        <p:nvSpPr>
          <p:cNvPr id="7" name="Google Shape;7;p1"/>
          <p:cNvSpPr txBox="1"/>
          <p:nvPr>
            <p:ph idx="1" type="body"/>
          </p:nvPr>
        </p:nvSpPr>
        <p:spPr>
          <a:xfrm>
            <a:off x="4320075" y="1694182"/>
            <a:ext cx="4366800" cy="30015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1pPr>
            <a:lvl2pPr indent="-381000" lvl="1" marL="914400">
              <a:spcBef>
                <a:spcPts val="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2pPr>
            <a:lvl3pPr indent="-381000" lvl="2" marL="1371600">
              <a:spcBef>
                <a:spcPts val="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3pPr>
            <a:lvl4pPr indent="-381000" lvl="3" marL="18288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4pPr>
            <a:lvl5pPr indent="-381000" lvl="4" marL="2286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5pPr>
            <a:lvl6pPr indent="-381000" lvl="5" marL="27432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6pPr>
            <a:lvl7pPr indent="-381000" lvl="6" marL="32004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7pPr>
            <a:lvl8pPr indent="-381000" lvl="7" marL="36576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8pPr>
            <a:lvl9pPr indent="-381000" lvl="8" marL="41148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9pPr>
          </a:lstStyle>
          <a:p/>
        </p:txBody>
      </p:sp>
      <p:sp>
        <p:nvSpPr>
          <p:cNvPr id="8" name="Google Shape;8;p1"/>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lvl="0">
              <a:buNone/>
              <a:defRPr sz="1300">
                <a:solidFill>
                  <a:schemeClr val="accent2"/>
                </a:solidFill>
                <a:latin typeface="Dosis Light"/>
                <a:ea typeface="Dosis Light"/>
                <a:cs typeface="Dosis Light"/>
                <a:sym typeface="Dosis Light"/>
              </a:defRPr>
            </a:lvl1pPr>
            <a:lvl2pPr lvl="1">
              <a:buNone/>
              <a:defRPr sz="1300">
                <a:solidFill>
                  <a:schemeClr val="accent2"/>
                </a:solidFill>
                <a:latin typeface="Dosis Light"/>
                <a:ea typeface="Dosis Light"/>
                <a:cs typeface="Dosis Light"/>
                <a:sym typeface="Dosis Light"/>
              </a:defRPr>
            </a:lvl2pPr>
            <a:lvl3pPr lvl="2">
              <a:buNone/>
              <a:defRPr sz="1300">
                <a:solidFill>
                  <a:schemeClr val="accent2"/>
                </a:solidFill>
                <a:latin typeface="Dosis Light"/>
                <a:ea typeface="Dosis Light"/>
                <a:cs typeface="Dosis Light"/>
                <a:sym typeface="Dosis Light"/>
              </a:defRPr>
            </a:lvl3pPr>
            <a:lvl4pPr lvl="3">
              <a:buNone/>
              <a:defRPr sz="1300">
                <a:solidFill>
                  <a:schemeClr val="accent2"/>
                </a:solidFill>
                <a:latin typeface="Dosis Light"/>
                <a:ea typeface="Dosis Light"/>
                <a:cs typeface="Dosis Light"/>
                <a:sym typeface="Dosis Light"/>
              </a:defRPr>
            </a:lvl4pPr>
            <a:lvl5pPr lvl="4">
              <a:buNone/>
              <a:defRPr sz="1300">
                <a:solidFill>
                  <a:schemeClr val="accent2"/>
                </a:solidFill>
                <a:latin typeface="Dosis Light"/>
                <a:ea typeface="Dosis Light"/>
                <a:cs typeface="Dosis Light"/>
                <a:sym typeface="Dosis Light"/>
              </a:defRPr>
            </a:lvl5pPr>
            <a:lvl6pPr lvl="5">
              <a:buNone/>
              <a:defRPr sz="1300">
                <a:solidFill>
                  <a:schemeClr val="accent2"/>
                </a:solidFill>
                <a:latin typeface="Dosis Light"/>
                <a:ea typeface="Dosis Light"/>
                <a:cs typeface="Dosis Light"/>
                <a:sym typeface="Dosis Light"/>
              </a:defRPr>
            </a:lvl6pPr>
            <a:lvl7pPr lvl="6">
              <a:buNone/>
              <a:defRPr sz="1300">
                <a:solidFill>
                  <a:schemeClr val="accent2"/>
                </a:solidFill>
                <a:latin typeface="Dosis Light"/>
                <a:ea typeface="Dosis Light"/>
                <a:cs typeface="Dosis Light"/>
                <a:sym typeface="Dosis Light"/>
              </a:defRPr>
            </a:lvl7pPr>
            <a:lvl8pPr lvl="7">
              <a:buNone/>
              <a:defRPr sz="1300">
                <a:solidFill>
                  <a:schemeClr val="accent2"/>
                </a:solidFill>
                <a:latin typeface="Dosis Light"/>
                <a:ea typeface="Dosis Light"/>
                <a:cs typeface="Dosis Light"/>
                <a:sym typeface="Dosis Light"/>
              </a:defRPr>
            </a:lvl8pPr>
            <a:lvl9pPr lvl="8">
              <a:buNone/>
              <a:defRPr sz="1300">
                <a:solidFill>
                  <a:schemeClr val="accent2"/>
                </a:solidFill>
                <a:latin typeface="Dosis Light"/>
                <a:ea typeface="Dosis Light"/>
                <a:cs typeface="Dosis Light"/>
                <a:sym typeface="Dosis 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3.jp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0.jp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www.youtube.com/watch?v=fGox3HGyKkI" TargetMode="External"/><Relationship Id="rId4" Type="http://schemas.openxmlformats.org/officeDocument/2006/relationships/image" Target="../media/image21.jp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ph type="ctrTitle"/>
          </p:nvPr>
        </p:nvSpPr>
        <p:spPr>
          <a:xfrm>
            <a:off x="5112050" y="825800"/>
            <a:ext cx="3940200" cy="354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t>THE LAND WE USE</a:t>
            </a:r>
            <a:endParaRPr sz="4100"/>
          </a:p>
          <a:p>
            <a:pPr indent="0" lvl="0" marL="0" rtl="0" algn="l">
              <a:spcBef>
                <a:spcPts val="0"/>
              </a:spcBef>
              <a:spcAft>
                <a:spcPts val="0"/>
              </a:spcAft>
              <a:buNone/>
            </a:pPr>
            <a:r>
              <a:rPr lang="en" sz="4100"/>
              <a:t>THE FOOD WE PRODUCE</a:t>
            </a:r>
            <a:endParaRPr sz="4100"/>
          </a:p>
        </p:txBody>
      </p:sp>
      <p:pic>
        <p:nvPicPr>
          <p:cNvPr id="109" name="Google Shape;109;p14"/>
          <p:cNvPicPr preferRelativeResize="0"/>
          <p:nvPr/>
        </p:nvPicPr>
        <p:blipFill rotWithShape="1">
          <a:blip r:embed="rId3">
            <a:alphaModFix/>
          </a:blip>
          <a:srcRect b="0" l="932" r="942" t="0"/>
          <a:stretch/>
        </p:blipFill>
        <p:spPr>
          <a:xfrm>
            <a:off x="224471" y="446550"/>
            <a:ext cx="4608989" cy="4696974"/>
          </a:xfrm>
          <a:custGeom>
            <a:rect b="b" l="l" r="r" t="t"/>
            <a:pathLst>
              <a:path extrusionOk="0" h="21600" w="21061">
                <a:moveTo>
                  <a:pt x="21016" y="0"/>
                </a:moveTo>
                <a:cubicBezTo>
                  <a:pt x="21016" y="0"/>
                  <a:pt x="13076" y="1665"/>
                  <a:pt x="10033" y="5720"/>
                </a:cubicBezTo>
                <a:cubicBezTo>
                  <a:pt x="6991" y="9775"/>
                  <a:pt x="9992" y="14676"/>
                  <a:pt x="9992" y="14676"/>
                </a:cubicBezTo>
                <a:cubicBezTo>
                  <a:pt x="9992" y="14676"/>
                  <a:pt x="15513" y="16226"/>
                  <a:pt x="18557" y="12175"/>
                </a:cubicBezTo>
                <a:cubicBezTo>
                  <a:pt x="21600" y="8123"/>
                  <a:pt x="21016" y="0"/>
                  <a:pt x="21016" y="0"/>
                </a:cubicBezTo>
                <a:close/>
                <a:moveTo>
                  <a:pt x="4385" y="10816"/>
                </a:moveTo>
                <a:cubicBezTo>
                  <a:pt x="2245" y="10758"/>
                  <a:pt x="0" y="11508"/>
                  <a:pt x="0" y="11508"/>
                </a:cubicBezTo>
                <a:cubicBezTo>
                  <a:pt x="0" y="11508"/>
                  <a:pt x="1843" y="15299"/>
                  <a:pt x="4257" y="16319"/>
                </a:cubicBezTo>
                <a:cubicBezTo>
                  <a:pt x="6207" y="17143"/>
                  <a:pt x="7933" y="15908"/>
                  <a:pt x="8524" y="15404"/>
                </a:cubicBezTo>
                <a:lnTo>
                  <a:pt x="2629" y="12634"/>
                </a:lnTo>
                <a:lnTo>
                  <a:pt x="8734" y="14939"/>
                </a:lnTo>
                <a:cubicBezTo>
                  <a:pt x="8686" y="14185"/>
                  <a:pt x="8378" y="12037"/>
                  <a:pt x="6403" y="11203"/>
                </a:cubicBezTo>
                <a:cubicBezTo>
                  <a:pt x="5799" y="10948"/>
                  <a:pt x="5098" y="10835"/>
                  <a:pt x="4385" y="10816"/>
                </a:cubicBezTo>
                <a:close/>
                <a:moveTo>
                  <a:pt x="9515" y="15936"/>
                </a:moveTo>
                <a:cubicBezTo>
                  <a:pt x="9515" y="15936"/>
                  <a:pt x="6279" y="17665"/>
                  <a:pt x="6644" y="20887"/>
                </a:cubicBezTo>
                <a:cubicBezTo>
                  <a:pt x="6672" y="21128"/>
                  <a:pt x="6721" y="21365"/>
                  <a:pt x="6783" y="21600"/>
                </a:cubicBezTo>
                <a:lnTo>
                  <a:pt x="13391" y="21600"/>
                </a:lnTo>
                <a:cubicBezTo>
                  <a:pt x="13467" y="21105"/>
                  <a:pt x="13478" y="20600"/>
                  <a:pt x="13427" y="20101"/>
                </a:cubicBezTo>
                <a:cubicBezTo>
                  <a:pt x="13059" y="16877"/>
                  <a:pt x="9515" y="15936"/>
                  <a:pt x="9515" y="15936"/>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185" name="Google Shape;185;p23"/>
          <p:cNvPicPr preferRelativeResize="0"/>
          <p:nvPr/>
        </p:nvPicPr>
        <p:blipFill rotWithShape="1">
          <a:blip r:embed="rId3">
            <a:alphaModFix/>
          </a:blip>
          <a:srcRect b="0" l="25369" r="25369" t="0"/>
          <a:stretch/>
        </p:blipFill>
        <p:spPr>
          <a:xfrm rot="136920">
            <a:off x="505387" y="431573"/>
            <a:ext cx="1749477" cy="2663589"/>
          </a:xfrm>
          <a:custGeom>
            <a:rect b="b" l="l" r="r" t="t"/>
            <a:pathLst>
              <a:path extrusionOk="0" h="21367" w="17426">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pic>
        <p:nvPicPr>
          <p:cNvPr id="186" name="Google Shape;186;p23"/>
          <p:cNvPicPr preferRelativeResize="0"/>
          <p:nvPr/>
        </p:nvPicPr>
        <p:blipFill>
          <a:blip r:embed="rId4">
            <a:alphaModFix/>
          </a:blip>
          <a:stretch>
            <a:fillRect/>
          </a:stretch>
        </p:blipFill>
        <p:spPr>
          <a:xfrm>
            <a:off x="624900" y="603201"/>
            <a:ext cx="7213076" cy="3597400"/>
          </a:xfrm>
          <a:prstGeom prst="rect">
            <a:avLst/>
          </a:prstGeom>
          <a:noFill/>
          <a:ln>
            <a:noFill/>
          </a:ln>
        </p:spPr>
      </p:pic>
      <p:sp>
        <p:nvSpPr>
          <p:cNvPr id="187" name="Google Shape;187;p23"/>
          <p:cNvSpPr txBox="1"/>
          <p:nvPr/>
        </p:nvSpPr>
        <p:spPr>
          <a:xfrm>
            <a:off x="1127725" y="4235825"/>
            <a:ext cx="50244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highlight>
                  <a:srgbClr val="F5F5F5"/>
                </a:highlight>
              </a:rPr>
              <a:t>*Land used for cultivation of crops and animal husbandry. The total of areas under ''Cropland'' and ''Permanent meadows and pastures.''</a:t>
            </a:r>
            <a:endParaRPr sz="2500">
              <a:solidFill>
                <a:schemeClr val="dk1"/>
              </a:solidFill>
              <a:latin typeface="Pontano Sans"/>
              <a:ea typeface="Pontano Sans"/>
              <a:cs typeface="Pontano Sans"/>
              <a:sym typeface="Pontan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193" name="Google Shape;193;p24"/>
          <p:cNvPicPr preferRelativeResize="0"/>
          <p:nvPr/>
        </p:nvPicPr>
        <p:blipFill rotWithShape="1">
          <a:blip r:embed="rId3">
            <a:alphaModFix/>
          </a:blip>
          <a:srcRect b="0" l="25369" r="25369" t="0"/>
          <a:stretch/>
        </p:blipFill>
        <p:spPr>
          <a:xfrm rot="136920">
            <a:off x="505387" y="431573"/>
            <a:ext cx="1749477" cy="2663589"/>
          </a:xfrm>
          <a:custGeom>
            <a:rect b="b" l="l" r="r" t="t"/>
            <a:pathLst>
              <a:path extrusionOk="0" h="21367" w="17426">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pic>
        <p:nvPicPr>
          <p:cNvPr id="194" name="Google Shape;194;p24"/>
          <p:cNvPicPr preferRelativeResize="0"/>
          <p:nvPr/>
        </p:nvPicPr>
        <p:blipFill>
          <a:blip r:embed="rId4">
            <a:alphaModFix/>
          </a:blip>
          <a:stretch>
            <a:fillRect/>
          </a:stretch>
        </p:blipFill>
        <p:spPr>
          <a:xfrm>
            <a:off x="624900" y="397800"/>
            <a:ext cx="7333899" cy="3657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00" name="Google Shape;200;p25"/>
          <p:cNvPicPr preferRelativeResize="0"/>
          <p:nvPr/>
        </p:nvPicPr>
        <p:blipFill rotWithShape="1">
          <a:blip r:embed="rId3">
            <a:alphaModFix/>
          </a:blip>
          <a:srcRect b="0" l="25369" r="25369" t="0"/>
          <a:stretch/>
        </p:blipFill>
        <p:spPr>
          <a:xfrm rot="136920">
            <a:off x="505387" y="431573"/>
            <a:ext cx="1749477" cy="2663589"/>
          </a:xfrm>
          <a:custGeom>
            <a:rect b="b" l="l" r="r" t="t"/>
            <a:pathLst>
              <a:path extrusionOk="0" h="21367" w="17426">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pic>
        <p:nvPicPr>
          <p:cNvPr id="201" name="Google Shape;201;p25"/>
          <p:cNvPicPr preferRelativeResize="0"/>
          <p:nvPr/>
        </p:nvPicPr>
        <p:blipFill>
          <a:blip r:embed="rId4">
            <a:alphaModFix/>
          </a:blip>
          <a:stretch>
            <a:fillRect/>
          </a:stretch>
        </p:blipFill>
        <p:spPr>
          <a:xfrm>
            <a:off x="394225" y="205700"/>
            <a:ext cx="8159925" cy="4045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idx="1" type="body"/>
          </p:nvPr>
        </p:nvSpPr>
        <p:spPr>
          <a:xfrm>
            <a:off x="3344575" y="1323600"/>
            <a:ext cx="5361600" cy="3521100"/>
          </a:xfrm>
          <a:prstGeom prst="rect">
            <a:avLst/>
          </a:prstGeom>
        </p:spPr>
        <p:txBody>
          <a:bodyPr anchorCtr="0" anchor="t" bIns="91425" lIns="91425" spcFirstLastPara="1" rIns="91425" wrap="square" tIns="91425">
            <a:noAutofit/>
          </a:bodyPr>
          <a:lstStyle/>
          <a:p>
            <a:pPr indent="0" lvl="0" marL="0" rtl="0" algn="l">
              <a:lnSpc>
                <a:spcPct val="120000"/>
              </a:lnSpc>
              <a:spcBef>
                <a:spcPts val="1800"/>
              </a:spcBef>
              <a:spcAft>
                <a:spcPts val="0"/>
              </a:spcAft>
              <a:buNone/>
            </a:pPr>
            <a:r>
              <a:rPr i="0" lang="en" sz="2400">
                <a:solidFill>
                  <a:srgbClr val="274E13"/>
                </a:solidFill>
                <a:highlight>
                  <a:srgbClr val="FFFFFF"/>
                </a:highlight>
                <a:latin typeface="Arial"/>
                <a:ea typeface="Arial"/>
                <a:cs typeface="Arial"/>
                <a:sym typeface="Arial"/>
              </a:rPr>
              <a:t>We are trashing our land to </a:t>
            </a:r>
            <a:r>
              <a:rPr i="0" lang="en" sz="2400">
                <a:solidFill>
                  <a:srgbClr val="274E13"/>
                </a:solidFill>
                <a:highlight>
                  <a:srgbClr val="FFFFFF"/>
                </a:highlight>
                <a:latin typeface="Arial"/>
                <a:ea typeface="Arial"/>
                <a:cs typeface="Arial"/>
                <a:sym typeface="Arial"/>
              </a:rPr>
              <a:t>grow</a:t>
            </a:r>
            <a:r>
              <a:rPr i="0" lang="en" sz="2400">
                <a:solidFill>
                  <a:srgbClr val="274E13"/>
                </a:solidFill>
                <a:highlight>
                  <a:srgbClr val="FFFFFF"/>
                </a:highlight>
                <a:latin typeface="Arial"/>
                <a:ea typeface="Arial"/>
                <a:cs typeface="Arial"/>
                <a:sym typeface="Arial"/>
              </a:rPr>
              <a:t> food that no one eats.</a:t>
            </a:r>
            <a:r>
              <a:rPr i="0" lang="en" sz="2400">
                <a:solidFill>
                  <a:srgbClr val="274E13"/>
                </a:solidFill>
                <a:highlight>
                  <a:srgbClr val="FFFFFF"/>
                </a:highlight>
                <a:latin typeface="Arial"/>
                <a:ea typeface="Arial"/>
                <a:cs typeface="Arial"/>
                <a:sym typeface="Arial"/>
              </a:rPr>
              <a:t> </a:t>
            </a:r>
            <a:endParaRPr i="0" sz="2400">
              <a:solidFill>
                <a:srgbClr val="274E13"/>
              </a:solidFill>
              <a:highlight>
                <a:srgbClr val="FFFFFF"/>
              </a:highlight>
              <a:latin typeface="Arial"/>
              <a:ea typeface="Arial"/>
              <a:cs typeface="Arial"/>
              <a:sym typeface="Arial"/>
            </a:endParaRPr>
          </a:p>
          <a:p>
            <a:pPr indent="0" lvl="0" marL="0" rtl="0" algn="l">
              <a:lnSpc>
                <a:spcPct val="120000"/>
              </a:lnSpc>
              <a:spcBef>
                <a:spcPts val="1800"/>
              </a:spcBef>
              <a:spcAft>
                <a:spcPts val="0"/>
              </a:spcAft>
              <a:buNone/>
            </a:pPr>
            <a:r>
              <a:rPr lang="en" sz="1200">
                <a:solidFill>
                  <a:srgbClr val="6AA84F"/>
                </a:solidFill>
                <a:highlight>
                  <a:srgbClr val="FFFFFF"/>
                </a:highlight>
                <a:latin typeface="Arial"/>
                <a:ea typeface="Arial"/>
                <a:cs typeface="Arial"/>
                <a:sym typeface="Arial"/>
              </a:rPr>
              <a:t>Tristram Stuart</a:t>
            </a:r>
            <a:r>
              <a:rPr lang="en" sz="1200">
                <a:solidFill>
                  <a:srgbClr val="6AA84F"/>
                </a:solidFill>
                <a:highlight>
                  <a:srgbClr val="FFFFFF"/>
                </a:highlight>
                <a:latin typeface="Arial"/>
                <a:ea typeface="Arial"/>
                <a:cs typeface="Arial"/>
                <a:sym typeface="Arial"/>
              </a:rPr>
              <a:t>, and English author and UK Food Waste campaigner </a:t>
            </a:r>
            <a:endParaRPr sz="1200">
              <a:solidFill>
                <a:srgbClr val="6AA84F"/>
              </a:solidFill>
              <a:highlight>
                <a:srgbClr val="FFFFFF"/>
              </a:highlight>
              <a:latin typeface="Arial"/>
              <a:ea typeface="Arial"/>
              <a:cs typeface="Arial"/>
              <a:sym typeface="Arial"/>
            </a:endParaRPr>
          </a:p>
          <a:p>
            <a:pPr indent="0" lvl="0" marL="0" rtl="0" algn="l">
              <a:lnSpc>
                <a:spcPct val="120000"/>
              </a:lnSpc>
              <a:spcBef>
                <a:spcPts val="1800"/>
              </a:spcBef>
              <a:spcAft>
                <a:spcPts val="0"/>
              </a:spcAft>
              <a:buNone/>
            </a:pPr>
            <a:r>
              <a:t/>
            </a:r>
            <a:endParaRPr i="0" sz="1450">
              <a:solidFill>
                <a:srgbClr val="111111"/>
              </a:solidFill>
              <a:highlight>
                <a:srgbClr val="FFFFFF"/>
              </a:highlight>
              <a:latin typeface="Times New Roman"/>
              <a:ea typeface="Times New Roman"/>
              <a:cs typeface="Times New Roman"/>
              <a:sym typeface="Times New Roman"/>
            </a:endParaRPr>
          </a:p>
        </p:txBody>
      </p:sp>
      <p:sp>
        <p:nvSpPr>
          <p:cNvPr id="207" name="Google Shape;207;p26"/>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08" name="Google Shape;208;p26"/>
          <p:cNvPicPr preferRelativeResize="0"/>
          <p:nvPr/>
        </p:nvPicPr>
        <p:blipFill rotWithShape="1">
          <a:blip r:embed="rId3">
            <a:alphaModFix/>
          </a:blip>
          <a:srcRect b="10443" l="11022" r="11022" t="10435"/>
          <a:stretch/>
        </p:blipFill>
        <p:spPr>
          <a:xfrm>
            <a:off x="1155808" y="601750"/>
            <a:ext cx="1642139" cy="2500206"/>
          </a:xfrm>
          <a:custGeom>
            <a:rect b="b" l="l" r="r" t="t"/>
            <a:pathLst>
              <a:path extrusionOk="0" h="21367" w="17426">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rgbClr val="51B148"/>
                </a:solidFill>
              </a:rPr>
              <a:t>‹#›</a:t>
            </a:fld>
            <a:endParaRPr>
              <a:solidFill>
                <a:srgbClr val="51B148"/>
              </a:solidFill>
            </a:endParaRPr>
          </a:p>
        </p:txBody>
      </p:sp>
      <p:pic>
        <p:nvPicPr>
          <p:cNvPr id="214" name="Google Shape;214;p27"/>
          <p:cNvPicPr preferRelativeResize="0"/>
          <p:nvPr/>
        </p:nvPicPr>
        <p:blipFill rotWithShape="1">
          <a:blip r:embed="rId3">
            <a:alphaModFix/>
          </a:blip>
          <a:srcRect b="0" l="44553" r="1113" t="17280"/>
          <a:stretch/>
        </p:blipFill>
        <p:spPr>
          <a:xfrm rot="-182">
            <a:off x="1152444" y="592222"/>
            <a:ext cx="1642531" cy="2500740"/>
          </a:xfrm>
          <a:custGeom>
            <a:rect b="b" l="l" r="r" t="t"/>
            <a:pathLst>
              <a:path extrusionOk="0" h="21367" w="17426">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pic>
        <p:nvPicPr>
          <p:cNvPr id="215" name="Google Shape;215;p27"/>
          <p:cNvPicPr preferRelativeResize="0"/>
          <p:nvPr/>
        </p:nvPicPr>
        <p:blipFill>
          <a:blip r:embed="rId4">
            <a:alphaModFix/>
          </a:blip>
          <a:stretch>
            <a:fillRect/>
          </a:stretch>
        </p:blipFill>
        <p:spPr>
          <a:xfrm>
            <a:off x="797650" y="509825"/>
            <a:ext cx="7336449" cy="36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4320075" y="893225"/>
            <a:ext cx="43668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takeaway</a:t>
            </a:r>
            <a:endParaRPr/>
          </a:p>
        </p:txBody>
      </p:sp>
      <p:sp>
        <p:nvSpPr>
          <p:cNvPr id="221" name="Google Shape;221;p28"/>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22" name="Google Shape;222;p28"/>
          <p:cNvPicPr preferRelativeResize="0"/>
          <p:nvPr/>
        </p:nvPicPr>
        <p:blipFill rotWithShape="1">
          <a:blip r:embed="rId3">
            <a:alphaModFix/>
          </a:blip>
          <a:srcRect b="0" l="28120" r="28120" t="0"/>
          <a:stretch/>
        </p:blipFill>
        <p:spPr>
          <a:xfrm rot="136920">
            <a:off x="505387" y="431573"/>
            <a:ext cx="1749477" cy="2663589"/>
          </a:xfrm>
          <a:custGeom>
            <a:rect b="b" l="l" r="r" t="t"/>
            <a:pathLst>
              <a:path extrusionOk="0" h="21367" w="17426">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pic>
        <p:nvPicPr>
          <p:cNvPr id="223" name="Google Shape;223;p28"/>
          <p:cNvPicPr preferRelativeResize="0"/>
          <p:nvPr/>
        </p:nvPicPr>
        <p:blipFill>
          <a:blip r:embed="rId4">
            <a:alphaModFix/>
          </a:blip>
          <a:stretch>
            <a:fillRect/>
          </a:stretch>
        </p:blipFill>
        <p:spPr>
          <a:xfrm>
            <a:off x="2681998" y="1466975"/>
            <a:ext cx="911124" cy="911124"/>
          </a:xfrm>
          <a:prstGeom prst="rect">
            <a:avLst/>
          </a:prstGeom>
          <a:noFill/>
          <a:ln>
            <a:noFill/>
          </a:ln>
        </p:spPr>
      </p:pic>
      <p:pic>
        <p:nvPicPr>
          <p:cNvPr id="224" name="Google Shape;224;p28"/>
          <p:cNvPicPr preferRelativeResize="0"/>
          <p:nvPr/>
        </p:nvPicPr>
        <p:blipFill>
          <a:blip r:embed="rId5">
            <a:alphaModFix/>
          </a:blip>
          <a:stretch>
            <a:fillRect/>
          </a:stretch>
        </p:blipFill>
        <p:spPr>
          <a:xfrm>
            <a:off x="2459225" y="2378100"/>
            <a:ext cx="1356675" cy="1356675"/>
          </a:xfrm>
          <a:prstGeom prst="rect">
            <a:avLst/>
          </a:prstGeom>
          <a:noFill/>
          <a:ln>
            <a:noFill/>
          </a:ln>
        </p:spPr>
      </p:pic>
      <p:pic>
        <p:nvPicPr>
          <p:cNvPr id="225" name="Google Shape;225;p28"/>
          <p:cNvPicPr preferRelativeResize="0"/>
          <p:nvPr/>
        </p:nvPicPr>
        <p:blipFill>
          <a:blip r:embed="rId6">
            <a:alphaModFix/>
          </a:blip>
          <a:stretch>
            <a:fillRect/>
          </a:stretch>
        </p:blipFill>
        <p:spPr>
          <a:xfrm>
            <a:off x="2509400" y="3734775"/>
            <a:ext cx="1256325" cy="1256325"/>
          </a:xfrm>
          <a:prstGeom prst="rect">
            <a:avLst/>
          </a:prstGeom>
          <a:noFill/>
          <a:ln>
            <a:noFill/>
          </a:ln>
        </p:spPr>
      </p:pic>
      <p:sp>
        <p:nvSpPr>
          <p:cNvPr id="226" name="Google Shape;226;p28"/>
          <p:cNvSpPr txBox="1"/>
          <p:nvPr/>
        </p:nvSpPr>
        <p:spPr>
          <a:xfrm>
            <a:off x="3914925" y="1677825"/>
            <a:ext cx="41166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Declining year by year</a:t>
            </a:r>
            <a:endParaRPr sz="2000">
              <a:solidFill>
                <a:schemeClr val="dk1"/>
              </a:solidFill>
            </a:endParaRPr>
          </a:p>
        </p:txBody>
      </p:sp>
      <p:sp>
        <p:nvSpPr>
          <p:cNvPr id="227" name="Google Shape;227;p28"/>
          <p:cNvSpPr txBox="1"/>
          <p:nvPr/>
        </p:nvSpPr>
        <p:spPr>
          <a:xfrm>
            <a:off x="3988275" y="2732200"/>
            <a:ext cx="36033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Keeps increasing</a:t>
            </a:r>
            <a:endParaRPr sz="2000">
              <a:solidFill>
                <a:schemeClr val="dk1"/>
              </a:solidFill>
            </a:endParaRPr>
          </a:p>
        </p:txBody>
      </p:sp>
      <p:sp>
        <p:nvSpPr>
          <p:cNvPr id="228" name="Google Shape;228;p28"/>
          <p:cNvSpPr txBox="1"/>
          <p:nvPr/>
        </p:nvSpPr>
        <p:spPr>
          <a:xfrm>
            <a:off x="4162475" y="4116625"/>
            <a:ext cx="3603300" cy="6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Main crop - cereal</a:t>
            </a:r>
            <a:endParaRPr sz="2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234" name="Google Shape;234;p29"/>
          <p:cNvSpPr/>
          <p:nvPr/>
        </p:nvSpPr>
        <p:spPr>
          <a:xfrm rot="2240807">
            <a:off x="6269797" y="3349126"/>
            <a:ext cx="1651746" cy="1002494"/>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rot="-6741915">
            <a:off x="7586101" y="2562766"/>
            <a:ext cx="640976" cy="998332"/>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6" name="Google Shape;236;p29"/>
          <p:cNvPicPr preferRelativeResize="0"/>
          <p:nvPr/>
        </p:nvPicPr>
        <p:blipFill>
          <a:blip r:embed="rId3">
            <a:alphaModFix/>
          </a:blip>
          <a:stretch>
            <a:fillRect/>
          </a:stretch>
        </p:blipFill>
        <p:spPr>
          <a:xfrm>
            <a:off x="3601177" y="69900"/>
            <a:ext cx="3669400" cy="3669400"/>
          </a:xfrm>
          <a:prstGeom prst="rect">
            <a:avLst/>
          </a:prstGeom>
          <a:noFill/>
          <a:ln>
            <a:noFill/>
          </a:ln>
        </p:spPr>
      </p:pic>
      <p:sp>
        <p:nvSpPr>
          <p:cNvPr id="237" name="Google Shape;237;p29"/>
          <p:cNvSpPr txBox="1"/>
          <p:nvPr/>
        </p:nvSpPr>
        <p:spPr>
          <a:xfrm>
            <a:off x="302550" y="843500"/>
            <a:ext cx="4098300" cy="39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lt1"/>
                </a:solidFill>
                <a:latin typeface="Dosis Light"/>
                <a:ea typeface="Dosis Light"/>
                <a:cs typeface="Dosis Light"/>
                <a:sym typeface="Dosis Light"/>
              </a:rPr>
              <a:t>What’s next?</a:t>
            </a:r>
            <a:endParaRPr sz="2400">
              <a:solidFill>
                <a:schemeClr val="dk1"/>
              </a:solidFill>
              <a:latin typeface="Pontano Sans"/>
              <a:ea typeface="Pontano Sans"/>
              <a:cs typeface="Pontano Sans"/>
              <a:sym typeface="Pontan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243" name="Google Shape;243;p30"/>
          <p:cNvSpPr txBox="1"/>
          <p:nvPr/>
        </p:nvSpPr>
        <p:spPr>
          <a:xfrm>
            <a:off x="4984325" y="284200"/>
            <a:ext cx="3236400" cy="6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Pontano Sans"/>
                <a:ea typeface="Pontano Sans"/>
                <a:cs typeface="Pontano Sans"/>
                <a:sym typeface="Pontano Sans"/>
              </a:rPr>
              <a:t>Marketing the problem</a:t>
            </a:r>
            <a:endParaRPr sz="2400">
              <a:solidFill>
                <a:schemeClr val="dk1"/>
              </a:solidFill>
              <a:latin typeface="Pontano Sans"/>
              <a:ea typeface="Pontano Sans"/>
              <a:cs typeface="Pontano Sans"/>
              <a:sym typeface="Pontano Sans"/>
            </a:endParaRPr>
          </a:p>
          <a:p>
            <a:pPr indent="0" lvl="0" marL="0" rtl="0" algn="l">
              <a:spcBef>
                <a:spcPts val="0"/>
              </a:spcBef>
              <a:spcAft>
                <a:spcPts val="0"/>
              </a:spcAft>
              <a:buNone/>
            </a:pPr>
            <a:r>
              <a:t/>
            </a:r>
            <a:endParaRPr sz="2400">
              <a:solidFill>
                <a:schemeClr val="dk1"/>
              </a:solidFill>
              <a:latin typeface="Pontano Sans"/>
              <a:ea typeface="Pontano Sans"/>
              <a:cs typeface="Pontano Sans"/>
              <a:sym typeface="Pontano Sans"/>
            </a:endParaRPr>
          </a:p>
        </p:txBody>
      </p:sp>
      <p:pic>
        <p:nvPicPr>
          <p:cNvPr descr="Iceland’s Banned TV Christmas Advert  -  Say hello to Rang tan  #NoPalmOilChristmas&#10;Please Share" id="244" name="Google Shape;244;p30" title="Iceland’s Banned TV Christmas Advert  -  Say hello to Rang tan  #NoPalmOilChristmas">
            <a:hlinkClick r:id="rId3"/>
          </p:cNvPr>
          <p:cNvPicPr preferRelativeResize="0"/>
          <p:nvPr/>
        </p:nvPicPr>
        <p:blipFill>
          <a:blip r:embed="rId4">
            <a:alphaModFix/>
          </a:blip>
          <a:stretch>
            <a:fillRect/>
          </a:stretch>
        </p:blipFill>
        <p:spPr>
          <a:xfrm>
            <a:off x="5078525" y="840150"/>
            <a:ext cx="3048000" cy="1714500"/>
          </a:xfrm>
          <a:prstGeom prst="rect">
            <a:avLst/>
          </a:prstGeom>
          <a:noFill/>
          <a:ln>
            <a:noFill/>
          </a:ln>
        </p:spPr>
      </p:pic>
      <p:pic>
        <p:nvPicPr>
          <p:cNvPr id="245" name="Google Shape;245;p30"/>
          <p:cNvPicPr preferRelativeResize="0"/>
          <p:nvPr/>
        </p:nvPicPr>
        <p:blipFill>
          <a:blip r:embed="rId5">
            <a:alphaModFix/>
          </a:blip>
          <a:stretch>
            <a:fillRect/>
          </a:stretch>
        </p:blipFill>
        <p:spPr>
          <a:xfrm>
            <a:off x="815175" y="2668000"/>
            <a:ext cx="2286400" cy="2286400"/>
          </a:xfrm>
          <a:prstGeom prst="rect">
            <a:avLst/>
          </a:prstGeom>
          <a:noFill/>
          <a:ln>
            <a:noFill/>
          </a:ln>
        </p:spPr>
      </p:pic>
      <p:sp>
        <p:nvSpPr>
          <p:cNvPr id="246" name="Google Shape;246;p30"/>
          <p:cNvSpPr txBox="1"/>
          <p:nvPr/>
        </p:nvSpPr>
        <p:spPr>
          <a:xfrm>
            <a:off x="2973225" y="2906400"/>
            <a:ext cx="4068300" cy="8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Pontano Sans"/>
                <a:ea typeface="Pontano Sans"/>
                <a:cs typeface="Pontano Sans"/>
                <a:sym typeface="Pontano Sans"/>
              </a:rPr>
              <a:t>Use food what is still good for </a:t>
            </a:r>
            <a:r>
              <a:rPr lang="en" sz="2400">
                <a:solidFill>
                  <a:schemeClr val="dk1"/>
                </a:solidFill>
                <a:latin typeface="Pontano Sans"/>
                <a:ea typeface="Pontano Sans"/>
                <a:cs typeface="Pontano Sans"/>
                <a:sym typeface="Pontano Sans"/>
              </a:rPr>
              <a:t>consumption</a:t>
            </a:r>
            <a:endParaRPr sz="2400">
              <a:solidFill>
                <a:schemeClr val="dk1"/>
              </a:solidFill>
              <a:latin typeface="Pontano Sans"/>
              <a:ea typeface="Pontano Sans"/>
              <a:cs typeface="Pontano Sans"/>
              <a:sym typeface="Pontan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idx="1" type="body"/>
          </p:nvPr>
        </p:nvSpPr>
        <p:spPr>
          <a:xfrm>
            <a:off x="3344575" y="1323600"/>
            <a:ext cx="5361600" cy="3521100"/>
          </a:xfrm>
          <a:prstGeom prst="rect">
            <a:avLst/>
          </a:prstGeom>
        </p:spPr>
        <p:txBody>
          <a:bodyPr anchorCtr="0" anchor="t" bIns="91425" lIns="91425" spcFirstLastPara="1" rIns="91425" wrap="square" tIns="91425">
            <a:noAutofit/>
          </a:bodyPr>
          <a:lstStyle/>
          <a:p>
            <a:pPr indent="0" lvl="0" marL="0" rtl="0" algn="l">
              <a:lnSpc>
                <a:spcPct val="120000"/>
              </a:lnSpc>
              <a:spcBef>
                <a:spcPts val="1800"/>
              </a:spcBef>
              <a:spcAft>
                <a:spcPts val="0"/>
              </a:spcAft>
              <a:buNone/>
            </a:pPr>
            <a:r>
              <a:rPr i="0" lang="en" sz="2400">
                <a:solidFill>
                  <a:srgbClr val="274E13"/>
                </a:solidFill>
                <a:highlight>
                  <a:srgbClr val="FFFFFF"/>
                </a:highlight>
                <a:latin typeface="Arial"/>
                <a:ea typeface="Arial"/>
                <a:cs typeface="Arial"/>
                <a:sym typeface="Arial"/>
              </a:rPr>
              <a:t>Sustainable agriculture is not just about growing crops, it's about caring for the soil, the water, the air, and all the living things that depend on them.</a:t>
            </a:r>
            <a:r>
              <a:rPr i="0" lang="en" sz="2400">
                <a:solidFill>
                  <a:srgbClr val="274E13"/>
                </a:solidFill>
                <a:highlight>
                  <a:srgbClr val="FFFFFF"/>
                </a:highlight>
                <a:latin typeface="Arial"/>
                <a:ea typeface="Arial"/>
                <a:cs typeface="Arial"/>
                <a:sym typeface="Arial"/>
              </a:rPr>
              <a:t> </a:t>
            </a:r>
            <a:endParaRPr i="0" sz="2400">
              <a:solidFill>
                <a:srgbClr val="274E13"/>
              </a:solidFill>
              <a:highlight>
                <a:srgbClr val="FFFFFF"/>
              </a:highlight>
              <a:latin typeface="Arial"/>
              <a:ea typeface="Arial"/>
              <a:cs typeface="Arial"/>
              <a:sym typeface="Arial"/>
            </a:endParaRPr>
          </a:p>
          <a:p>
            <a:pPr indent="0" lvl="0" marL="0" rtl="0" algn="l">
              <a:lnSpc>
                <a:spcPct val="120000"/>
              </a:lnSpc>
              <a:spcBef>
                <a:spcPts val="1800"/>
              </a:spcBef>
              <a:spcAft>
                <a:spcPts val="0"/>
              </a:spcAft>
              <a:buNone/>
            </a:pPr>
            <a:r>
              <a:rPr lang="en" sz="1200">
                <a:solidFill>
                  <a:srgbClr val="6AA84F"/>
                </a:solidFill>
                <a:highlight>
                  <a:srgbClr val="FFFFFF"/>
                </a:highlight>
                <a:latin typeface="Arial"/>
                <a:ea typeface="Arial"/>
                <a:cs typeface="Arial"/>
                <a:sym typeface="Arial"/>
              </a:rPr>
              <a:t>Vandana Shiva,an Indian scholar, environmental activist, food sovereignty advocate, ecofeminist and anti-globalization author. </a:t>
            </a:r>
            <a:endParaRPr sz="1200">
              <a:solidFill>
                <a:srgbClr val="6AA84F"/>
              </a:solidFill>
              <a:highlight>
                <a:srgbClr val="FFFFFF"/>
              </a:highlight>
              <a:latin typeface="Arial"/>
              <a:ea typeface="Arial"/>
              <a:cs typeface="Arial"/>
              <a:sym typeface="Arial"/>
            </a:endParaRPr>
          </a:p>
          <a:p>
            <a:pPr indent="0" lvl="0" marL="0" rtl="0" algn="l">
              <a:lnSpc>
                <a:spcPct val="120000"/>
              </a:lnSpc>
              <a:spcBef>
                <a:spcPts val="1800"/>
              </a:spcBef>
              <a:spcAft>
                <a:spcPts val="0"/>
              </a:spcAft>
              <a:buNone/>
            </a:pPr>
            <a:r>
              <a:t/>
            </a:r>
            <a:endParaRPr i="0" sz="1450">
              <a:solidFill>
                <a:srgbClr val="111111"/>
              </a:solidFill>
              <a:highlight>
                <a:srgbClr val="FFFFFF"/>
              </a:highlight>
              <a:latin typeface="Times New Roman"/>
              <a:ea typeface="Times New Roman"/>
              <a:cs typeface="Times New Roman"/>
              <a:sym typeface="Times New Roman"/>
            </a:endParaRPr>
          </a:p>
        </p:txBody>
      </p:sp>
      <p:sp>
        <p:nvSpPr>
          <p:cNvPr id="115" name="Google Shape;115;p15"/>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116" name="Google Shape;116;p15"/>
          <p:cNvPicPr preferRelativeResize="0"/>
          <p:nvPr/>
        </p:nvPicPr>
        <p:blipFill rotWithShape="1">
          <a:blip r:embed="rId3">
            <a:alphaModFix/>
          </a:blip>
          <a:srcRect b="10443" l="11022" r="11022" t="10435"/>
          <a:stretch/>
        </p:blipFill>
        <p:spPr>
          <a:xfrm>
            <a:off x="1155808" y="601750"/>
            <a:ext cx="1642139" cy="2500206"/>
          </a:xfrm>
          <a:custGeom>
            <a:rect b="b" l="l" r="r" t="t"/>
            <a:pathLst>
              <a:path extrusionOk="0" h="21367" w="17426">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sp>
        <p:nvSpPr>
          <p:cNvPr id="117" name="Google Shape;117;p15"/>
          <p:cNvSpPr txBox="1"/>
          <p:nvPr/>
        </p:nvSpPr>
        <p:spPr>
          <a:xfrm>
            <a:off x="3273125" y="1696175"/>
            <a:ext cx="52809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ontano Sans"/>
              <a:ea typeface="Pontano Sans"/>
              <a:cs typeface="Pontano Sans"/>
              <a:sym typeface="Pontan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4320075" y="664625"/>
            <a:ext cx="43668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23" name="Google Shape;123;p16"/>
          <p:cNvSpPr txBox="1"/>
          <p:nvPr>
            <p:ph idx="1" type="body"/>
          </p:nvPr>
        </p:nvSpPr>
        <p:spPr>
          <a:xfrm>
            <a:off x="4320075" y="1465582"/>
            <a:ext cx="4366800" cy="30015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Font typeface="Arial"/>
              <a:buChar char="❏"/>
            </a:pPr>
            <a:r>
              <a:rPr lang="en" sz="1400">
                <a:latin typeface="Arial"/>
                <a:ea typeface="Arial"/>
                <a:cs typeface="Arial"/>
                <a:sym typeface="Arial"/>
              </a:rPr>
              <a:t>Agriculture both contributes to climate change and is most affected by climate change.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highlight>
                  <a:srgbClr val="FFFFFF"/>
                </a:highlight>
                <a:latin typeface="Arial"/>
                <a:ea typeface="Arial"/>
                <a:cs typeface="Arial"/>
                <a:sym typeface="Arial"/>
              </a:rPr>
              <a:t>The global human population reached 8.0 billion in mid-November 2022 from an estimated 2.5 billion people in 1950, adding 1 billion people since 2010 and 2 billion since 1998.</a:t>
            </a:r>
            <a:endParaRPr sz="1400">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414141"/>
              </a:buClr>
              <a:buSzPts val="1350"/>
              <a:buFont typeface="Arial"/>
              <a:buChar char="❏"/>
            </a:pPr>
            <a:r>
              <a:rPr lang="en" sz="1350">
                <a:solidFill>
                  <a:srgbClr val="414141"/>
                </a:solidFill>
                <a:latin typeface="Arial"/>
                <a:ea typeface="Arial"/>
                <a:cs typeface="Arial"/>
                <a:sym typeface="Arial"/>
              </a:rPr>
              <a:t>A disconnected public perspective of agriculture and demographic changes.</a:t>
            </a:r>
            <a:endParaRPr sz="1350">
              <a:solidFill>
                <a:srgbClr val="414141"/>
              </a:solidFill>
              <a:latin typeface="Arial"/>
              <a:ea typeface="Arial"/>
              <a:cs typeface="Arial"/>
              <a:sym typeface="Arial"/>
            </a:endParaRPr>
          </a:p>
          <a:p>
            <a:pPr indent="0" lvl="0" marL="0" rtl="0" algn="l">
              <a:spcBef>
                <a:spcPts val="600"/>
              </a:spcBef>
              <a:spcAft>
                <a:spcPts val="0"/>
              </a:spcAft>
              <a:buNone/>
            </a:pPr>
            <a:r>
              <a:t/>
            </a:r>
            <a:endParaRPr sz="1800"/>
          </a:p>
          <a:p>
            <a:pPr indent="0" lvl="0" marL="0" rtl="0" algn="l">
              <a:spcBef>
                <a:spcPts val="600"/>
              </a:spcBef>
              <a:spcAft>
                <a:spcPts val="0"/>
              </a:spcAft>
              <a:buNone/>
            </a:pPr>
            <a:r>
              <a:t/>
            </a:r>
            <a:endParaRPr/>
          </a:p>
        </p:txBody>
      </p:sp>
      <p:sp>
        <p:nvSpPr>
          <p:cNvPr id="124" name="Google Shape;124;p16"/>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125" name="Google Shape;125;p16"/>
          <p:cNvPicPr preferRelativeResize="0"/>
          <p:nvPr/>
        </p:nvPicPr>
        <p:blipFill rotWithShape="1">
          <a:blip r:embed="rId3">
            <a:alphaModFix/>
          </a:blip>
          <a:srcRect b="8625" l="0" r="12854" t="21478"/>
          <a:stretch/>
        </p:blipFill>
        <p:spPr>
          <a:xfrm rot="-226003">
            <a:off x="1599738" y="1500708"/>
            <a:ext cx="2413373" cy="2903426"/>
          </a:xfrm>
          <a:custGeom>
            <a:rect b="b" l="l" r="r" t="t"/>
            <a:pathLst>
              <a:path extrusionOk="0" h="19923" w="18313">
                <a:moveTo>
                  <a:pt x="18244" y="0"/>
                </a:moveTo>
                <a:cubicBezTo>
                  <a:pt x="18244" y="0"/>
                  <a:pt x="6512" y="2215"/>
                  <a:pt x="2014" y="7612"/>
                </a:cubicBezTo>
                <a:cubicBezTo>
                  <a:pt x="-2484" y="13005"/>
                  <a:pt x="1955" y="19534"/>
                  <a:pt x="1955" y="19534"/>
                </a:cubicBezTo>
                <a:cubicBezTo>
                  <a:pt x="1955" y="19534"/>
                  <a:pt x="10120" y="21600"/>
                  <a:pt x="14618" y="16208"/>
                </a:cubicBezTo>
                <a:cubicBezTo>
                  <a:pt x="19116" y="10816"/>
                  <a:pt x="18244" y="0"/>
                  <a:pt x="18244" y="0"/>
                </a:cubicBezTo>
                <a:close/>
              </a:path>
            </a:pathLst>
          </a:cu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4320075" y="436025"/>
            <a:ext cx="43668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Overview</a:t>
            </a:r>
            <a:endParaRPr/>
          </a:p>
        </p:txBody>
      </p:sp>
      <p:sp>
        <p:nvSpPr>
          <p:cNvPr id="131" name="Google Shape;131;p17"/>
          <p:cNvSpPr txBox="1"/>
          <p:nvPr>
            <p:ph idx="1" type="body"/>
          </p:nvPr>
        </p:nvSpPr>
        <p:spPr>
          <a:xfrm>
            <a:off x="4320075" y="1236975"/>
            <a:ext cx="4366800" cy="305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51B148"/>
                </a:solidFill>
              </a:rPr>
              <a:t>Two datasets from FAOSTAT</a:t>
            </a:r>
            <a:endParaRPr sz="1400">
              <a:solidFill>
                <a:srgbClr val="51B148"/>
              </a:solidFill>
            </a:endParaRPr>
          </a:p>
          <a:p>
            <a:pPr indent="0" lvl="0" marL="0" rtl="0" algn="l">
              <a:lnSpc>
                <a:spcPct val="115000"/>
              </a:lnSpc>
              <a:spcBef>
                <a:spcPts val="0"/>
              </a:spcBef>
              <a:spcAft>
                <a:spcPts val="0"/>
              </a:spcAft>
              <a:buNone/>
            </a:pPr>
            <a:r>
              <a:rPr lang="en" sz="1400">
                <a:solidFill>
                  <a:schemeClr val="accent2"/>
                </a:solidFill>
              </a:rPr>
              <a:t>Data for each country from 2000-2022</a:t>
            </a:r>
            <a:endParaRPr sz="1400">
              <a:solidFill>
                <a:schemeClr val="accent2"/>
              </a:solidFill>
            </a:endParaRPr>
          </a:p>
          <a:p>
            <a:pPr indent="0" lvl="0" marL="0" rtl="0" algn="l">
              <a:lnSpc>
                <a:spcPct val="115000"/>
              </a:lnSpc>
              <a:spcBef>
                <a:spcPts val="0"/>
              </a:spcBef>
              <a:spcAft>
                <a:spcPts val="0"/>
              </a:spcAft>
              <a:buNone/>
            </a:pPr>
            <a:r>
              <a:t/>
            </a:r>
            <a:endParaRPr sz="1400">
              <a:solidFill>
                <a:schemeClr val="accent2"/>
              </a:solidFill>
            </a:endParaRPr>
          </a:p>
          <a:p>
            <a:pPr indent="0" lvl="0" marL="0" rtl="0" algn="l">
              <a:lnSpc>
                <a:spcPct val="115000"/>
              </a:lnSpc>
              <a:spcBef>
                <a:spcPts val="0"/>
              </a:spcBef>
              <a:spcAft>
                <a:spcPts val="0"/>
              </a:spcAft>
              <a:buNone/>
            </a:pPr>
            <a:r>
              <a:rPr lang="en" sz="1400">
                <a:solidFill>
                  <a:srgbClr val="51B148"/>
                </a:solidFill>
              </a:rPr>
              <a:t># Land used(132,558 rows, 16 columns)</a:t>
            </a:r>
            <a:endParaRPr sz="1400">
              <a:solidFill>
                <a:srgbClr val="51B148"/>
              </a:solidFill>
            </a:endParaRPr>
          </a:p>
          <a:p>
            <a:pPr indent="0" lvl="0" marL="0" rtl="0" algn="l">
              <a:lnSpc>
                <a:spcPct val="115000"/>
              </a:lnSpc>
              <a:spcBef>
                <a:spcPts val="0"/>
              </a:spcBef>
              <a:spcAft>
                <a:spcPts val="0"/>
              </a:spcAft>
              <a:buNone/>
            </a:pPr>
            <a:r>
              <a:rPr lang="en" sz="1400">
                <a:solidFill>
                  <a:srgbClr val="51B148"/>
                </a:solidFill>
              </a:rPr>
              <a:t>240 countries</a:t>
            </a:r>
            <a:endParaRPr sz="1400">
              <a:solidFill>
                <a:srgbClr val="51B148"/>
              </a:solidFill>
            </a:endParaRPr>
          </a:p>
          <a:p>
            <a:pPr indent="0" lvl="0" marL="0" rtl="0" algn="l">
              <a:lnSpc>
                <a:spcPct val="115000"/>
              </a:lnSpc>
              <a:spcBef>
                <a:spcPts val="0"/>
              </a:spcBef>
              <a:spcAft>
                <a:spcPts val="0"/>
              </a:spcAft>
              <a:buNone/>
            </a:pPr>
            <a:r>
              <a:t/>
            </a:r>
            <a:endParaRPr sz="1400">
              <a:solidFill>
                <a:srgbClr val="51B148"/>
              </a:solidFill>
            </a:endParaRPr>
          </a:p>
          <a:p>
            <a:pPr indent="0" lvl="0" marL="0" rtl="0" algn="l">
              <a:lnSpc>
                <a:spcPct val="115000"/>
              </a:lnSpc>
              <a:spcBef>
                <a:spcPts val="0"/>
              </a:spcBef>
              <a:spcAft>
                <a:spcPts val="0"/>
              </a:spcAft>
              <a:buNone/>
            </a:pPr>
            <a:r>
              <a:rPr lang="en" sz="1400">
                <a:solidFill>
                  <a:srgbClr val="51B148"/>
                </a:solidFill>
              </a:rPr>
              <a:t>#Crops products(246,683 rows, 7 columns)</a:t>
            </a:r>
            <a:endParaRPr sz="1400">
              <a:solidFill>
                <a:srgbClr val="51B148"/>
              </a:solidFill>
            </a:endParaRPr>
          </a:p>
          <a:p>
            <a:pPr indent="0" lvl="0" marL="0" rtl="0" algn="l">
              <a:lnSpc>
                <a:spcPct val="115000"/>
              </a:lnSpc>
              <a:spcBef>
                <a:spcPts val="0"/>
              </a:spcBef>
              <a:spcAft>
                <a:spcPts val="0"/>
              </a:spcAft>
              <a:buNone/>
            </a:pPr>
            <a:r>
              <a:rPr lang="en" sz="1400">
                <a:solidFill>
                  <a:srgbClr val="51B148"/>
                </a:solidFill>
              </a:rPr>
              <a:t>240 countries</a:t>
            </a:r>
            <a:endParaRPr sz="1400">
              <a:solidFill>
                <a:srgbClr val="51B148"/>
              </a:solidFill>
            </a:endParaRPr>
          </a:p>
          <a:p>
            <a:pPr indent="0" lvl="0" marL="0" rtl="0" algn="l">
              <a:lnSpc>
                <a:spcPct val="115000"/>
              </a:lnSpc>
              <a:spcBef>
                <a:spcPts val="0"/>
              </a:spcBef>
              <a:spcAft>
                <a:spcPts val="0"/>
              </a:spcAft>
              <a:buNone/>
            </a:pPr>
            <a:r>
              <a:t/>
            </a:r>
            <a:endParaRPr sz="1400">
              <a:solidFill>
                <a:srgbClr val="51B148"/>
              </a:solidFill>
            </a:endParaRPr>
          </a:p>
        </p:txBody>
      </p:sp>
      <p:sp>
        <p:nvSpPr>
          <p:cNvPr id="132" name="Google Shape;132;p17"/>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133" name="Google Shape;133;p17"/>
          <p:cNvPicPr preferRelativeResize="0"/>
          <p:nvPr/>
        </p:nvPicPr>
        <p:blipFill rotWithShape="1">
          <a:blip r:embed="rId3">
            <a:alphaModFix/>
          </a:blip>
          <a:srcRect b="0" l="8436" r="8444" t="0"/>
          <a:stretch/>
        </p:blipFill>
        <p:spPr>
          <a:xfrm rot="-226005">
            <a:off x="1585500" y="1475773"/>
            <a:ext cx="2433561" cy="2927735"/>
          </a:xfrm>
          <a:custGeom>
            <a:rect b="b" l="l" r="r" t="t"/>
            <a:pathLst>
              <a:path extrusionOk="0" h="19923" w="18313">
                <a:moveTo>
                  <a:pt x="18244" y="0"/>
                </a:moveTo>
                <a:cubicBezTo>
                  <a:pt x="18244" y="0"/>
                  <a:pt x="6512" y="2215"/>
                  <a:pt x="2014" y="7612"/>
                </a:cubicBezTo>
                <a:cubicBezTo>
                  <a:pt x="-2484" y="13005"/>
                  <a:pt x="1955" y="19534"/>
                  <a:pt x="1955" y="19534"/>
                </a:cubicBezTo>
                <a:cubicBezTo>
                  <a:pt x="1955" y="19534"/>
                  <a:pt x="10120" y="21600"/>
                  <a:pt x="14618" y="16208"/>
                </a:cubicBezTo>
                <a:cubicBezTo>
                  <a:pt x="19116" y="10816"/>
                  <a:pt x="18244" y="0"/>
                  <a:pt x="18244" y="0"/>
                </a:cubicBezTo>
                <a:close/>
              </a:path>
            </a:pathLst>
          </a:cu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3822000" y="588425"/>
            <a:ext cx="48648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39" name="Google Shape;139;p18"/>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140" name="Google Shape;140;p18"/>
          <p:cNvPicPr preferRelativeResize="0"/>
          <p:nvPr/>
        </p:nvPicPr>
        <p:blipFill rotWithShape="1">
          <a:blip r:embed="rId3">
            <a:alphaModFix/>
          </a:blip>
          <a:srcRect b="0" l="6329" r="44411" t="0"/>
          <a:stretch/>
        </p:blipFill>
        <p:spPr>
          <a:xfrm>
            <a:off x="523197" y="432200"/>
            <a:ext cx="1749091" cy="2663023"/>
          </a:xfrm>
          <a:custGeom>
            <a:rect b="b" l="l" r="r" t="t"/>
            <a:pathLst>
              <a:path extrusionOk="0" h="21367" w="17426">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sp>
        <p:nvSpPr>
          <p:cNvPr id="141" name="Google Shape;141;p18"/>
          <p:cNvSpPr txBox="1"/>
          <p:nvPr/>
        </p:nvSpPr>
        <p:spPr>
          <a:xfrm>
            <a:off x="3713225" y="1494450"/>
            <a:ext cx="4822500" cy="2998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Pontano Sans"/>
              <a:buChar char="❏"/>
            </a:pPr>
            <a:r>
              <a:rPr lang="en" sz="2400">
                <a:solidFill>
                  <a:schemeClr val="dk1"/>
                </a:solidFill>
                <a:latin typeface="Pontano Sans"/>
                <a:ea typeface="Pontano Sans"/>
                <a:cs typeface="Pontano Sans"/>
                <a:sym typeface="Pontano Sans"/>
              </a:rPr>
              <a:t>How land is used in agricultural sector</a:t>
            </a:r>
            <a:endParaRPr sz="2400">
              <a:solidFill>
                <a:schemeClr val="dk1"/>
              </a:solidFill>
              <a:latin typeface="Pontano Sans"/>
              <a:ea typeface="Pontano Sans"/>
              <a:cs typeface="Pontano Sans"/>
              <a:sym typeface="Pontano Sans"/>
            </a:endParaRPr>
          </a:p>
          <a:p>
            <a:pPr indent="-381000" lvl="0" marL="457200" rtl="0" algn="l">
              <a:spcBef>
                <a:spcPts val="0"/>
              </a:spcBef>
              <a:spcAft>
                <a:spcPts val="0"/>
              </a:spcAft>
              <a:buClr>
                <a:schemeClr val="dk1"/>
              </a:buClr>
              <a:buSzPts val="2400"/>
              <a:buFont typeface="Pontano Sans"/>
              <a:buChar char="❏"/>
            </a:pPr>
            <a:r>
              <a:rPr lang="en" sz="2400">
                <a:solidFill>
                  <a:schemeClr val="dk1"/>
                </a:solidFill>
                <a:latin typeface="Pontano Sans"/>
                <a:ea typeface="Pontano Sans"/>
                <a:cs typeface="Pontano Sans"/>
                <a:sym typeface="Pontano Sans"/>
              </a:rPr>
              <a:t>What happening to the forest</a:t>
            </a:r>
            <a:endParaRPr sz="2400">
              <a:solidFill>
                <a:schemeClr val="dk1"/>
              </a:solidFill>
              <a:latin typeface="Pontano Sans"/>
              <a:ea typeface="Pontano Sans"/>
              <a:cs typeface="Pontano Sans"/>
              <a:sym typeface="Pontano Sans"/>
            </a:endParaRPr>
          </a:p>
          <a:p>
            <a:pPr indent="-381000" lvl="0" marL="457200" rtl="0" algn="l">
              <a:spcBef>
                <a:spcPts val="0"/>
              </a:spcBef>
              <a:spcAft>
                <a:spcPts val="0"/>
              </a:spcAft>
              <a:buClr>
                <a:schemeClr val="dk1"/>
              </a:buClr>
              <a:buSzPts val="2400"/>
              <a:buFont typeface="Pontano Sans"/>
              <a:buChar char="❏"/>
            </a:pPr>
            <a:r>
              <a:rPr lang="en" sz="2400">
                <a:solidFill>
                  <a:schemeClr val="dk1"/>
                </a:solidFill>
                <a:latin typeface="Pontano Sans"/>
                <a:ea typeface="Pontano Sans"/>
                <a:cs typeface="Pontano Sans"/>
                <a:sym typeface="Pontano Sans"/>
              </a:rPr>
              <a:t>What ten countries use cropland the most</a:t>
            </a:r>
            <a:endParaRPr sz="2400">
              <a:solidFill>
                <a:schemeClr val="dk1"/>
              </a:solidFill>
              <a:latin typeface="Pontano Sans"/>
              <a:ea typeface="Pontano Sans"/>
              <a:cs typeface="Pontano Sans"/>
              <a:sym typeface="Pontano Sans"/>
            </a:endParaRPr>
          </a:p>
          <a:p>
            <a:pPr indent="-381000" lvl="0" marL="457200" rtl="0" algn="l">
              <a:spcBef>
                <a:spcPts val="0"/>
              </a:spcBef>
              <a:spcAft>
                <a:spcPts val="0"/>
              </a:spcAft>
              <a:buClr>
                <a:schemeClr val="dk1"/>
              </a:buClr>
              <a:buSzPts val="2400"/>
              <a:buFont typeface="Pontano Sans"/>
              <a:buChar char="❏"/>
            </a:pPr>
            <a:r>
              <a:rPr lang="en" sz="2400">
                <a:solidFill>
                  <a:schemeClr val="dk1"/>
                </a:solidFill>
                <a:latin typeface="Pontano Sans"/>
                <a:ea typeface="Pontano Sans"/>
                <a:cs typeface="Pontano Sans"/>
                <a:sym typeface="Pontano Sans"/>
              </a:rPr>
              <a:t>What main crop is produced </a:t>
            </a:r>
            <a:r>
              <a:rPr lang="en" sz="2400">
                <a:solidFill>
                  <a:schemeClr val="dk1"/>
                </a:solidFill>
                <a:latin typeface="Pontano Sans"/>
                <a:ea typeface="Pontano Sans"/>
                <a:cs typeface="Pontano Sans"/>
                <a:sym typeface="Pontano Sans"/>
              </a:rPr>
              <a:t>globally</a:t>
            </a:r>
            <a:endParaRPr sz="2400">
              <a:solidFill>
                <a:schemeClr val="dk1"/>
              </a:solidFill>
              <a:latin typeface="Pontano Sans"/>
              <a:ea typeface="Pontano Sans"/>
              <a:cs typeface="Pontano Sans"/>
              <a:sym typeface="Pontan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B148"/>
        </a:solidFill>
      </p:bgPr>
    </p:bg>
    <p:spTree>
      <p:nvGrpSpPr>
        <p:cNvPr id="145" name="Shape 145"/>
        <p:cNvGrpSpPr/>
        <p:nvPr/>
      </p:nvGrpSpPr>
      <p:grpSpPr>
        <a:xfrm>
          <a:off x="0" y="0"/>
          <a:ext cx="0" cy="0"/>
          <a:chOff x="0" y="0"/>
          <a:chExt cx="0" cy="0"/>
        </a:xfrm>
      </p:grpSpPr>
      <p:sp>
        <p:nvSpPr>
          <p:cNvPr id="146" name="Google Shape;146;p19"/>
          <p:cNvSpPr txBox="1"/>
          <p:nvPr>
            <p:ph idx="4294967295" type="ctrTitle"/>
          </p:nvPr>
        </p:nvSpPr>
        <p:spPr>
          <a:xfrm>
            <a:off x="4286275" y="1297650"/>
            <a:ext cx="4133100" cy="128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B8F567"/>
                </a:solidFill>
              </a:rPr>
              <a:t>ANALYSIS</a:t>
            </a:r>
            <a:endParaRPr sz="7200">
              <a:solidFill>
                <a:srgbClr val="B8F567"/>
              </a:solidFill>
            </a:endParaRPr>
          </a:p>
        </p:txBody>
      </p:sp>
      <p:sp>
        <p:nvSpPr>
          <p:cNvPr id="147" name="Google Shape;147;p19"/>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148" name="Google Shape;148;p19"/>
          <p:cNvGrpSpPr/>
          <p:nvPr/>
        </p:nvGrpSpPr>
        <p:grpSpPr>
          <a:xfrm>
            <a:off x="463496" y="418193"/>
            <a:ext cx="1417581" cy="1380759"/>
            <a:chOff x="5926225" y="921350"/>
            <a:chExt cx="517800" cy="504350"/>
          </a:xfrm>
        </p:grpSpPr>
        <p:sp>
          <p:nvSpPr>
            <p:cNvPr id="149" name="Google Shape;149;p19"/>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9"/>
          <p:cNvSpPr/>
          <p:nvPr/>
        </p:nvSpPr>
        <p:spPr>
          <a:xfrm>
            <a:off x="2027271" y="916449"/>
            <a:ext cx="1417580" cy="80076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19"/>
          <p:cNvGrpSpPr/>
          <p:nvPr/>
        </p:nvGrpSpPr>
        <p:grpSpPr>
          <a:xfrm>
            <a:off x="1749024" y="3207547"/>
            <a:ext cx="1128571" cy="1471014"/>
            <a:chOff x="2624850" y="4296000"/>
            <a:chExt cx="380400" cy="495825"/>
          </a:xfrm>
        </p:grpSpPr>
        <p:sp>
          <p:nvSpPr>
            <p:cNvPr id="153" name="Google Shape;153;p19"/>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9"/>
          <p:cNvSpPr/>
          <p:nvPr/>
        </p:nvSpPr>
        <p:spPr>
          <a:xfrm>
            <a:off x="1119751" y="2269155"/>
            <a:ext cx="1775404" cy="981322"/>
          </a:xfrm>
          <a:custGeom>
            <a:rect b="b" l="l" r="r" t="t"/>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3404615" y="595000"/>
            <a:ext cx="696695" cy="393592"/>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163" name="Google Shape;163;p20"/>
          <p:cNvPicPr preferRelativeResize="0"/>
          <p:nvPr/>
        </p:nvPicPr>
        <p:blipFill rotWithShape="1">
          <a:blip r:embed="rId3">
            <a:alphaModFix/>
          </a:blip>
          <a:srcRect b="0" l="6194" r="6185" t="0"/>
          <a:stretch/>
        </p:blipFill>
        <p:spPr>
          <a:xfrm rot="136920">
            <a:off x="505387" y="431573"/>
            <a:ext cx="1749477" cy="2663589"/>
          </a:xfrm>
          <a:custGeom>
            <a:rect b="b" l="l" r="r" t="t"/>
            <a:pathLst>
              <a:path extrusionOk="0" h="21367" w="17426">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pic>
        <p:nvPicPr>
          <p:cNvPr id="164" name="Google Shape;164;p20"/>
          <p:cNvPicPr preferRelativeResize="0"/>
          <p:nvPr/>
        </p:nvPicPr>
        <p:blipFill>
          <a:blip r:embed="rId4">
            <a:alphaModFix/>
          </a:blip>
          <a:stretch>
            <a:fillRect/>
          </a:stretch>
        </p:blipFill>
        <p:spPr>
          <a:xfrm>
            <a:off x="184725" y="152400"/>
            <a:ext cx="8774550" cy="4241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170" name="Google Shape;170;p21"/>
          <p:cNvPicPr preferRelativeResize="0"/>
          <p:nvPr/>
        </p:nvPicPr>
        <p:blipFill rotWithShape="1">
          <a:blip r:embed="rId3">
            <a:alphaModFix/>
          </a:blip>
          <a:srcRect b="22264" l="4523" r="44644" t="348"/>
          <a:stretch/>
        </p:blipFill>
        <p:spPr>
          <a:xfrm rot="136920">
            <a:off x="505387" y="431573"/>
            <a:ext cx="1749477" cy="2663589"/>
          </a:xfrm>
          <a:custGeom>
            <a:rect b="b" l="l" r="r" t="t"/>
            <a:pathLst>
              <a:path extrusionOk="0" h="21367" w="17426">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pic>
        <p:nvPicPr>
          <p:cNvPr id="171" name="Google Shape;171;p21"/>
          <p:cNvPicPr preferRelativeResize="0"/>
          <p:nvPr/>
        </p:nvPicPr>
        <p:blipFill>
          <a:blip r:embed="rId4">
            <a:alphaModFix/>
          </a:blip>
          <a:stretch>
            <a:fillRect/>
          </a:stretch>
        </p:blipFill>
        <p:spPr>
          <a:xfrm>
            <a:off x="777225" y="621126"/>
            <a:ext cx="7213076" cy="3597400"/>
          </a:xfrm>
          <a:prstGeom prst="rect">
            <a:avLst/>
          </a:prstGeom>
          <a:noFill/>
          <a:ln>
            <a:noFill/>
          </a:ln>
        </p:spPr>
      </p:pic>
      <p:sp>
        <p:nvSpPr>
          <p:cNvPr id="172" name="Google Shape;172;p21"/>
          <p:cNvSpPr txBox="1"/>
          <p:nvPr/>
        </p:nvSpPr>
        <p:spPr>
          <a:xfrm>
            <a:off x="1077900" y="4229625"/>
            <a:ext cx="56121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*Cropland= land used for cultivation of crops</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178" name="Google Shape;178;p22"/>
          <p:cNvPicPr preferRelativeResize="0"/>
          <p:nvPr/>
        </p:nvPicPr>
        <p:blipFill rotWithShape="1">
          <a:blip r:embed="rId3">
            <a:alphaModFix/>
          </a:blip>
          <a:srcRect b="0" l="25369" r="25369" t="0"/>
          <a:stretch/>
        </p:blipFill>
        <p:spPr>
          <a:xfrm rot="136920">
            <a:off x="505387" y="431573"/>
            <a:ext cx="1749477" cy="2663589"/>
          </a:xfrm>
          <a:custGeom>
            <a:rect b="b" l="l" r="r" t="t"/>
            <a:pathLst>
              <a:path extrusionOk="0" h="21367" w="17426">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pic>
        <p:nvPicPr>
          <p:cNvPr id="179" name="Google Shape;179;p22"/>
          <p:cNvPicPr preferRelativeResize="0"/>
          <p:nvPr/>
        </p:nvPicPr>
        <p:blipFill>
          <a:blip r:embed="rId4">
            <a:alphaModFix/>
          </a:blip>
          <a:stretch>
            <a:fillRect/>
          </a:stretch>
        </p:blipFill>
        <p:spPr>
          <a:xfrm>
            <a:off x="453000" y="531775"/>
            <a:ext cx="7374701" cy="367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olanio template">
  <a:themeElements>
    <a:clrScheme name="Custom 347">
      <a:dk1>
        <a:srgbClr val="484F56"/>
      </a:dk1>
      <a:lt1>
        <a:srgbClr val="FFFFFF"/>
      </a:lt1>
      <a:dk2>
        <a:srgbClr val="666666"/>
      </a:dk2>
      <a:lt2>
        <a:srgbClr val="EEF1F3"/>
      </a:lt2>
      <a:accent1>
        <a:srgbClr val="9BCF63"/>
      </a:accent1>
      <a:accent2>
        <a:srgbClr val="51B148"/>
      </a:accent2>
      <a:accent3>
        <a:srgbClr val="B8F567"/>
      </a:accent3>
      <a:accent4>
        <a:srgbClr val="484F56"/>
      </a:accent4>
      <a:accent5>
        <a:srgbClr val="89A8BF"/>
      </a:accent5>
      <a:accent6>
        <a:srgbClr val="E0E8EE"/>
      </a:accent6>
      <a:hlink>
        <a:srgbClr val="9BCF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