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ohithdamera/Deals-and-coupons.gi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02420" y="2995613"/>
            <a:ext cx="4058861" cy="2947987"/>
          </a:xfrm>
        </p:spPr>
        <p:txBody>
          <a:bodyPr/>
          <a:lstStyle/>
          <a:p>
            <a:pPr eaLnBrk="1" hangingPunct="1">
              <a:lnSpc>
                <a:spcPct val="114000"/>
              </a:lnSpc>
            </a:pPr>
            <a:r>
              <a:rPr lang="en-US" altLang="en-US" sz="1200" b="1" dirty="0"/>
              <a:t>Shopping Cart Management System</a:t>
            </a:r>
          </a:p>
          <a:p>
            <a:pPr algn="l" rtl="0" fontAlgn="base"/>
            <a:r>
              <a:rPr lang="en-IN" altLang="en-US" sz="1200" dirty="0"/>
              <a:t>Understood the requirement document for the case study  and developed a backend application created base project using Spring Tool  suit along with JWT authentication with payment feature and responsive UI for user interface </a:t>
            </a:r>
          </a:p>
          <a:p>
            <a:pPr eaLnBrk="1" hangingPunct="1">
              <a:lnSpc>
                <a:spcPct val="114000"/>
              </a:lnSpc>
            </a:pPr>
            <a:endParaRPr lang="en-IN" altLang="en-US" sz="1200" dirty="0"/>
          </a:p>
          <a:p>
            <a:pPr eaLnBrk="1" hangingPunct="1">
              <a:lnSpc>
                <a:spcPct val="114000"/>
              </a:lnSpc>
            </a:pPr>
            <a:endParaRPr lang="en-IN" altLang="nl-NL" sz="1200" b="1" dirty="0"/>
          </a:p>
          <a:p>
            <a:pPr eaLnBrk="1" hangingPunct="1">
              <a:lnSpc>
                <a:spcPct val="114000"/>
              </a:lnSpc>
            </a:pPr>
            <a:endParaRPr lang="en-US" altLang="nl-NL" sz="1200" b="1" dirty="0"/>
          </a:p>
          <a:p>
            <a:br>
              <a:rPr lang="en-GB" dirty="0"/>
            </a:b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3355"/>
            <a:ext cx="2593975" cy="243382"/>
          </a:xfrm>
        </p:spPr>
        <p:txBody>
          <a:bodyPr/>
          <a:lstStyle/>
          <a:p>
            <a:pPr eaLnBrk="1" hangingPunct="1"/>
            <a:r>
              <a:rPr lang="nl-NL" altLang="nl-NL" dirty="0"/>
              <a:t>kartikeya.pathak@capgemini.com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425240" cy="263526"/>
          </a:xfrm>
        </p:spPr>
        <p:txBody>
          <a:bodyPr/>
          <a:lstStyle/>
          <a:p>
            <a:pPr eaLnBrk="1" hangingPunct="1"/>
            <a:r>
              <a:rPr lang="nl-NL" altLang="nl-NL" dirty="0"/>
              <a:t>+918602185798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672557"/>
            <a:ext cx="4058862" cy="2899417"/>
          </a:xfrm>
        </p:spPr>
        <p:txBody>
          <a:bodyPr/>
          <a:lstStyle/>
          <a:p>
            <a:r>
              <a:rPr lang="en-US" altLang="en-US" sz="1200" b="1" dirty="0"/>
              <a:t>Full Stack Developer</a:t>
            </a:r>
          </a:p>
          <a:p>
            <a:pPr marL="171450" indent="-171450">
              <a:buFont typeface="Arial" panose="020B0604020202020204" pitchFamily="34" charset="0"/>
              <a:buChar char="•"/>
            </a:pPr>
            <a:r>
              <a:rPr lang="en-US" sz="1200" dirty="0"/>
              <a:t>Open to learn new technologies and ready to implement them to further improve my knowledge</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Springboot, Spring Security, Spring Cloud API Gateway,</a:t>
            </a:r>
            <a:r>
              <a:rPr lang="en-US" sz="1200" dirty="0"/>
              <a:t> Eureka server.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a:t>
            </a:r>
          </a:p>
          <a:p>
            <a:pPr marL="171450" indent="-171450">
              <a:buFont typeface="Arial" panose="020B0604020202020204" pitchFamily="34" charset="0"/>
              <a:buChar char="•"/>
            </a:pPr>
            <a:r>
              <a:rPr lang="en-GB" sz="1200" b="1" dirty="0"/>
              <a:t>React developer </a:t>
            </a:r>
            <a:r>
              <a:rPr lang="en-GB" sz="1200" dirty="0"/>
              <a:t>with working knowledge on ReactJS with react hooks, reactive forms, routing and Material UI.</a:t>
            </a:r>
            <a:endParaRPr lang="en-US" sz="1200" dirty="0"/>
          </a:p>
          <a:p>
            <a:pPr marL="171450" indent="-171450">
              <a:buFont typeface="Arial" panose="020B0604020202020204" pitchFamily="34" charset="0"/>
              <a:buChar char="•"/>
            </a:pPr>
            <a:r>
              <a:rPr lang="en-GB" sz="1200" dirty="0"/>
              <a:t>Development experience using Eclipse,intellij,VS Code, postman Api connection and MongoDB by Atlas.</a:t>
            </a:r>
            <a:endParaRPr lang="en-US" sz="1200" b="1" dirty="0"/>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116341"/>
            <a:ext cx="6223000" cy="306387"/>
          </a:xfrm>
        </p:spPr>
        <p:txBody>
          <a:bodyPr/>
          <a:lstStyle/>
          <a:p>
            <a:r>
              <a:rPr lang="en-IN" altLang="en-US" dirty="0"/>
              <a:t>Kartikeya Pathak</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24145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772400" y="2040731"/>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7784" y="196785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15525" y="533401"/>
            <a:ext cx="2708004" cy="1127681"/>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Computer Science &amp; Engineering 2019-2022</a:t>
            </a:r>
          </a:p>
          <a:p>
            <a:pPr marL="0" marR="0" lvl="0" indent="0" algn="l" defTabSz="914400" rtl="0" eaLnBrk="1" fontAlgn="auto" latinLnBrk="0" hangingPunct="1">
              <a:lnSpc>
                <a:spcPct val="114000"/>
              </a:lnSpc>
              <a:spcBef>
                <a:spcPts val="0"/>
              </a:spcBef>
              <a:spcAft>
                <a:spcPts val="0"/>
              </a:spcAft>
              <a:buClrTx/>
              <a:buSzTx/>
              <a:buFontTx/>
              <a:buNone/>
              <a:tabLst/>
              <a:defRPr/>
            </a:pP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15524" y="913139"/>
            <a:ext cx="114767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20" name="TextBox 19">
            <a:extLst>
              <a:ext uri="{FF2B5EF4-FFF2-40B4-BE49-F238E27FC236}">
                <a16:creationId xmlns:a16="http://schemas.microsoft.com/office/drawing/2014/main" id="{FF4ABFDC-DF63-4E95-9B4B-61583AFDFCE5}"/>
              </a:ext>
            </a:extLst>
          </p:cNvPr>
          <p:cNvSpPr txBox="1"/>
          <p:nvPr/>
        </p:nvSpPr>
        <p:spPr>
          <a:xfrm>
            <a:off x="9215525" y="1159360"/>
            <a:ext cx="2824075" cy="5170646"/>
          </a:xfrm>
          <a:prstGeom prst="rect">
            <a:avLst/>
          </a:prstGeom>
          <a:noFill/>
        </p:spPr>
        <p:txBody>
          <a:bodyPr wrap="square" rtlCol="0">
            <a:spAutoFit/>
          </a:bodyPr>
          <a:lstStyle/>
          <a:p>
            <a:endParaRPr lang="en-IN" sz="1000" dirty="0"/>
          </a:p>
          <a:p>
            <a:r>
              <a:rPr lang="en-IN" sz="1000" dirty="0"/>
              <a:t>Java OOPs, Collection, Generics, Exception Handling, Annotation Java 8- Lambda Function, Stream, Functional Interface JDBC</a:t>
            </a:r>
          </a:p>
          <a:p>
            <a:endParaRPr lang="en-IN" sz="1000" dirty="0"/>
          </a:p>
          <a:p>
            <a:r>
              <a:rPr lang="en-IN" sz="1000" b="1" dirty="0">
                <a:solidFill>
                  <a:schemeClr val="accent1"/>
                </a:solidFill>
              </a:rPr>
              <a:t>Backend</a:t>
            </a:r>
          </a:p>
          <a:p>
            <a:r>
              <a:rPr lang="en-IN" sz="1000" dirty="0"/>
              <a:t> Spring Boot/Spring Security REST-API JPA CRUD </a:t>
            </a:r>
          </a:p>
          <a:p>
            <a:endParaRPr lang="en-IN" sz="1000" dirty="0"/>
          </a:p>
          <a:p>
            <a:endParaRPr lang="en-IN" sz="1000" dirty="0"/>
          </a:p>
          <a:p>
            <a:r>
              <a:rPr lang="en-IN" sz="1000" b="1" dirty="0">
                <a:solidFill>
                  <a:schemeClr val="accent1"/>
                </a:solidFill>
              </a:rPr>
              <a:t>Database</a:t>
            </a:r>
          </a:p>
          <a:p>
            <a:r>
              <a:rPr lang="en-IN" sz="1000" dirty="0"/>
              <a:t>MongoDB</a:t>
            </a:r>
          </a:p>
          <a:p>
            <a:endParaRPr lang="en-IN" sz="1000" dirty="0"/>
          </a:p>
          <a:p>
            <a:r>
              <a:rPr lang="en-IN" sz="1000" b="1" dirty="0">
                <a:solidFill>
                  <a:schemeClr val="accent1"/>
                </a:solidFill>
              </a:rPr>
              <a:t> Web Technologies </a:t>
            </a:r>
          </a:p>
          <a:p>
            <a:r>
              <a:rPr lang="en-IN" sz="1000" dirty="0"/>
              <a:t>HTML5,CSS3 </a:t>
            </a:r>
          </a:p>
          <a:p>
            <a:r>
              <a:rPr lang="en-IN" sz="1000" dirty="0"/>
              <a:t>JavaScript React </a:t>
            </a:r>
          </a:p>
          <a:p>
            <a:endParaRPr lang="en-IN" sz="1000" dirty="0"/>
          </a:p>
          <a:p>
            <a:r>
              <a:rPr lang="en-IN" sz="1000" b="1" dirty="0">
                <a:solidFill>
                  <a:schemeClr val="accent1"/>
                </a:solidFill>
              </a:rPr>
              <a:t>Tools/IDE </a:t>
            </a:r>
          </a:p>
          <a:p>
            <a:r>
              <a:rPr lang="en-IN" sz="1000" dirty="0"/>
              <a:t>IntelliJ IDEA </a:t>
            </a:r>
          </a:p>
          <a:p>
            <a:r>
              <a:rPr lang="en-IN" sz="1000" dirty="0"/>
              <a:t>Eclipse </a:t>
            </a:r>
          </a:p>
          <a:p>
            <a:r>
              <a:rPr lang="en-IN" sz="1000" dirty="0"/>
              <a:t>Visual Studio Code</a:t>
            </a:r>
          </a:p>
          <a:p>
            <a:r>
              <a:rPr lang="en-IN" sz="1000" dirty="0"/>
              <a:t>Spring Tool Suite</a:t>
            </a:r>
          </a:p>
          <a:p>
            <a:endParaRPr lang="en-IN" sz="1000" dirty="0"/>
          </a:p>
          <a:p>
            <a:r>
              <a:rPr lang="en-IN" sz="1000" b="1" dirty="0">
                <a:solidFill>
                  <a:schemeClr val="accent1"/>
                </a:solidFill>
              </a:rPr>
              <a:t>AddOns</a:t>
            </a:r>
            <a:r>
              <a:rPr lang="en-IN" sz="1000" dirty="0"/>
              <a:t> </a:t>
            </a:r>
          </a:p>
          <a:p>
            <a:r>
              <a:rPr lang="en-IN" sz="1000" dirty="0"/>
              <a:t>GitHub </a:t>
            </a:r>
          </a:p>
          <a:p>
            <a:r>
              <a:rPr lang="en-IN" sz="1000" dirty="0"/>
              <a:t>Maven</a:t>
            </a:r>
          </a:p>
          <a:p>
            <a:r>
              <a:rPr lang="en-IN" sz="1000" dirty="0"/>
              <a:t>Postman</a:t>
            </a:r>
          </a:p>
          <a:p>
            <a:endParaRPr lang="en-IN" sz="1000" dirty="0"/>
          </a:p>
          <a:p>
            <a:endParaRPr lang="en-IN" sz="1000" dirty="0"/>
          </a:p>
          <a:p>
            <a:endParaRPr lang="en-IN" sz="1000" dirty="0"/>
          </a:p>
          <a:p>
            <a:endParaRPr lang="en-IN" sz="1000" dirty="0"/>
          </a:p>
          <a:p>
            <a:endParaRPr lang="en-IN" sz="1000" dirty="0"/>
          </a:p>
        </p:txBody>
      </p:sp>
      <p:pic>
        <p:nvPicPr>
          <p:cNvPr id="7" name="Picture Placeholder 6" descr="A person in a suit&#10;&#10;Description automatically generated with low confidence">
            <a:extLst>
              <a:ext uri="{FF2B5EF4-FFF2-40B4-BE49-F238E27FC236}">
                <a16:creationId xmlns:a16="http://schemas.microsoft.com/office/drawing/2014/main" id="{E10E9F55-B784-499E-BD8A-602380AC3DA9}"/>
              </a:ext>
            </a:extLst>
          </p:cNvPr>
          <p:cNvPicPr>
            <a:picLocks noGrp="1" noChangeAspect="1"/>
          </p:cNvPicPr>
          <p:nvPr>
            <p:ph type="pic" sz="quarter" idx="46"/>
          </p:nvPr>
        </p:nvPicPr>
        <p:blipFill rotWithShape="1">
          <a:blip r:embed="rId6">
            <a:extLst>
              <a:ext uri="{28A0092B-C50C-407E-A947-70E740481C1C}">
                <a14:useLocalDpi xmlns:a14="http://schemas.microsoft.com/office/drawing/2010/main" val="0"/>
              </a:ext>
            </a:extLst>
          </a:blip>
          <a:srcRect l="-688" t="1499" r="688" b="23501"/>
          <a:stretch/>
        </p:blipFill>
        <p:spPr>
          <a:xfrm>
            <a:off x="368187" y="228600"/>
            <a:ext cx="1734208" cy="1739256"/>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2619</TotalTime>
  <Words>215</Words>
  <Application>Microsoft Office PowerPoint</Application>
  <PresentationFormat>Widescreen</PresentationFormat>
  <Paragraphs>67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Pathak, Kartikeya</cp:lastModifiedBy>
  <cp:revision>106</cp:revision>
  <dcterms:created xsi:type="dcterms:W3CDTF">2020-09-22T06:24:34Z</dcterms:created>
  <dcterms:modified xsi:type="dcterms:W3CDTF">2023-01-03T09:11:58Z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