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82538-4D04-432D-AEC9-EB24EDDC431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AE0E3-A8AD-4FB7-B4D5-87AAE8869F43}">
      <dgm:prSet phldrT="[Text]" custT="1"/>
      <dgm:spPr/>
      <dgm:t>
        <a:bodyPr/>
        <a:lstStyle/>
        <a:p>
          <a:r>
            <a:rPr lang="en-US" sz="2000" dirty="0"/>
            <a:t>Comprehensibility</a:t>
          </a:r>
          <a:endParaRPr lang="en-US" sz="1600" dirty="0"/>
        </a:p>
      </dgm:t>
    </dgm:pt>
    <dgm:pt modelId="{2DE7E08E-82A9-46F1-9780-B6D2A0ADFD5D}" type="parTrans" cxnId="{2A17EE0D-BD0F-4509-B4EC-1C7DD796A9B2}">
      <dgm:prSet/>
      <dgm:spPr/>
      <dgm:t>
        <a:bodyPr/>
        <a:lstStyle/>
        <a:p>
          <a:endParaRPr lang="en-US"/>
        </a:p>
      </dgm:t>
    </dgm:pt>
    <dgm:pt modelId="{1CE7A9C9-7788-46B3-AB7E-7C9EA0CC6D55}" type="sibTrans" cxnId="{2A17EE0D-BD0F-4509-B4EC-1C7DD796A9B2}">
      <dgm:prSet/>
      <dgm:spPr/>
      <dgm:t>
        <a:bodyPr/>
        <a:lstStyle/>
        <a:p>
          <a:endParaRPr lang="en-US"/>
        </a:p>
      </dgm:t>
    </dgm:pt>
    <dgm:pt modelId="{2BDC5417-4288-44FB-843A-BBD4B78AAC26}">
      <dgm:prSet phldrT="[Text]" custT="1"/>
      <dgm:spPr/>
      <dgm:t>
        <a:bodyPr/>
        <a:lstStyle/>
        <a:p>
          <a:r>
            <a:rPr lang="en-US" sz="1600" dirty="0"/>
            <a:t>Fidelity</a:t>
          </a:r>
        </a:p>
      </dgm:t>
    </dgm:pt>
    <dgm:pt modelId="{F2B38D79-0E7A-4C30-94D4-15ECFAAAB8A6}" type="parTrans" cxnId="{094A7000-05B0-4656-8688-A266F2337DDF}">
      <dgm:prSet/>
      <dgm:spPr/>
      <dgm:t>
        <a:bodyPr/>
        <a:lstStyle/>
        <a:p>
          <a:endParaRPr lang="en-US"/>
        </a:p>
      </dgm:t>
    </dgm:pt>
    <dgm:pt modelId="{11FADF7E-4CA2-48C1-ABCA-B70EDF4D5EFF}" type="sibTrans" cxnId="{094A7000-05B0-4656-8688-A266F2337DDF}">
      <dgm:prSet/>
      <dgm:spPr/>
      <dgm:t>
        <a:bodyPr/>
        <a:lstStyle/>
        <a:p>
          <a:endParaRPr lang="en-US"/>
        </a:p>
      </dgm:t>
    </dgm:pt>
    <dgm:pt modelId="{E040C002-AFA5-4C16-80B0-C4CA14AC76E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F3DC72B3-C0E8-480A-BFCF-E0B8580AD935}" type="parTrans" cxnId="{4E03924A-8D7F-4476-8F04-299782D9CF54}">
      <dgm:prSet/>
      <dgm:spPr/>
      <dgm:t>
        <a:bodyPr/>
        <a:lstStyle/>
        <a:p>
          <a:endParaRPr lang="en-US"/>
        </a:p>
      </dgm:t>
    </dgm:pt>
    <dgm:pt modelId="{6D461002-3171-42B9-A197-FD1FBB39F8AE}" type="sibTrans" cxnId="{4E03924A-8D7F-4476-8F04-299782D9CF54}">
      <dgm:prSet/>
      <dgm:spPr/>
      <dgm:t>
        <a:bodyPr/>
        <a:lstStyle/>
        <a:p>
          <a:endParaRPr lang="en-US"/>
        </a:p>
      </dgm:t>
    </dgm:pt>
    <dgm:pt modelId="{DE75E733-A416-4857-857F-1707C718837D}">
      <dgm:prSet phldrT="[Text]"/>
      <dgm:spPr/>
      <dgm:t>
        <a:bodyPr/>
        <a:lstStyle/>
        <a:p>
          <a:r>
            <a:rPr lang="en-US" dirty="0"/>
            <a:t>Test 2</a:t>
          </a:r>
        </a:p>
      </dgm:t>
    </dgm:pt>
    <dgm:pt modelId="{703E58CA-39DE-4912-A072-0A6E6AF89011}" type="parTrans" cxnId="{B7AF2990-52C3-449C-8ED4-516258047181}">
      <dgm:prSet/>
      <dgm:spPr/>
      <dgm:t>
        <a:bodyPr/>
        <a:lstStyle/>
        <a:p>
          <a:endParaRPr lang="en-US"/>
        </a:p>
      </dgm:t>
    </dgm:pt>
    <dgm:pt modelId="{45E8C312-0450-40A5-881C-274532994A9E}" type="sibTrans" cxnId="{B7AF2990-52C3-449C-8ED4-516258047181}">
      <dgm:prSet/>
      <dgm:spPr/>
      <dgm:t>
        <a:bodyPr/>
        <a:lstStyle/>
        <a:p>
          <a:endParaRPr lang="en-US"/>
        </a:p>
      </dgm:t>
    </dgm:pt>
    <dgm:pt modelId="{AC836D49-9A26-467E-8855-2515C1F02182}">
      <dgm:prSet phldrT="[Text]" custT="1"/>
      <dgm:spPr/>
      <dgm:t>
        <a:bodyPr/>
        <a:lstStyle/>
        <a:p>
          <a:r>
            <a:rPr lang="en-US" sz="1600" dirty="0"/>
            <a:t>Fragility</a:t>
          </a:r>
        </a:p>
      </dgm:t>
    </dgm:pt>
    <dgm:pt modelId="{1B00F97F-F46C-4A42-8A4B-695102C4298D}" type="parTrans" cxnId="{623FA9F3-E9A1-4CB0-BC71-C7F829918738}">
      <dgm:prSet/>
      <dgm:spPr/>
      <dgm:t>
        <a:bodyPr/>
        <a:lstStyle/>
        <a:p>
          <a:endParaRPr lang="en-US"/>
        </a:p>
      </dgm:t>
    </dgm:pt>
    <dgm:pt modelId="{18610C48-9AFA-45DB-B86A-9B633F4A3785}" type="sibTrans" cxnId="{623FA9F3-E9A1-4CB0-BC71-C7F829918738}">
      <dgm:prSet/>
      <dgm:spPr/>
      <dgm:t>
        <a:bodyPr/>
        <a:lstStyle/>
        <a:p>
          <a:endParaRPr lang="en-US"/>
        </a:p>
      </dgm:t>
    </dgm:pt>
    <dgm:pt modelId="{8AFB86E7-D7B6-4523-AE0D-CEEEE770F443}">
      <dgm:prSet phldrT="[Text]"/>
      <dgm:spPr/>
      <dgm:t>
        <a:bodyPr/>
        <a:lstStyle/>
        <a:p>
          <a:r>
            <a:rPr lang="en-US" dirty="0"/>
            <a:t>Last test</a:t>
          </a:r>
        </a:p>
      </dgm:t>
    </dgm:pt>
    <dgm:pt modelId="{4E0A0408-1435-4EAF-B6F6-BD80880C272C}" type="parTrans" cxnId="{93927D3A-210F-4516-8579-48213112D44A}">
      <dgm:prSet/>
      <dgm:spPr/>
      <dgm:t>
        <a:bodyPr/>
        <a:lstStyle/>
        <a:p>
          <a:endParaRPr lang="en-US"/>
        </a:p>
      </dgm:t>
    </dgm:pt>
    <dgm:pt modelId="{26E2D884-E707-4F5B-B43D-350E20CE0ED8}" type="sibTrans" cxnId="{93927D3A-210F-4516-8579-48213112D44A}">
      <dgm:prSet/>
      <dgm:spPr/>
      <dgm:t>
        <a:bodyPr/>
        <a:lstStyle/>
        <a:p>
          <a:endParaRPr lang="en-US"/>
        </a:p>
      </dgm:t>
    </dgm:pt>
    <dgm:pt modelId="{C2EAFD96-D194-4819-BB92-CDDF9E975EF2}">
      <dgm:prSet phldrT="[Text]" custT="1"/>
      <dgm:spPr/>
      <dgm:t>
        <a:bodyPr/>
        <a:lstStyle/>
        <a:p>
          <a:pPr algn="l"/>
          <a:r>
            <a:rPr lang="en-US" sz="1600" dirty="0"/>
            <a:t>1. Quick summary of the performance:</a:t>
          </a:r>
          <a:br>
            <a:rPr lang="en-US" sz="1600" dirty="0"/>
          </a:br>
          <a:r>
            <a:rPr lang="en-US" sz="1600" dirty="0"/>
            <a:t>One score == Average of the sub-scores</a:t>
          </a:r>
        </a:p>
      </dgm:t>
    </dgm:pt>
    <dgm:pt modelId="{FF522E48-6A0B-4926-BEDF-EFD45132CA34}" type="parTrans" cxnId="{8ED82FA3-4B26-4492-8829-35F480D9F6BB}">
      <dgm:prSet/>
      <dgm:spPr/>
      <dgm:t>
        <a:bodyPr/>
        <a:lstStyle/>
        <a:p>
          <a:endParaRPr lang="en-US"/>
        </a:p>
      </dgm:t>
    </dgm:pt>
    <dgm:pt modelId="{399B9B8E-FC5C-43C0-ADA2-9408AE804446}" type="sibTrans" cxnId="{8ED82FA3-4B26-4492-8829-35F480D9F6BB}">
      <dgm:prSet/>
      <dgm:spPr/>
      <dgm:t>
        <a:bodyPr/>
        <a:lstStyle/>
        <a:p>
          <a:endParaRPr lang="en-US"/>
        </a:p>
      </dgm:t>
    </dgm:pt>
    <dgm:pt modelId="{802B87A9-E251-4E78-9F28-2B97D71FC400}">
      <dgm:prSet phldrT="[Text]" custT="1"/>
      <dgm:spPr/>
      <dgm:t>
        <a:bodyPr/>
        <a:lstStyle/>
        <a:p>
          <a:pPr algn="l"/>
          <a:r>
            <a:rPr lang="en-US" sz="1600" dirty="0"/>
            <a:t>2. Detailed Scoring:</a:t>
          </a:r>
          <a:br>
            <a:rPr lang="en-US" sz="1600" dirty="0"/>
          </a:br>
          <a:r>
            <a:rPr lang="en-US" sz="1600" dirty="0"/>
            <a:t>Five sub-scores, one per category </a:t>
          </a:r>
        </a:p>
      </dgm:t>
    </dgm:pt>
    <dgm:pt modelId="{329EF559-3CE8-4D10-9037-4A380F7F8111}" type="parTrans" cxnId="{63815587-467E-4E79-B2F8-DF9869F2549A}">
      <dgm:prSet/>
      <dgm:spPr/>
      <dgm:t>
        <a:bodyPr/>
        <a:lstStyle/>
        <a:p>
          <a:endParaRPr lang="en-US"/>
        </a:p>
      </dgm:t>
    </dgm:pt>
    <dgm:pt modelId="{A3D73E32-E8CC-4B50-BA2C-95EE2C310A80}" type="sibTrans" cxnId="{63815587-467E-4E79-B2F8-DF9869F2549A}">
      <dgm:prSet/>
      <dgm:spPr/>
      <dgm:t>
        <a:bodyPr/>
        <a:lstStyle/>
        <a:p>
          <a:endParaRPr lang="en-US"/>
        </a:p>
      </dgm:t>
    </dgm:pt>
    <dgm:pt modelId="{11E003C2-3AA8-4D0E-8230-7B699C9BEA11}">
      <dgm:prSet phldrT="[Text]" custT="1"/>
      <dgm:spPr/>
      <dgm:t>
        <a:bodyPr/>
        <a:lstStyle/>
        <a:p>
          <a:pPr algn="l"/>
          <a:r>
            <a:rPr lang="en-US" sz="1600" dirty="0"/>
            <a:t>3. Detailed report:</a:t>
          </a:r>
          <a:br>
            <a:rPr lang="en-US" sz="1600" dirty="0"/>
          </a:br>
          <a:r>
            <a:rPr lang="en-US" sz="1600" dirty="0"/>
            <a:t>One score per unit test</a:t>
          </a:r>
        </a:p>
      </dgm:t>
    </dgm:pt>
    <dgm:pt modelId="{1AC72B36-20F6-4170-BA96-09C09977F896}" type="parTrans" cxnId="{3282F2C8-383C-469E-BF4F-FF1799695F59}">
      <dgm:prSet/>
      <dgm:spPr/>
      <dgm:t>
        <a:bodyPr/>
        <a:lstStyle/>
        <a:p>
          <a:endParaRPr lang="en-US"/>
        </a:p>
      </dgm:t>
    </dgm:pt>
    <dgm:pt modelId="{B9B72397-010F-4769-8FCC-62E0923FC3A3}" type="sibTrans" cxnId="{3282F2C8-383C-469E-BF4F-FF1799695F59}">
      <dgm:prSet/>
      <dgm:spPr/>
      <dgm:t>
        <a:bodyPr/>
        <a:lstStyle/>
        <a:p>
          <a:endParaRPr lang="en-US"/>
        </a:p>
      </dgm:t>
    </dgm:pt>
    <dgm:pt modelId="{939C967E-2141-420A-A110-F42CBEC560CF}">
      <dgm:prSet phldrT="[Text]" custT="1"/>
      <dgm:spPr/>
      <dgm:t>
        <a:bodyPr/>
        <a:lstStyle/>
        <a:p>
          <a:r>
            <a:rPr lang="en-US" sz="1600" dirty="0"/>
            <a:t>Stability</a:t>
          </a:r>
        </a:p>
      </dgm:t>
    </dgm:pt>
    <dgm:pt modelId="{3D76A8C3-D56D-46A6-AC64-807197018236}" type="parTrans" cxnId="{8C96D099-1267-4705-8EEA-4DEA55E940F1}">
      <dgm:prSet/>
      <dgm:spPr/>
      <dgm:t>
        <a:bodyPr/>
        <a:lstStyle/>
        <a:p>
          <a:endParaRPr lang="en-US"/>
        </a:p>
      </dgm:t>
    </dgm:pt>
    <dgm:pt modelId="{B1757181-97C1-4865-BE58-27138572FCF3}" type="sibTrans" cxnId="{8C96D099-1267-4705-8EEA-4DEA55E940F1}">
      <dgm:prSet/>
      <dgm:spPr/>
      <dgm:t>
        <a:bodyPr/>
        <a:lstStyle/>
        <a:p>
          <a:endParaRPr lang="en-US"/>
        </a:p>
      </dgm:t>
    </dgm:pt>
    <dgm:pt modelId="{DF30BECA-B04F-4C21-ACEA-A1B401A37F17}">
      <dgm:prSet phldrT="[Text]" custT="1"/>
      <dgm:spPr/>
      <dgm:t>
        <a:bodyPr/>
        <a:lstStyle/>
        <a:p>
          <a:r>
            <a:rPr lang="en-US" sz="1600" dirty="0"/>
            <a:t>Simplicity</a:t>
          </a:r>
        </a:p>
      </dgm:t>
    </dgm:pt>
    <dgm:pt modelId="{57969259-A766-4E3D-9358-2C5B55482033}" type="parTrans" cxnId="{6F59F2FA-E319-4B9B-B4E3-B2F80FA3AC4D}">
      <dgm:prSet/>
      <dgm:spPr/>
      <dgm:t>
        <a:bodyPr/>
        <a:lstStyle/>
        <a:p>
          <a:endParaRPr lang="en-US"/>
        </a:p>
      </dgm:t>
    </dgm:pt>
    <dgm:pt modelId="{5FD8059E-F890-4CEE-BE56-4E7CA4CF6D99}" type="sibTrans" cxnId="{6F59F2FA-E319-4B9B-B4E3-B2F80FA3AC4D}">
      <dgm:prSet/>
      <dgm:spPr/>
      <dgm:t>
        <a:bodyPr/>
        <a:lstStyle/>
        <a:p>
          <a:endParaRPr lang="en-US"/>
        </a:p>
      </dgm:t>
    </dgm:pt>
    <dgm:pt modelId="{D353F140-5CD0-49DD-BFC0-63238347BD36}">
      <dgm:prSet phldrT="[Text]" custT="1"/>
      <dgm:spPr/>
      <dgm:t>
        <a:bodyPr/>
        <a:lstStyle/>
        <a:p>
          <a:r>
            <a:rPr lang="en-US" sz="1600" dirty="0"/>
            <a:t>Stress tests</a:t>
          </a:r>
        </a:p>
      </dgm:t>
    </dgm:pt>
    <dgm:pt modelId="{62ABD729-03DF-49B1-A7A4-0468EE174C01}" type="parTrans" cxnId="{C4A093C7-F92D-47E8-A3C6-CE93993A3CB5}">
      <dgm:prSet/>
      <dgm:spPr/>
      <dgm:t>
        <a:bodyPr/>
        <a:lstStyle/>
        <a:p>
          <a:endParaRPr lang="en-US"/>
        </a:p>
      </dgm:t>
    </dgm:pt>
    <dgm:pt modelId="{60DC5AFD-3D56-4F8F-9BED-87214409E2EF}" type="sibTrans" cxnId="{C4A093C7-F92D-47E8-A3C6-CE93993A3CB5}">
      <dgm:prSet/>
      <dgm:spPr/>
      <dgm:t>
        <a:bodyPr/>
        <a:lstStyle/>
        <a:p>
          <a:endParaRPr lang="en-US"/>
        </a:p>
      </dgm:t>
    </dgm:pt>
    <dgm:pt modelId="{7D0FA3A1-7C55-4D2F-BA78-CF25D60D502F}">
      <dgm:prSet phldrT="[Text]"/>
      <dgm:spPr/>
      <dgm:t>
        <a:bodyPr/>
        <a:lstStyle/>
        <a:p>
          <a:r>
            <a:rPr lang="en-US" dirty="0"/>
            <a:t>Test 3</a:t>
          </a:r>
        </a:p>
      </dgm:t>
    </dgm:pt>
    <dgm:pt modelId="{B3F477A5-321A-4FE1-9924-9BB7B365C5CA}" type="parTrans" cxnId="{7664B202-CDB3-46C5-89AF-BA014868CA4F}">
      <dgm:prSet/>
      <dgm:spPr/>
      <dgm:t>
        <a:bodyPr/>
        <a:lstStyle/>
        <a:p>
          <a:endParaRPr lang="en-US"/>
        </a:p>
      </dgm:t>
    </dgm:pt>
    <dgm:pt modelId="{63980702-CB88-4297-93CC-6063E556F345}" type="sibTrans" cxnId="{7664B202-CDB3-46C5-89AF-BA014868CA4F}">
      <dgm:prSet/>
      <dgm:spPr/>
      <dgm:t>
        <a:bodyPr/>
        <a:lstStyle/>
        <a:p>
          <a:endParaRPr lang="en-US"/>
        </a:p>
      </dgm:t>
    </dgm:pt>
    <dgm:pt modelId="{686F0D76-5D16-42FE-99BB-5988063A99FF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121AEC3-1D67-4E46-83C5-1CD4957317CD}" type="parTrans" cxnId="{3C30F572-162F-4214-A3CB-A99E0213CDC5}">
      <dgm:prSet/>
      <dgm:spPr/>
      <dgm:t>
        <a:bodyPr/>
        <a:lstStyle/>
        <a:p>
          <a:endParaRPr lang="en-US"/>
        </a:p>
      </dgm:t>
    </dgm:pt>
    <dgm:pt modelId="{00DA32C2-1D35-4FAF-8780-C71A2CDA0383}" type="sibTrans" cxnId="{3C30F572-162F-4214-A3CB-A99E0213CDC5}">
      <dgm:prSet/>
      <dgm:spPr/>
      <dgm:t>
        <a:bodyPr/>
        <a:lstStyle/>
        <a:p>
          <a:endParaRPr lang="en-US"/>
        </a:p>
      </dgm:t>
    </dgm:pt>
    <dgm:pt modelId="{9EC3E5B8-FB71-4C48-A4F4-6C5C93CCC0C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465207E-7AE8-4572-B841-BD54F49650F0}" type="parTrans" cxnId="{DECD32E6-C9F4-4E31-8280-9504489D21EE}">
      <dgm:prSet/>
      <dgm:spPr/>
      <dgm:t>
        <a:bodyPr/>
        <a:lstStyle/>
        <a:p>
          <a:endParaRPr lang="en-US"/>
        </a:p>
      </dgm:t>
    </dgm:pt>
    <dgm:pt modelId="{EA49606A-2329-471E-91DD-9B89D8AF72D9}" type="sibTrans" cxnId="{DECD32E6-C9F4-4E31-8280-9504489D21EE}">
      <dgm:prSet/>
      <dgm:spPr/>
      <dgm:t>
        <a:bodyPr/>
        <a:lstStyle/>
        <a:p>
          <a:endParaRPr lang="en-US"/>
        </a:p>
      </dgm:t>
    </dgm:pt>
    <dgm:pt modelId="{4B62BACC-D0ED-4CEB-981E-2C49E7EE95C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0E70E4E-0539-45F8-BADF-1DEE6D90C770}" type="parTrans" cxnId="{A6A62705-A6B3-4B78-906A-AD1A0D4F7D74}">
      <dgm:prSet/>
      <dgm:spPr/>
      <dgm:t>
        <a:bodyPr/>
        <a:lstStyle/>
        <a:p>
          <a:endParaRPr lang="en-US"/>
        </a:p>
      </dgm:t>
    </dgm:pt>
    <dgm:pt modelId="{1D4C07AC-E634-4CD4-84BA-E8DEEC42BE0F}" type="sibTrans" cxnId="{A6A62705-A6B3-4B78-906A-AD1A0D4F7D74}">
      <dgm:prSet/>
      <dgm:spPr/>
      <dgm:t>
        <a:bodyPr/>
        <a:lstStyle/>
        <a:p>
          <a:endParaRPr lang="en-US"/>
        </a:p>
      </dgm:t>
    </dgm:pt>
    <dgm:pt modelId="{0A708169-49C9-4E3C-8BE2-89AA323C5E6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331B330-D880-4568-AB49-2879877421A0}" type="parTrans" cxnId="{2AE32103-9934-484E-B474-D27A46796CE3}">
      <dgm:prSet/>
      <dgm:spPr/>
      <dgm:t>
        <a:bodyPr/>
        <a:lstStyle/>
        <a:p>
          <a:endParaRPr lang="en-US"/>
        </a:p>
      </dgm:t>
    </dgm:pt>
    <dgm:pt modelId="{A8597BC7-943B-4A85-BCCA-5ACC9B816497}" type="sibTrans" cxnId="{2AE32103-9934-484E-B474-D27A46796CE3}">
      <dgm:prSet/>
      <dgm:spPr/>
      <dgm:t>
        <a:bodyPr/>
        <a:lstStyle/>
        <a:p>
          <a:endParaRPr lang="en-US"/>
        </a:p>
      </dgm:t>
    </dgm:pt>
    <dgm:pt modelId="{E756DCC5-5002-4916-823A-BCC5065EA20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5350000-430E-4807-9033-4BB626FE0154}" type="parTrans" cxnId="{911B5786-5A61-4B24-8344-BFD590B531BB}">
      <dgm:prSet/>
      <dgm:spPr/>
      <dgm:t>
        <a:bodyPr/>
        <a:lstStyle/>
        <a:p>
          <a:endParaRPr lang="en-US"/>
        </a:p>
      </dgm:t>
    </dgm:pt>
    <dgm:pt modelId="{634C8CAC-B9F2-4FD7-A95F-ED7BFB6EBD9B}" type="sibTrans" cxnId="{911B5786-5A61-4B24-8344-BFD590B531BB}">
      <dgm:prSet/>
      <dgm:spPr/>
      <dgm:t>
        <a:bodyPr/>
        <a:lstStyle/>
        <a:p>
          <a:endParaRPr lang="en-US"/>
        </a:p>
      </dgm:t>
    </dgm:pt>
    <dgm:pt modelId="{EF7DE04C-A758-49AA-89E3-CF877AFB7F6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14D8083-A138-48A6-8F9B-DBAA9143D78F}" type="parTrans" cxnId="{3C5E6088-9733-42D0-839B-240852D41845}">
      <dgm:prSet/>
      <dgm:spPr/>
      <dgm:t>
        <a:bodyPr/>
        <a:lstStyle/>
        <a:p>
          <a:endParaRPr lang="en-US"/>
        </a:p>
      </dgm:t>
    </dgm:pt>
    <dgm:pt modelId="{3EA6821F-076E-410B-850B-0E4B60295B8B}" type="sibTrans" cxnId="{3C5E6088-9733-42D0-839B-240852D41845}">
      <dgm:prSet/>
      <dgm:spPr/>
      <dgm:t>
        <a:bodyPr/>
        <a:lstStyle/>
        <a:p>
          <a:endParaRPr lang="en-US"/>
        </a:p>
      </dgm:t>
    </dgm:pt>
    <dgm:pt modelId="{44130735-6159-40C3-BD18-FE68F9ACE2C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4A85369-0CCF-45E3-B23B-647954E757A2}" type="parTrans" cxnId="{A950C69E-DC41-4FDF-A9E2-2B76CA3FEEC5}">
      <dgm:prSet/>
      <dgm:spPr/>
      <dgm:t>
        <a:bodyPr/>
        <a:lstStyle/>
        <a:p>
          <a:endParaRPr lang="en-US"/>
        </a:p>
      </dgm:t>
    </dgm:pt>
    <dgm:pt modelId="{BF0988BD-FFC9-44FF-B887-B48DBD18EB26}" type="sibTrans" cxnId="{A950C69E-DC41-4FDF-A9E2-2B76CA3FEEC5}">
      <dgm:prSet/>
      <dgm:spPr/>
      <dgm:t>
        <a:bodyPr/>
        <a:lstStyle/>
        <a:p>
          <a:endParaRPr lang="en-US"/>
        </a:p>
      </dgm:t>
    </dgm:pt>
    <dgm:pt modelId="{90102F60-E3A6-4D16-BD26-DF068AB8FE78}" type="pres">
      <dgm:prSet presAssocID="{1F682538-4D04-432D-AEC9-EB24EDDC4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9B8B1F-29B3-4FB1-8AEC-95D5D0CD2F77}" type="pres">
      <dgm:prSet presAssocID="{1F682538-4D04-432D-AEC9-EB24EDDC4318}" presName="hierFlow" presStyleCnt="0"/>
      <dgm:spPr/>
    </dgm:pt>
    <dgm:pt modelId="{25A8AF9A-4A6B-4085-A256-E0DD80BAE9F5}" type="pres">
      <dgm:prSet presAssocID="{1F682538-4D04-432D-AEC9-EB24EDDC4318}" presName="firstBuf" presStyleCnt="0"/>
      <dgm:spPr/>
    </dgm:pt>
    <dgm:pt modelId="{FAFAB4BE-A7CC-4DA9-A2A9-23E840615873}" type="pres">
      <dgm:prSet presAssocID="{1F682538-4D04-432D-AEC9-EB24EDDC4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F41B6CA-4870-43C1-9A12-1E6CC1057067}" type="pres">
      <dgm:prSet presAssocID="{F04AE0E3-A8AD-4FB7-B4D5-87AAE8869F43}" presName="Name14" presStyleCnt="0"/>
      <dgm:spPr/>
    </dgm:pt>
    <dgm:pt modelId="{72285675-11CD-4A02-BCAC-33F2E6252090}" type="pres">
      <dgm:prSet presAssocID="{F04AE0E3-A8AD-4FB7-B4D5-87AAE8869F43}" presName="level1Shape" presStyleLbl="node0" presStyleIdx="0" presStyleCnt="1" custScaleX="307863" custLinFactNeighborY="1582">
        <dgm:presLayoutVars>
          <dgm:chPref val="3"/>
        </dgm:presLayoutVars>
      </dgm:prSet>
      <dgm:spPr/>
    </dgm:pt>
    <dgm:pt modelId="{8D1C565F-4EAE-4EF1-9044-5396DED3CE71}" type="pres">
      <dgm:prSet presAssocID="{F04AE0E3-A8AD-4FB7-B4D5-87AAE8869F43}" presName="hierChild2" presStyleCnt="0"/>
      <dgm:spPr/>
    </dgm:pt>
    <dgm:pt modelId="{A9291BB2-F663-4FB0-98AE-9C8E3609C125}" type="pres">
      <dgm:prSet presAssocID="{F2B38D79-0E7A-4C30-94D4-15ECFAAAB8A6}" presName="Name19" presStyleLbl="parChTrans1D2" presStyleIdx="0" presStyleCnt="5"/>
      <dgm:spPr/>
    </dgm:pt>
    <dgm:pt modelId="{6942B455-B4FD-4980-A35F-169AA4053112}" type="pres">
      <dgm:prSet presAssocID="{2BDC5417-4288-44FB-843A-BBD4B78AAC26}" presName="Name21" presStyleCnt="0"/>
      <dgm:spPr/>
    </dgm:pt>
    <dgm:pt modelId="{FA8E4CC1-CCAE-4B87-960E-1A285E0350FF}" type="pres">
      <dgm:prSet presAssocID="{2BDC5417-4288-44FB-843A-BBD4B78AAC26}" presName="level2Shape" presStyleLbl="node2" presStyleIdx="0" presStyleCnt="5" custScaleX="164927" custScaleY="65971" custLinFactNeighborY="9492"/>
      <dgm:spPr/>
    </dgm:pt>
    <dgm:pt modelId="{B642B74F-096F-4B6E-B3FA-7B5BACDFC8CD}" type="pres">
      <dgm:prSet presAssocID="{2BDC5417-4288-44FB-843A-BBD4B78AAC26}" presName="hierChild3" presStyleCnt="0"/>
      <dgm:spPr/>
    </dgm:pt>
    <dgm:pt modelId="{CF9BA826-CD64-4B0F-BE19-8490A9CE8215}" type="pres">
      <dgm:prSet presAssocID="{F3DC72B3-C0E8-480A-BFCF-E0B8580AD935}" presName="Name19" presStyleLbl="parChTrans1D3" presStyleIdx="0" presStyleCnt="11"/>
      <dgm:spPr/>
    </dgm:pt>
    <dgm:pt modelId="{C8E63F2F-44A8-4C60-92B2-923969E4480F}" type="pres">
      <dgm:prSet presAssocID="{E040C002-AFA5-4C16-80B0-C4CA14AC76ED}" presName="Name21" presStyleCnt="0"/>
      <dgm:spPr/>
    </dgm:pt>
    <dgm:pt modelId="{8C87096B-480F-4F47-A88F-EFF575193CB0}" type="pres">
      <dgm:prSet presAssocID="{E040C002-AFA5-4C16-80B0-C4CA14AC76ED}" presName="level2Shape" presStyleLbl="node3" presStyleIdx="0" presStyleCnt="11" custScaleX="42562" custScaleY="62059" custLinFactNeighborY="44638"/>
      <dgm:spPr/>
    </dgm:pt>
    <dgm:pt modelId="{E7E93784-F95B-4C58-AF10-466B0F5F5855}" type="pres">
      <dgm:prSet presAssocID="{E040C002-AFA5-4C16-80B0-C4CA14AC76ED}" presName="hierChild3" presStyleCnt="0"/>
      <dgm:spPr/>
    </dgm:pt>
    <dgm:pt modelId="{67763AF8-2D98-4B48-9A50-958959E9BF55}" type="pres">
      <dgm:prSet presAssocID="{703E58CA-39DE-4912-A072-0A6E6AF89011}" presName="Name19" presStyleLbl="parChTrans1D3" presStyleIdx="1" presStyleCnt="11"/>
      <dgm:spPr/>
    </dgm:pt>
    <dgm:pt modelId="{C20A4AF9-E7CB-40AE-ABD0-F97FBDB374AA}" type="pres">
      <dgm:prSet presAssocID="{DE75E733-A416-4857-857F-1707C718837D}" presName="Name21" presStyleCnt="0"/>
      <dgm:spPr/>
    </dgm:pt>
    <dgm:pt modelId="{6075D91B-671C-4171-BEAE-2CCD336E2B51}" type="pres">
      <dgm:prSet presAssocID="{DE75E733-A416-4857-857F-1707C718837D}" presName="level2Shape" presStyleLbl="node3" presStyleIdx="1" presStyleCnt="11" custScaleX="42562" custScaleY="62059" custLinFactNeighborY="44638"/>
      <dgm:spPr/>
    </dgm:pt>
    <dgm:pt modelId="{5EF62F48-FB05-40D0-A1DD-20FF61ADEAD3}" type="pres">
      <dgm:prSet presAssocID="{DE75E733-A416-4857-857F-1707C718837D}" presName="hierChild3" presStyleCnt="0"/>
      <dgm:spPr/>
    </dgm:pt>
    <dgm:pt modelId="{A6C61262-3D8D-4C9A-BBB8-51E43F604592}" type="pres">
      <dgm:prSet presAssocID="{1B00F97F-F46C-4A42-8A4B-695102C4298D}" presName="Name19" presStyleLbl="parChTrans1D2" presStyleIdx="1" presStyleCnt="5"/>
      <dgm:spPr/>
    </dgm:pt>
    <dgm:pt modelId="{EC4889A9-8927-4771-B309-5C3FD969CA74}" type="pres">
      <dgm:prSet presAssocID="{AC836D49-9A26-467E-8855-2515C1F02182}" presName="Name21" presStyleCnt="0"/>
      <dgm:spPr/>
    </dgm:pt>
    <dgm:pt modelId="{D6722061-2243-4B75-AA2D-1EFC0A4F7A61}" type="pres">
      <dgm:prSet presAssocID="{AC836D49-9A26-467E-8855-2515C1F02182}" presName="level2Shape" presStyleLbl="node2" presStyleIdx="1" presStyleCnt="5" custScaleX="164927" custScaleY="65971" custLinFactNeighborY="9492"/>
      <dgm:spPr/>
    </dgm:pt>
    <dgm:pt modelId="{BC077BE1-543B-4EB6-B6BF-8DD91D819FEF}" type="pres">
      <dgm:prSet presAssocID="{AC836D49-9A26-467E-8855-2515C1F02182}" presName="hierChild3" presStyleCnt="0"/>
      <dgm:spPr/>
    </dgm:pt>
    <dgm:pt modelId="{10ABEC61-41A3-43D7-A14B-97FC00719147}" type="pres">
      <dgm:prSet presAssocID="{B3F477A5-321A-4FE1-9924-9BB7B365C5CA}" presName="Name19" presStyleLbl="parChTrans1D3" presStyleIdx="2" presStyleCnt="11"/>
      <dgm:spPr/>
    </dgm:pt>
    <dgm:pt modelId="{3E9CC0D1-7109-48EE-BA89-872B2E86F418}" type="pres">
      <dgm:prSet presAssocID="{7D0FA3A1-7C55-4D2F-BA78-CF25D60D502F}" presName="Name21" presStyleCnt="0"/>
      <dgm:spPr/>
    </dgm:pt>
    <dgm:pt modelId="{DBD8E4F4-C77E-49A9-824B-7A53F31EF1C5}" type="pres">
      <dgm:prSet presAssocID="{7D0FA3A1-7C55-4D2F-BA78-CF25D60D502F}" presName="level2Shape" presStyleLbl="node3" presStyleIdx="2" presStyleCnt="11" custScaleX="42562" custScaleY="62059" custLinFactNeighborY="44938"/>
      <dgm:spPr/>
    </dgm:pt>
    <dgm:pt modelId="{29450AB7-B7AD-47EF-BBB6-F3905C8A7343}" type="pres">
      <dgm:prSet presAssocID="{7D0FA3A1-7C55-4D2F-BA78-CF25D60D502F}" presName="hierChild3" presStyleCnt="0"/>
      <dgm:spPr/>
    </dgm:pt>
    <dgm:pt modelId="{EEFAE9F6-80C0-4A94-97CF-CFB5754A1270}" type="pres">
      <dgm:prSet presAssocID="{8121AEC3-1D67-4E46-83C5-1CD4957317CD}" presName="Name19" presStyleLbl="parChTrans1D3" presStyleIdx="3" presStyleCnt="11"/>
      <dgm:spPr/>
    </dgm:pt>
    <dgm:pt modelId="{EF91F8D1-75EC-4D9D-BF1E-60048CFAC8C6}" type="pres">
      <dgm:prSet presAssocID="{686F0D76-5D16-42FE-99BB-5988063A99FF}" presName="Name21" presStyleCnt="0"/>
      <dgm:spPr/>
    </dgm:pt>
    <dgm:pt modelId="{82B388B9-46EC-45E5-97C6-5A1C8B78E217}" type="pres">
      <dgm:prSet presAssocID="{686F0D76-5D16-42FE-99BB-5988063A99FF}" presName="level2Shape" presStyleLbl="node3" presStyleIdx="3" presStyleCnt="11" custScaleX="42562" custScaleY="62059" custLinFactNeighborY="46487"/>
      <dgm:spPr/>
    </dgm:pt>
    <dgm:pt modelId="{F7B48177-BA0F-4038-903D-330259486E06}" type="pres">
      <dgm:prSet presAssocID="{686F0D76-5D16-42FE-99BB-5988063A99FF}" presName="hierChild3" presStyleCnt="0"/>
      <dgm:spPr/>
    </dgm:pt>
    <dgm:pt modelId="{06F43169-EAE2-4078-9CA6-17582F6FB9BA}" type="pres">
      <dgm:prSet presAssocID="{9465207E-7AE8-4572-B841-BD54F49650F0}" presName="Name19" presStyleLbl="parChTrans1D3" presStyleIdx="4" presStyleCnt="11"/>
      <dgm:spPr/>
    </dgm:pt>
    <dgm:pt modelId="{CBA45D7E-AF9E-45CF-BBFC-295FDF4C409B}" type="pres">
      <dgm:prSet presAssocID="{9EC3E5B8-FB71-4C48-A4F4-6C5C93CCC0C0}" presName="Name21" presStyleCnt="0"/>
      <dgm:spPr/>
    </dgm:pt>
    <dgm:pt modelId="{DA2260DF-E9E6-4FB3-BEBD-79A4AF4CF379}" type="pres">
      <dgm:prSet presAssocID="{9EC3E5B8-FB71-4C48-A4F4-6C5C93CCC0C0}" presName="level2Shape" presStyleLbl="node3" presStyleIdx="4" presStyleCnt="11" custScaleX="42562" custScaleY="62059" custLinFactNeighborY="44937"/>
      <dgm:spPr/>
    </dgm:pt>
    <dgm:pt modelId="{A62034D3-D79A-47E7-B6B9-69664A429AC1}" type="pres">
      <dgm:prSet presAssocID="{9EC3E5B8-FB71-4C48-A4F4-6C5C93CCC0C0}" presName="hierChild3" presStyleCnt="0"/>
      <dgm:spPr/>
    </dgm:pt>
    <dgm:pt modelId="{8D7AA59B-93D1-4304-AE9D-5A96438D3364}" type="pres">
      <dgm:prSet presAssocID="{3D76A8C3-D56D-46A6-AC64-807197018236}" presName="Name19" presStyleLbl="parChTrans1D2" presStyleIdx="2" presStyleCnt="5"/>
      <dgm:spPr/>
    </dgm:pt>
    <dgm:pt modelId="{F6EE9F44-5A16-4D78-80E3-5321E3586AC5}" type="pres">
      <dgm:prSet presAssocID="{939C967E-2141-420A-A110-F42CBEC560CF}" presName="Name21" presStyleCnt="0"/>
      <dgm:spPr/>
    </dgm:pt>
    <dgm:pt modelId="{977616A9-BFF0-4E67-B803-E8F5FC3D71E1}" type="pres">
      <dgm:prSet presAssocID="{939C967E-2141-420A-A110-F42CBEC560CF}" presName="level2Shape" presStyleLbl="node2" presStyleIdx="2" presStyleCnt="5" custScaleX="164927" custScaleY="65971" custLinFactNeighborY="9492"/>
      <dgm:spPr/>
    </dgm:pt>
    <dgm:pt modelId="{E2ECE6F0-19AE-4214-A449-DE372DCD5CC2}" type="pres">
      <dgm:prSet presAssocID="{939C967E-2141-420A-A110-F42CBEC560CF}" presName="hierChild3" presStyleCnt="0"/>
      <dgm:spPr/>
    </dgm:pt>
    <dgm:pt modelId="{DB27E194-D000-4AEC-A5BF-82C9A4AD18FE}" type="pres">
      <dgm:prSet presAssocID="{F0E70E4E-0539-45F8-BADF-1DEE6D90C770}" presName="Name19" presStyleLbl="parChTrans1D3" presStyleIdx="5" presStyleCnt="11"/>
      <dgm:spPr/>
    </dgm:pt>
    <dgm:pt modelId="{FFB4AF2E-1127-460A-A809-E876EEC02AF1}" type="pres">
      <dgm:prSet presAssocID="{4B62BACC-D0ED-4CEB-981E-2C49E7EE95C4}" presName="Name21" presStyleCnt="0"/>
      <dgm:spPr/>
    </dgm:pt>
    <dgm:pt modelId="{44E522EC-98BF-4A6A-90E5-08A83946B995}" type="pres">
      <dgm:prSet presAssocID="{4B62BACC-D0ED-4CEB-981E-2C49E7EE95C4}" presName="level2Shape" presStyleLbl="node3" presStyleIdx="5" presStyleCnt="11" custScaleX="42562" custScaleY="62059" custLinFactNeighborY="44944"/>
      <dgm:spPr/>
    </dgm:pt>
    <dgm:pt modelId="{C78D7C47-DC10-4997-9468-225EAE57E879}" type="pres">
      <dgm:prSet presAssocID="{4B62BACC-D0ED-4CEB-981E-2C49E7EE95C4}" presName="hierChild3" presStyleCnt="0"/>
      <dgm:spPr/>
    </dgm:pt>
    <dgm:pt modelId="{F36D5D3B-365A-4DDB-AC76-AF3B86F29099}" type="pres">
      <dgm:prSet presAssocID="{B331B330-D880-4568-AB49-2879877421A0}" presName="Name19" presStyleLbl="parChTrans1D3" presStyleIdx="6" presStyleCnt="11"/>
      <dgm:spPr/>
    </dgm:pt>
    <dgm:pt modelId="{7043C163-C44E-41CA-A722-CE527F17A091}" type="pres">
      <dgm:prSet presAssocID="{0A708169-49C9-4E3C-8BE2-89AA323C5E68}" presName="Name21" presStyleCnt="0"/>
      <dgm:spPr/>
    </dgm:pt>
    <dgm:pt modelId="{82CBB63E-68ED-4477-84E4-40D27F903C03}" type="pres">
      <dgm:prSet presAssocID="{0A708169-49C9-4E3C-8BE2-89AA323C5E68}" presName="level2Shape" presStyleLbl="node3" presStyleIdx="6" presStyleCnt="11" custScaleX="42562" custScaleY="62059" custLinFactNeighborY="44944"/>
      <dgm:spPr/>
    </dgm:pt>
    <dgm:pt modelId="{34C28D26-7A14-4B81-AFB5-38B26FD85668}" type="pres">
      <dgm:prSet presAssocID="{0A708169-49C9-4E3C-8BE2-89AA323C5E68}" presName="hierChild3" presStyleCnt="0"/>
      <dgm:spPr/>
    </dgm:pt>
    <dgm:pt modelId="{8939C19B-CFF6-4B7B-B75F-77812E45841C}" type="pres">
      <dgm:prSet presAssocID="{57969259-A766-4E3D-9358-2C5B55482033}" presName="Name19" presStyleLbl="parChTrans1D2" presStyleIdx="3" presStyleCnt="5"/>
      <dgm:spPr/>
    </dgm:pt>
    <dgm:pt modelId="{1AA399FA-9D0F-4F8E-827E-A42C67182FA6}" type="pres">
      <dgm:prSet presAssocID="{DF30BECA-B04F-4C21-ACEA-A1B401A37F17}" presName="Name21" presStyleCnt="0"/>
      <dgm:spPr/>
    </dgm:pt>
    <dgm:pt modelId="{11553767-3075-4175-AD23-9931EF5F68BD}" type="pres">
      <dgm:prSet presAssocID="{DF30BECA-B04F-4C21-ACEA-A1B401A37F17}" presName="level2Shape" presStyleLbl="node2" presStyleIdx="3" presStyleCnt="5" custScaleX="164927" custScaleY="65971" custLinFactNeighborY="9492"/>
      <dgm:spPr/>
    </dgm:pt>
    <dgm:pt modelId="{9B387EA3-97C9-4D48-9A08-F7A84F303116}" type="pres">
      <dgm:prSet presAssocID="{DF30BECA-B04F-4C21-ACEA-A1B401A37F17}" presName="hierChild3" presStyleCnt="0"/>
      <dgm:spPr/>
    </dgm:pt>
    <dgm:pt modelId="{522E6BD0-8854-4FAD-96CE-40E599F94DF8}" type="pres">
      <dgm:prSet presAssocID="{75350000-430E-4807-9033-4BB626FE0154}" presName="Name19" presStyleLbl="parChTrans1D3" presStyleIdx="7" presStyleCnt="11"/>
      <dgm:spPr/>
    </dgm:pt>
    <dgm:pt modelId="{479F10C3-CD33-41EF-A363-E8CBE3E91EA3}" type="pres">
      <dgm:prSet presAssocID="{E756DCC5-5002-4916-823A-BCC5065EA209}" presName="Name21" presStyleCnt="0"/>
      <dgm:spPr/>
    </dgm:pt>
    <dgm:pt modelId="{31E8827B-281A-48FC-BEFB-60DA549BA83D}" type="pres">
      <dgm:prSet presAssocID="{E756DCC5-5002-4916-823A-BCC5065EA209}" presName="level2Shape" presStyleLbl="node3" presStyleIdx="7" presStyleCnt="11" custScaleX="42562" custScaleY="62059" custLinFactNeighborY="44944"/>
      <dgm:spPr/>
    </dgm:pt>
    <dgm:pt modelId="{B061E797-5C0C-42AC-8EA1-8D0D1233A8CC}" type="pres">
      <dgm:prSet presAssocID="{E756DCC5-5002-4916-823A-BCC5065EA209}" presName="hierChild3" presStyleCnt="0"/>
      <dgm:spPr/>
    </dgm:pt>
    <dgm:pt modelId="{F10F5466-0BFC-485F-9DF9-34D3416399CC}" type="pres">
      <dgm:prSet presAssocID="{E14D8083-A138-48A6-8F9B-DBAA9143D78F}" presName="Name19" presStyleLbl="parChTrans1D3" presStyleIdx="8" presStyleCnt="11"/>
      <dgm:spPr/>
    </dgm:pt>
    <dgm:pt modelId="{3CCA6120-5D59-4930-A529-9F2790C37694}" type="pres">
      <dgm:prSet presAssocID="{EF7DE04C-A758-49AA-89E3-CF877AFB7F60}" presName="Name21" presStyleCnt="0"/>
      <dgm:spPr/>
    </dgm:pt>
    <dgm:pt modelId="{E3446A5C-F8A1-4CE9-BC76-A50306CFF328}" type="pres">
      <dgm:prSet presAssocID="{EF7DE04C-A758-49AA-89E3-CF877AFB7F60}" presName="level2Shape" presStyleLbl="node3" presStyleIdx="8" presStyleCnt="11" custScaleX="42562" custScaleY="62059" custLinFactNeighborY="44944"/>
      <dgm:spPr/>
    </dgm:pt>
    <dgm:pt modelId="{B13DFCE3-EF62-4779-AFF2-E29D812B9564}" type="pres">
      <dgm:prSet presAssocID="{EF7DE04C-A758-49AA-89E3-CF877AFB7F60}" presName="hierChild3" presStyleCnt="0"/>
      <dgm:spPr/>
    </dgm:pt>
    <dgm:pt modelId="{BD910820-BF26-4F16-BB2D-0C13500BEC03}" type="pres">
      <dgm:prSet presAssocID="{62ABD729-03DF-49B1-A7A4-0468EE174C01}" presName="Name19" presStyleLbl="parChTrans1D2" presStyleIdx="4" presStyleCnt="5"/>
      <dgm:spPr/>
    </dgm:pt>
    <dgm:pt modelId="{86FC2F9A-B465-48B6-BA40-B3372C4F5008}" type="pres">
      <dgm:prSet presAssocID="{D353F140-5CD0-49DD-BFC0-63238347BD36}" presName="Name21" presStyleCnt="0"/>
      <dgm:spPr/>
    </dgm:pt>
    <dgm:pt modelId="{A91E51A9-7CFC-4FBE-9682-E67BE7DCE765}" type="pres">
      <dgm:prSet presAssocID="{D353F140-5CD0-49DD-BFC0-63238347BD36}" presName="level2Shape" presStyleLbl="node2" presStyleIdx="4" presStyleCnt="5" custScaleX="164927" custScaleY="65971" custLinFactNeighborY="9492"/>
      <dgm:spPr/>
    </dgm:pt>
    <dgm:pt modelId="{44559B70-B93E-4B57-84C7-3B03BC9597C0}" type="pres">
      <dgm:prSet presAssocID="{D353F140-5CD0-49DD-BFC0-63238347BD36}" presName="hierChild3" presStyleCnt="0"/>
      <dgm:spPr/>
    </dgm:pt>
    <dgm:pt modelId="{4432D47E-95B5-42B5-8B74-9485169532EB}" type="pres">
      <dgm:prSet presAssocID="{14A85369-0CCF-45E3-B23B-647954E757A2}" presName="Name19" presStyleLbl="parChTrans1D3" presStyleIdx="9" presStyleCnt="11"/>
      <dgm:spPr/>
    </dgm:pt>
    <dgm:pt modelId="{C67034F1-0FDE-4BEE-AC54-D76A35BA6A81}" type="pres">
      <dgm:prSet presAssocID="{44130735-6159-40C3-BD18-FE68F9ACE2CE}" presName="Name21" presStyleCnt="0"/>
      <dgm:spPr/>
    </dgm:pt>
    <dgm:pt modelId="{9930B3B1-5610-4641-B1C2-5E37AD3EE1AB}" type="pres">
      <dgm:prSet presAssocID="{44130735-6159-40C3-BD18-FE68F9ACE2CE}" presName="level2Shape" presStyleLbl="node3" presStyleIdx="9" presStyleCnt="11" custScaleX="42562" custScaleY="62059" custLinFactNeighborY="44944"/>
      <dgm:spPr/>
    </dgm:pt>
    <dgm:pt modelId="{B197FC5B-FB41-4753-8946-16A2740F14B9}" type="pres">
      <dgm:prSet presAssocID="{44130735-6159-40C3-BD18-FE68F9ACE2CE}" presName="hierChild3" presStyleCnt="0"/>
      <dgm:spPr/>
    </dgm:pt>
    <dgm:pt modelId="{AFC040A4-8FE3-4079-8BDA-4F4555D97DA0}" type="pres">
      <dgm:prSet presAssocID="{4E0A0408-1435-4EAF-B6F6-BD80880C272C}" presName="Name19" presStyleLbl="parChTrans1D3" presStyleIdx="10" presStyleCnt="11"/>
      <dgm:spPr/>
    </dgm:pt>
    <dgm:pt modelId="{CA236EBE-C7A6-4488-91F2-5922D4B63CBB}" type="pres">
      <dgm:prSet presAssocID="{8AFB86E7-D7B6-4523-AE0D-CEEEE770F443}" presName="Name21" presStyleCnt="0"/>
      <dgm:spPr/>
    </dgm:pt>
    <dgm:pt modelId="{F223969C-7EB1-4B3C-B2E7-0EE0066489C9}" type="pres">
      <dgm:prSet presAssocID="{8AFB86E7-D7B6-4523-AE0D-CEEEE770F443}" presName="level2Shape" presStyleLbl="node3" presStyleIdx="10" presStyleCnt="11" custScaleX="42562" custScaleY="62059" custLinFactNeighborY="44638"/>
      <dgm:spPr/>
    </dgm:pt>
    <dgm:pt modelId="{9835AB22-055F-4E31-8BCD-C8B1F12D87AB}" type="pres">
      <dgm:prSet presAssocID="{8AFB86E7-D7B6-4523-AE0D-CEEEE770F443}" presName="hierChild3" presStyleCnt="0"/>
      <dgm:spPr/>
    </dgm:pt>
    <dgm:pt modelId="{3F9E8E83-73B8-420F-893F-79D4E140D241}" type="pres">
      <dgm:prSet presAssocID="{1F682538-4D04-432D-AEC9-EB24EDDC4318}" presName="bgShapesFlow" presStyleCnt="0"/>
      <dgm:spPr/>
    </dgm:pt>
    <dgm:pt modelId="{15B3FEAA-CB4F-4276-9425-5DD4BA2DF75E}" type="pres">
      <dgm:prSet presAssocID="{C2EAFD96-D194-4819-BB92-CDDF9E975EF2}" presName="rectComp" presStyleCnt="0"/>
      <dgm:spPr/>
    </dgm:pt>
    <dgm:pt modelId="{D3C839B6-D186-4EEB-832E-82AB51DB00E0}" type="pres">
      <dgm:prSet presAssocID="{C2EAFD96-D194-4819-BB92-CDDF9E975EF2}" presName="bgRect" presStyleLbl="bgShp" presStyleIdx="0" presStyleCnt="3" custLinFactNeighborY="3954"/>
      <dgm:spPr/>
    </dgm:pt>
    <dgm:pt modelId="{437324E7-1946-4D19-87A1-A294E55661DF}" type="pres">
      <dgm:prSet presAssocID="{C2EAFD96-D194-4819-BB92-CDDF9E975EF2}" presName="bgRectTx" presStyleLbl="bgShp" presStyleIdx="0" presStyleCnt="3">
        <dgm:presLayoutVars>
          <dgm:bulletEnabled val="1"/>
        </dgm:presLayoutVars>
      </dgm:prSet>
      <dgm:spPr/>
    </dgm:pt>
    <dgm:pt modelId="{DA47E735-D4C4-408A-99FA-A229606D53CD}" type="pres">
      <dgm:prSet presAssocID="{C2EAFD96-D194-4819-BB92-CDDF9E975EF2}" presName="spComp" presStyleCnt="0"/>
      <dgm:spPr/>
    </dgm:pt>
    <dgm:pt modelId="{A1CA10B1-CFF6-488D-A59B-78641F019379}" type="pres">
      <dgm:prSet presAssocID="{C2EAFD96-D194-4819-BB92-CDDF9E975EF2}" presName="vSp" presStyleCnt="0"/>
      <dgm:spPr/>
    </dgm:pt>
    <dgm:pt modelId="{4744F90A-DBC0-4057-A237-9063945D4D66}" type="pres">
      <dgm:prSet presAssocID="{802B87A9-E251-4E78-9F28-2B97D71FC400}" presName="rectComp" presStyleCnt="0"/>
      <dgm:spPr/>
    </dgm:pt>
    <dgm:pt modelId="{195DAE91-AAD0-4759-811C-FB801152470B}" type="pres">
      <dgm:prSet presAssocID="{802B87A9-E251-4E78-9F28-2B97D71FC400}" presName="bgRect" presStyleLbl="bgShp" presStyleIdx="1" presStyleCnt="3" custScaleY="96207" custLinFactNeighborY="3954"/>
      <dgm:spPr/>
    </dgm:pt>
    <dgm:pt modelId="{7FABBAE9-C843-43BB-969A-B3F3644891ED}" type="pres">
      <dgm:prSet presAssocID="{802B87A9-E251-4E78-9F28-2B97D71FC400}" presName="bgRectTx" presStyleLbl="bgShp" presStyleIdx="1" presStyleCnt="3">
        <dgm:presLayoutVars>
          <dgm:bulletEnabled val="1"/>
        </dgm:presLayoutVars>
      </dgm:prSet>
      <dgm:spPr/>
    </dgm:pt>
    <dgm:pt modelId="{2E5F1B79-F5E9-4C20-A68F-0128DF33DCB8}" type="pres">
      <dgm:prSet presAssocID="{802B87A9-E251-4E78-9F28-2B97D71FC400}" presName="spComp" presStyleCnt="0"/>
      <dgm:spPr/>
    </dgm:pt>
    <dgm:pt modelId="{76411E8E-ADEC-41A8-99D9-DC7181DCCAC4}" type="pres">
      <dgm:prSet presAssocID="{802B87A9-E251-4E78-9F28-2B97D71FC400}" presName="vSp" presStyleCnt="0"/>
      <dgm:spPr/>
    </dgm:pt>
    <dgm:pt modelId="{EB161DFB-E3A2-4F14-AE0D-C5B7EB4ED505}" type="pres">
      <dgm:prSet presAssocID="{11E003C2-3AA8-4D0E-8230-7B699C9BEA11}" presName="rectComp" presStyleCnt="0"/>
      <dgm:spPr/>
    </dgm:pt>
    <dgm:pt modelId="{45BE31BE-73CB-4F13-B1CE-27216BE057DE}" type="pres">
      <dgm:prSet presAssocID="{11E003C2-3AA8-4D0E-8230-7B699C9BEA11}" presName="bgRect" presStyleLbl="bgShp" presStyleIdx="2" presStyleCnt="3"/>
      <dgm:spPr/>
    </dgm:pt>
    <dgm:pt modelId="{7A294434-65AE-4740-97F0-E01D748B4325}" type="pres">
      <dgm:prSet presAssocID="{11E003C2-3AA8-4D0E-8230-7B699C9BEA1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4A7000-05B0-4656-8688-A266F2337DDF}" srcId="{F04AE0E3-A8AD-4FB7-B4D5-87AAE8869F43}" destId="{2BDC5417-4288-44FB-843A-BBD4B78AAC26}" srcOrd="0" destOrd="0" parTransId="{F2B38D79-0E7A-4C30-94D4-15ECFAAAB8A6}" sibTransId="{11FADF7E-4CA2-48C1-ABCA-B70EDF4D5EFF}"/>
    <dgm:cxn modelId="{FDF90A02-EB1A-4E0C-9E5E-244541D3E292}" type="presOf" srcId="{DF30BECA-B04F-4C21-ACEA-A1B401A37F17}" destId="{11553767-3075-4175-AD23-9931EF5F68BD}" srcOrd="0" destOrd="0" presId="urn:microsoft.com/office/officeart/2005/8/layout/hierarchy6"/>
    <dgm:cxn modelId="{7664B202-CDB3-46C5-89AF-BA014868CA4F}" srcId="{AC836D49-9A26-467E-8855-2515C1F02182}" destId="{7D0FA3A1-7C55-4D2F-BA78-CF25D60D502F}" srcOrd="0" destOrd="0" parTransId="{B3F477A5-321A-4FE1-9924-9BB7B365C5CA}" sibTransId="{63980702-CB88-4297-93CC-6063E556F345}"/>
    <dgm:cxn modelId="{2AE32103-9934-484E-B474-D27A46796CE3}" srcId="{939C967E-2141-420A-A110-F42CBEC560CF}" destId="{0A708169-49C9-4E3C-8BE2-89AA323C5E68}" srcOrd="1" destOrd="0" parTransId="{B331B330-D880-4568-AB49-2879877421A0}" sibTransId="{A8597BC7-943B-4A85-BCCA-5ACC9B816497}"/>
    <dgm:cxn modelId="{199E8404-3D09-49AC-962C-FC120F712FDF}" type="presOf" srcId="{686F0D76-5D16-42FE-99BB-5988063A99FF}" destId="{82B388B9-46EC-45E5-97C6-5A1C8B78E217}" srcOrd="0" destOrd="0" presId="urn:microsoft.com/office/officeart/2005/8/layout/hierarchy6"/>
    <dgm:cxn modelId="{A6A62705-A6B3-4B78-906A-AD1A0D4F7D74}" srcId="{939C967E-2141-420A-A110-F42CBEC560CF}" destId="{4B62BACC-D0ED-4CEB-981E-2C49E7EE95C4}" srcOrd="0" destOrd="0" parTransId="{F0E70E4E-0539-45F8-BADF-1DEE6D90C770}" sibTransId="{1D4C07AC-E634-4CD4-84BA-E8DEEC42BE0F}"/>
    <dgm:cxn modelId="{2A17EE0D-BD0F-4509-B4EC-1C7DD796A9B2}" srcId="{1F682538-4D04-432D-AEC9-EB24EDDC4318}" destId="{F04AE0E3-A8AD-4FB7-B4D5-87AAE8869F43}" srcOrd="0" destOrd="0" parTransId="{2DE7E08E-82A9-46F1-9780-B6D2A0ADFD5D}" sibTransId="{1CE7A9C9-7788-46B3-AB7E-7C9EA0CC6D55}"/>
    <dgm:cxn modelId="{03832610-2A55-44F6-919A-2F78FAC380C7}" type="presOf" srcId="{75350000-430E-4807-9033-4BB626FE0154}" destId="{522E6BD0-8854-4FAD-96CE-40E599F94DF8}" srcOrd="0" destOrd="0" presId="urn:microsoft.com/office/officeart/2005/8/layout/hierarchy6"/>
    <dgm:cxn modelId="{81D2F822-1017-4E5E-B2DE-765069D1DE1E}" type="presOf" srcId="{11E003C2-3AA8-4D0E-8230-7B699C9BEA11}" destId="{45BE31BE-73CB-4F13-B1CE-27216BE057DE}" srcOrd="0" destOrd="0" presId="urn:microsoft.com/office/officeart/2005/8/layout/hierarchy6"/>
    <dgm:cxn modelId="{389EAE28-99C6-4FDE-8798-D741772C97C2}" type="presOf" srcId="{3D76A8C3-D56D-46A6-AC64-807197018236}" destId="{8D7AA59B-93D1-4304-AE9D-5A96438D3364}" srcOrd="0" destOrd="0" presId="urn:microsoft.com/office/officeart/2005/8/layout/hierarchy6"/>
    <dgm:cxn modelId="{63B12C29-77DB-401C-AD3D-BB2D6F248326}" type="presOf" srcId="{E040C002-AFA5-4C16-80B0-C4CA14AC76ED}" destId="{8C87096B-480F-4F47-A88F-EFF575193CB0}" srcOrd="0" destOrd="0" presId="urn:microsoft.com/office/officeart/2005/8/layout/hierarchy6"/>
    <dgm:cxn modelId="{A216EB2A-CF82-4339-A087-EDF51B0DB6EE}" type="presOf" srcId="{F0E70E4E-0539-45F8-BADF-1DEE6D90C770}" destId="{DB27E194-D000-4AEC-A5BF-82C9A4AD18FE}" srcOrd="0" destOrd="0" presId="urn:microsoft.com/office/officeart/2005/8/layout/hierarchy6"/>
    <dgm:cxn modelId="{93927D3A-210F-4516-8579-48213112D44A}" srcId="{D353F140-5CD0-49DD-BFC0-63238347BD36}" destId="{8AFB86E7-D7B6-4523-AE0D-CEEEE770F443}" srcOrd="1" destOrd="0" parTransId="{4E0A0408-1435-4EAF-B6F6-BD80880C272C}" sibTransId="{26E2D884-E707-4F5B-B43D-350E20CE0ED8}"/>
    <dgm:cxn modelId="{7C1FFE3A-D181-44FC-8B63-1E729664A152}" type="presOf" srcId="{9465207E-7AE8-4572-B841-BD54F49650F0}" destId="{06F43169-EAE2-4078-9CA6-17582F6FB9BA}" srcOrd="0" destOrd="0" presId="urn:microsoft.com/office/officeart/2005/8/layout/hierarchy6"/>
    <dgm:cxn modelId="{66281C3F-4BD3-4F66-A256-9412AE71A518}" type="presOf" srcId="{0A708169-49C9-4E3C-8BE2-89AA323C5E68}" destId="{82CBB63E-68ED-4477-84E4-40D27F903C03}" srcOrd="0" destOrd="0" presId="urn:microsoft.com/office/officeart/2005/8/layout/hierarchy6"/>
    <dgm:cxn modelId="{A73CA03F-60CB-45DE-8CCF-A02DEECF97E7}" type="presOf" srcId="{8121AEC3-1D67-4E46-83C5-1CD4957317CD}" destId="{EEFAE9F6-80C0-4A94-97CF-CFB5754A1270}" srcOrd="0" destOrd="0" presId="urn:microsoft.com/office/officeart/2005/8/layout/hierarchy6"/>
    <dgm:cxn modelId="{96AE4D5C-DCC7-4C31-969C-910695FBC1CC}" type="presOf" srcId="{11E003C2-3AA8-4D0E-8230-7B699C9BEA11}" destId="{7A294434-65AE-4740-97F0-E01D748B4325}" srcOrd="1" destOrd="0" presId="urn:microsoft.com/office/officeart/2005/8/layout/hierarchy6"/>
    <dgm:cxn modelId="{5B4C9165-41E5-490F-9FA7-6348EB96E0A4}" type="presOf" srcId="{C2EAFD96-D194-4819-BB92-CDDF9E975EF2}" destId="{D3C839B6-D186-4EEB-832E-82AB51DB00E0}" srcOrd="0" destOrd="0" presId="urn:microsoft.com/office/officeart/2005/8/layout/hierarchy6"/>
    <dgm:cxn modelId="{3996A267-C3EE-44C4-9BE5-9C73A5D6D764}" type="presOf" srcId="{B331B330-D880-4568-AB49-2879877421A0}" destId="{F36D5D3B-365A-4DDB-AC76-AF3B86F29099}" srcOrd="0" destOrd="0" presId="urn:microsoft.com/office/officeart/2005/8/layout/hierarchy6"/>
    <dgm:cxn modelId="{71A43948-2920-43EF-953B-A46072CE46EE}" type="presOf" srcId="{D353F140-5CD0-49DD-BFC0-63238347BD36}" destId="{A91E51A9-7CFC-4FBE-9682-E67BE7DCE765}" srcOrd="0" destOrd="0" presId="urn:microsoft.com/office/officeart/2005/8/layout/hierarchy6"/>
    <dgm:cxn modelId="{3E64FA49-FF9F-443A-B1C1-DC8F8D685A33}" type="presOf" srcId="{4E0A0408-1435-4EAF-B6F6-BD80880C272C}" destId="{AFC040A4-8FE3-4079-8BDA-4F4555D97DA0}" srcOrd="0" destOrd="0" presId="urn:microsoft.com/office/officeart/2005/8/layout/hierarchy6"/>
    <dgm:cxn modelId="{7D391D6A-D1C2-4143-A021-5437C5EBC34E}" type="presOf" srcId="{2BDC5417-4288-44FB-843A-BBD4B78AAC26}" destId="{FA8E4CC1-CCAE-4B87-960E-1A285E0350FF}" srcOrd="0" destOrd="0" presId="urn:microsoft.com/office/officeart/2005/8/layout/hierarchy6"/>
    <dgm:cxn modelId="{6585314A-7D39-4EFF-A13F-461EC58F3A36}" type="presOf" srcId="{C2EAFD96-D194-4819-BB92-CDDF9E975EF2}" destId="{437324E7-1946-4D19-87A1-A294E55661DF}" srcOrd="1" destOrd="0" presId="urn:microsoft.com/office/officeart/2005/8/layout/hierarchy6"/>
    <dgm:cxn modelId="{F162486A-04D0-4080-BFBE-42223AA1E698}" type="presOf" srcId="{1F682538-4D04-432D-AEC9-EB24EDDC4318}" destId="{90102F60-E3A6-4D16-BD26-DF068AB8FE78}" srcOrd="0" destOrd="0" presId="urn:microsoft.com/office/officeart/2005/8/layout/hierarchy6"/>
    <dgm:cxn modelId="{4E03924A-8D7F-4476-8F04-299782D9CF54}" srcId="{2BDC5417-4288-44FB-843A-BBD4B78AAC26}" destId="{E040C002-AFA5-4C16-80B0-C4CA14AC76ED}" srcOrd="0" destOrd="0" parTransId="{F3DC72B3-C0E8-480A-BFCF-E0B8580AD935}" sibTransId="{6D461002-3171-42B9-A197-FD1FBB39F8AE}"/>
    <dgm:cxn modelId="{DF07E66A-78A9-4FE6-86B5-BDA11909BACF}" type="presOf" srcId="{44130735-6159-40C3-BD18-FE68F9ACE2CE}" destId="{9930B3B1-5610-4641-B1C2-5E37AD3EE1AB}" srcOrd="0" destOrd="0" presId="urn:microsoft.com/office/officeart/2005/8/layout/hierarchy6"/>
    <dgm:cxn modelId="{55FC774B-FA5C-4A71-A648-37D514D2A18F}" type="presOf" srcId="{14A85369-0CCF-45E3-B23B-647954E757A2}" destId="{4432D47E-95B5-42B5-8B74-9485169532EB}" srcOrd="0" destOrd="0" presId="urn:microsoft.com/office/officeart/2005/8/layout/hierarchy6"/>
    <dgm:cxn modelId="{E7E97E4B-7710-4A67-8F5A-1EEE2C07CAF1}" type="presOf" srcId="{EF7DE04C-A758-49AA-89E3-CF877AFB7F60}" destId="{E3446A5C-F8A1-4CE9-BC76-A50306CFF328}" srcOrd="0" destOrd="0" presId="urn:microsoft.com/office/officeart/2005/8/layout/hierarchy6"/>
    <dgm:cxn modelId="{C624CB4B-CD00-4DB7-B44E-B9D05F0E93C9}" type="presOf" srcId="{F04AE0E3-A8AD-4FB7-B4D5-87AAE8869F43}" destId="{72285675-11CD-4A02-BCAC-33F2E6252090}" srcOrd="0" destOrd="0" presId="urn:microsoft.com/office/officeart/2005/8/layout/hierarchy6"/>
    <dgm:cxn modelId="{2C20CD6C-3A68-4FF4-9EF0-69CB575E6A51}" type="presOf" srcId="{F2B38D79-0E7A-4C30-94D4-15ECFAAAB8A6}" destId="{A9291BB2-F663-4FB0-98AE-9C8E3609C125}" srcOrd="0" destOrd="0" presId="urn:microsoft.com/office/officeart/2005/8/layout/hierarchy6"/>
    <dgm:cxn modelId="{CAABEE6E-307A-430A-B4B7-2F2015D71CBF}" type="presOf" srcId="{9EC3E5B8-FB71-4C48-A4F4-6C5C93CCC0C0}" destId="{DA2260DF-E9E6-4FB3-BEBD-79A4AF4CF379}" srcOrd="0" destOrd="0" presId="urn:microsoft.com/office/officeart/2005/8/layout/hierarchy6"/>
    <dgm:cxn modelId="{3C30F572-162F-4214-A3CB-A99E0213CDC5}" srcId="{AC836D49-9A26-467E-8855-2515C1F02182}" destId="{686F0D76-5D16-42FE-99BB-5988063A99FF}" srcOrd="1" destOrd="0" parTransId="{8121AEC3-1D67-4E46-83C5-1CD4957317CD}" sibTransId="{00DA32C2-1D35-4FAF-8780-C71A2CDA0383}"/>
    <dgm:cxn modelId="{8D01F857-71A1-47F5-9398-CCE65081F3D4}" type="presOf" srcId="{802B87A9-E251-4E78-9F28-2B97D71FC400}" destId="{195DAE91-AAD0-4759-811C-FB801152470B}" srcOrd="0" destOrd="0" presId="urn:microsoft.com/office/officeart/2005/8/layout/hierarchy6"/>
    <dgm:cxn modelId="{51D3A37D-6F67-462F-B42D-50CCF8B9572F}" type="presOf" srcId="{7D0FA3A1-7C55-4D2F-BA78-CF25D60D502F}" destId="{DBD8E4F4-C77E-49A9-824B-7A53F31EF1C5}" srcOrd="0" destOrd="0" presId="urn:microsoft.com/office/officeart/2005/8/layout/hierarchy6"/>
    <dgm:cxn modelId="{26974585-4E79-4382-9C1F-9E3C33F69E68}" type="presOf" srcId="{802B87A9-E251-4E78-9F28-2B97D71FC400}" destId="{7FABBAE9-C843-43BB-969A-B3F3644891ED}" srcOrd="1" destOrd="0" presId="urn:microsoft.com/office/officeart/2005/8/layout/hierarchy6"/>
    <dgm:cxn modelId="{911B5786-5A61-4B24-8344-BFD590B531BB}" srcId="{DF30BECA-B04F-4C21-ACEA-A1B401A37F17}" destId="{E756DCC5-5002-4916-823A-BCC5065EA209}" srcOrd="0" destOrd="0" parTransId="{75350000-430E-4807-9033-4BB626FE0154}" sibTransId="{634C8CAC-B9F2-4FD7-A95F-ED7BFB6EBD9B}"/>
    <dgm:cxn modelId="{63815587-467E-4E79-B2F8-DF9869F2549A}" srcId="{1F682538-4D04-432D-AEC9-EB24EDDC4318}" destId="{802B87A9-E251-4E78-9F28-2B97D71FC400}" srcOrd="2" destOrd="0" parTransId="{329EF559-3CE8-4D10-9037-4A380F7F8111}" sibTransId="{A3D73E32-E8CC-4B50-BA2C-95EE2C310A80}"/>
    <dgm:cxn modelId="{3C5E6088-9733-42D0-839B-240852D41845}" srcId="{DF30BECA-B04F-4C21-ACEA-A1B401A37F17}" destId="{EF7DE04C-A758-49AA-89E3-CF877AFB7F60}" srcOrd="1" destOrd="0" parTransId="{E14D8083-A138-48A6-8F9B-DBAA9143D78F}" sibTransId="{3EA6821F-076E-410B-850B-0E4B60295B8B}"/>
    <dgm:cxn modelId="{48D2D18B-105A-414F-9315-F35D16C9380E}" type="presOf" srcId="{E14D8083-A138-48A6-8F9B-DBAA9143D78F}" destId="{F10F5466-0BFC-485F-9DF9-34D3416399CC}" srcOrd="0" destOrd="0" presId="urn:microsoft.com/office/officeart/2005/8/layout/hierarchy6"/>
    <dgm:cxn modelId="{9CEDE78F-C18A-457C-B1DD-65BAABC931EB}" type="presOf" srcId="{B3F477A5-321A-4FE1-9924-9BB7B365C5CA}" destId="{10ABEC61-41A3-43D7-A14B-97FC00719147}" srcOrd="0" destOrd="0" presId="urn:microsoft.com/office/officeart/2005/8/layout/hierarchy6"/>
    <dgm:cxn modelId="{B7AF2990-52C3-449C-8ED4-516258047181}" srcId="{2BDC5417-4288-44FB-843A-BBD4B78AAC26}" destId="{DE75E733-A416-4857-857F-1707C718837D}" srcOrd="1" destOrd="0" parTransId="{703E58CA-39DE-4912-A072-0A6E6AF89011}" sibTransId="{45E8C312-0450-40A5-881C-274532994A9E}"/>
    <dgm:cxn modelId="{8C96D099-1267-4705-8EEA-4DEA55E940F1}" srcId="{F04AE0E3-A8AD-4FB7-B4D5-87AAE8869F43}" destId="{939C967E-2141-420A-A110-F42CBEC560CF}" srcOrd="2" destOrd="0" parTransId="{3D76A8C3-D56D-46A6-AC64-807197018236}" sibTransId="{B1757181-97C1-4865-BE58-27138572FCF3}"/>
    <dgm:cxn modelId="{A950C69E-DC41-4FDF-A9E2-2B76CA3FEEC5}" srcId="{D353F140-5CD0-49DD-BFC0-63238347BD36}" destId="{44130735-6159-40C3-BD18-FE68F9ACE2CE}" srcOrd="0" destOrd="0" parTransId="{14A85369-0CCF-45E3-B23B-647954E757A2}" sibTransId="{BF0988BD-FFC9-44FF-B887-B48DBD18EB26}"/>
    <dgm:cxn modelId="{8ED82FA3-4B26-4492-8829-35F480D9F6BB}" srcId="{1F682538-4D04-432D-AEC9-EB24EDDC4318}" destId="{C2EAFD96-D194-4819-BB92-CDDF9E975EF2}" srcOrd="1" destOrd="0" parTransId="{FF522E48-6A0B-4926-BEDF-EFD45132CA34}" sibTransId="{399B9B8E-FC5C-43C0-ADA2-9408AE804446}"/>
    <dgm:cxn modelId="{32394FAF-1F48-431E-BCCA-6ECBE3343A78}" type="presOf" srcId="{8AFB86E7-D7B6-4523-AE0D-CEEEE770F443}" destId="{F223969C-7EB1-4B3C-B2E7-0EE0066489C9}" srcOrd="0" destOrd="0" presId="urn:microsoft.com/office/officeart/2005/8/layout/hierarchy6"/>
    <dgm:cxn modelId="{4DAA20B2-B487-4732-A986-631EE3780934}" type="presOf" srcId="{703E58CA-39DE-4912-A072-0A6E6AF89011}" destId="{67763AF8-2D98-4B48-9A50-958959E9BF55}" srcOrd="0" destOrd="0" presId="urn:microsoft.com/office/officeart/2005/8/layout/hierarchy6"/>
    <dgm:cxn modelId="{614C8AB4-84BA-4A31-94FB-04E9E2BC3E3E}" type="presOf" srcId="{4B62BACC-D0ED-4CEB-981E-2C49E7EE95C4}" destId="{44E522EC-98BF-4A6A-90E5-08A83946B995}" srcOrd="0" destOrd="0" presId="urn:microsoft.com/office/officeart/2005/8/layout/hierarchy6"/>
    <dgm:cxn modelId="{83879AB9-BC3C-4DFB-949E-0785F07B2016}" type="presOf" srcId="{939C967E-2141-420A-A110-F42CBEC560CF}" destId="{977616A9-BFF0-4E67-B803-E8F5FC3D71E1}" srcOrd="0" destOrd="0" presId="urn:microsoft.com/office/officeart/2005/8/layout/hierarchy6"/>
    <dgm:cxn modelId="{7883FAC1-CFB3-479D-A6B1-F271B7326674}" type="presOf" srcId="{F3DC72B3-C0E8-480A-BFCF-E0B8580AD935}" destId="{CF9BA826-CD64-4B0F-BE19-8490A9CE8215}" srcOrd="0" destOrd="0" presId="urn:microsoft.com/office/officeart/2005/8/layout/hierarchy6"/>
    <dgm:cxn modelId="{3672EDC4-EDA8-4E5D-BDBD-58FB1CE4BD43}" type="presOf" srcId="{1B00F97F-F46C-4A42-8A4B-695102C4298D}" destId="{A6C61262-3D8D-4C9A-BBB8-51E43F604592}" srcOrd="0" destOrd="0" presId="urn:microsoft.com/office/officeart/2005/8/layout/hierarchy6"/>
    <dgm:cxn modelId="{C4A093C7-F92D-47E8-A3C6-CE93993A3CB5}" srcId="{F04AE0E3-A8AD-4FB7-B4D5-87AAE8869F43}" destId="{D353F140-5CD0-49DD-BFC0-63238347BD36}" srcOrd="4" destOrd="0" parTransId="{62ABD729-03DF-49B1-A7A4-0468EE174C01}" sibTransId="{60DC5AFD-3D56-4F8F-9BED-87214409E2EF}"/>
    <dgm:cxn modelId="{3282F2C8-383C-469E-BF4F-FF1799695F59}" srcId="{1F682538-4D04-432D-AEC9-EB24EDDC4318}" destId="{11E003C2-3AA8-4D0E-8230-7B699C9BEA11}" srcOrd="3" destOrd="0" parTransId="{1AC72B36-20F6-4170-BA96-09C09977F896}" sibTransId="{B9B72397-010F-4769-8FCC-62E0923FC3A3}"/>
    <dgm:cxn modelId="{8609B2D3-859B-479E-8343-CB0CA80F2109}" type="presOf" srcId="{62ABD729-03DF-49B1-A7A4-0468EE174C01}" destId="{BD910820-BF26-4F16-BB2D-0C13500BEC03}" srcOrd="0" destOrd="0" presId="urn:microsoft.com/office/officeart/2005/8/layout/hierarchy6"/>
    <dgm:cxn modelId="{2D379FDB-3297-4E2C-9130-E87358442DD8}" type="presOf" srcId="{DE75E733-A416-4857-857F-1707C718837D}" destId="{6075D91B-671C-4171-BEAE-2CCD336E2B51}" srcOrd="0" destOrd="0" presId="urn:microsoft.com/office/officeart/2005/8/layout/hierarchy6"/>
    <dgm:cxn modelId="{DECD32E6-C9F4-4E31-8280-9504489D21EE}" srcId="{AC836D49-9A26-467E-8855-2515C1F02182}" destId="{9EC3E5B8-FB71-4C48-A4F4-6C5C93CCC0C0}" srcOrd="2" destOrd="0" parTransId="{9465207E-7AE8-4572-B841-BD54F49650F0}" sibTransId="{EA49606A-2329-471E-91DD-9B89D8AF72D9}"/>
    <dgm:cxn modelId="{B58AC3E8-4D45-4BEA-A60D-B6AE073D7C33}" type="presOf" srcId="{AC836D49-9A26-467E-8855-2515C1F02182}" destId="{D6722061-2243-4B75-AA2D-1EFC0A4F7A61}" srcOrd="0" destOrd="0" presId="urn:microsoft.com/office/officeart/2005/8/layout/hierarchy6"/>
    <dgm:cxn modelId="{623FA9F3-E9A1-4CB0-BC71-C7F829918738}" srcId="{F04AE0E3-A8AD-4FB7-B4D5-87AAE8869F43}" destId="{AC836D49-9A26-467E-8855-2515C1F02182}" srcOrd="1" destOrd="0" parTransId="{1B00F97F-F46C-4A42-8A4B-695102C4298D}" sibTransId="{18610C48-9AFA-45DB-B86A-9B633F4A3785}"/>
    <dgm:cxn modelId="{DB9E04FA-44E7-4247-A65B-6B897981868F}" type="presOf" srcId="{E756DCC5-5002-4916-823A-BCC5065EA209}" destId="{31E8827B-281A-48FC-BEFB-60DA549BA83D}" srcOrd="0" destOrd="0" presId="urn:microsoft.com/office/officeart/2005/8/layout/hierarchy6"/>
    <dgm:cxn modelId="{6F59F2FA-E319-4B9B-B4E3-B2F80FA3AC4D}" srcId="{F04AE0E3-A8AD-4FB7-B4D5-87AAE8869F43}" destId="{DF30BECA-B04F-4C21-ACEA-A1B401A37F17}" srcOrd="3" destOrd="0" parTransId="{57969259-A766-4E3D-9358-2C5B55482033}" sibTransId="{5FD8059E-F890-4CEE-BE56-4E7CA4CF6D99}"/>
    <dgm:cxn modelId="{A29523FC-395B-4438-A0B9-F0968A67D3D5}" type="presOf" srcId="{57969259-A766-4E3D-9358-2C5B55482033}" destId="{8939C19B-CFF6-4B7B-B75F-77812E45841C}" srcOrd="0" destOrd="0" presId="urn:microsoft.com/office/officeart/2005/8/layout/hierarchy6"/>
    <dgm:cxn modelId="{F25067E6-493E-4FA5-88A4-4A5C87B75D24}" type="presParOf" srcId="{90102F60-E3A6-4D16-BD26-DF068AB8FE78}" destId="{2E9B8B1F-29B3-4FB1-8AEC-95D5D0CD2F77}" srcOrd="0" destOrd="0" presId="urn:microsoft.com/office/officeart/2005/8/layout/hierarchy6"/>
    <dgm:cxn modelId="{53F3C049-33DE-4F5F-9DCC-7EEF6E541A23}" type="presParOf" srcId="{2E9B8B1F-29B3-4FB1-8AEC-95D5D0CD2F77}" destId="{25A8AF9A-4A6B-4085-A256-E0DD80BAE9F5}" srcOrd="0" destOrd="0" presId="urn:microsoft.com/office/officeart/2005/8/layout/hierarchy6"/>
    <dgm:cxn modelId="{F24C96C1-3A05-4C96-8CA7-E11E1F4E671E}" type="presParOf" srcId="{2E9B8B1F-29B3-4FB1-8AEC-95D5D0CD2F77}" destId="{FAFAB4BE-A7CC-4DA9-A2A9-23E840615873}" srcOrd="1" destOrd="0" presId="urn:microsoft.com/office/officeart/2005/8/layout/hierarchy6"/>
    <dgm:cxn modelId="{82CAFAE6-9048-4215-A128-73B4465C0D3C}" type="presParOf" srcId="{FAFAB4BE-A7CC-4DA9-A2A9-23E840615873}" destId="{AF41B6CA-4870-43C1-9A12-1E6CC1057067}" srcOrd="0" destOrd="0" presId="urn:microsoft.com/office/officeart/2005/8/layout/hierarchy6"/>
    <dgm:cxn modelId="{FE09361A-5136-4D74-86F5-6577B5BCCCE0}" type="presParOf" srcId="{AF41B6CA-4870-43C1-9A12-1E6CC1057067}" destId="{72285675-11CD-4A02-BCAC-33F2E6252090}" srcOrd="0" destOrd="0" presId="urn:microsoft.com/office/officeart/2005/8/layout/hierarchy6"/>
    <dgm:cxn modelId="{CB2E67C8-DB7B-4163-9CA2-7EE67F28D32D}" type="presParOf" srcId="{AF41B6CA-4870-43C1-9A12-1E6CC1057067}" destId="{8D1C565F-4EAE-4EF1-9044-5396DED3CE71}" srcOrd="1" destOrd="0" presId="urn:microsoft.com/office/officeart/2005/8/layout/hierarchy6"/>
    <dgm:cxn modelId="{E0E7361B-67B0-4891-94D4-3A37C4F8B993}" type="presParOf" srcId="{8D1C565F-4EAE-4EF1-9044-5396DED3CE71}" destId="{A9291BB2-F663-4FB0-98AE-9C8E3609C125}" srcOrd="0" destOrd="0" presId="urn:microsoft.com/office/officeart/2005/8/layout/hierarchy6"/>
    <dgm:cxn modelId="{2ACDDD06-D0CC-4C64-8410-CB71B8F3DA8A}" type="presParOf" srcId="{8D1C565F-4EAE-4EF1-9044-5396DED3CE71}" destId="{6942B455-B4FD-4980-A35F-169AA4053112}" srcOrd="1" destOrd="0" presId="urn:microsoft.com/office/officeart/2005/8/layout/hierarchy6"/>
    <dgm:cxn modelId="{871E10FF-4600-48E4-80AC-D0E16F6E56EB}" type="presParOf" srcId="{6942B455-B4FD-4980-A35F-169AA4053112}" destId="{FA8E4CC1-CCAE-4B87-960E-1A285E0350FF}" srcOrd="0" destOrd="0" presId="urn:microsoft.com/office/officeart/2005/8/layout/hierarchy6"/>
    <dgm:cxn modelId="{21933F20-305B-4B95-8BB2-917171129921}" type="presParOf" srcId="{6942B455-B4FD-4980-A35F-169AA4053112}" destId="{B642B74F-096F-4B6E-B3FA-7B5BACDFC8CD}" srcOrd="1" destOrd="0" presId="urn:microsoft.com/office/officeart/2005/8/layout/hierarchy6"/>
    <dgm:cxn modelId="{530C6F67-32BC-4A74-8D1C-4085DCD77239}" type="presParOf" srcId="{B642B74F-096F-4B6E-B3FA-7B5BACDFC8CD}" destId="{CF9BA826-CD64-4B0F-BE19-8490A9CE8215}" srcOrd="0" destOrd="0" presId="urn:microsoft.com/office/officeart/2005/8/layout/hierarchy6"/>
    <dgm:cxn modelId="{661BF3D2-3AE8-4343-9A3B-AFD56F359124}" type="presParOf" srcId="{B642B74F-096F-4B6E-B3FA-7B5BACDFC8CD}" destId="{C8E63F2F-44A8-4C60-92B2-923969E4480F}" srcOrd="1" destOrd="0" presId="urn:microsoft.com/office/officeart/2005/8/layout/hierarchy6"/>
    <dgm:cxn modelId="{F81676A2-447D-4921-ACD6-001982EB23F8}" type="presParOf" srcId="{C8E63F2F-44A8-4C60-92B2-923969E4480F}" destId="{8C87096B-480F-4F47-A88F-EFF575193CB0}" srcOrd="0" destOrd="0" presId="urn:microsoft.com/office/officeart/2005/8/layout/hierarchy6"/>
    <dgm:cxn modelId="{A1F079DD-75D4-4D0C-A7F7-26B442C95502}" type="presParOf" srcId="{C8E63F2F-44A8-4C60-92B2-923969E4480F}" destId="{E7E93784-F95B-4C58-AF10-466B0F5F5855}" srcOrd="1" destOrd="0" presId="urn:microsoft.com/office/officeart/2005/8/layout/hierarchy6"/>
    <dgm:cxn modelId="{B52616FC-6241-4930-9447-A0DBE6602176}" type="presParOf" srcId="{B642B74F-096F-4B6E-B3FA-7B5BACDFC8CD}" destId="{67763AF8-2D98-4B48-9A50-958959E9BF55}" srcOrd="2" destOrd="0" presId="urn:microsoft.com/office/officeart/2005/8/layout/hierarchy6"/>
    <dgm:cxn modelId="{F22B5EF8-CC82-47EE-81E4-2737634820E4}" type="presParOf" srcId="{B642B74F-096F-4B6E-B3FA-7B5BACDFC8CD}" destId="{C20A4AF9-E7CB-40AE-ABD0-F97FBDB374AA}" srcOrd="3" destOrd="0" presId="urn:microsoft.com/office/officeart/2005/8/layout/hierarchy6"/>
    <dgm:cxn modelId="{D0400D4E-6198-48A0-B9BE-52ECD4E1AA5A}" type="presParOf" srcId="{C20A4AF9-E7CB-40AE-ABD0-F97FBDB374AA}" destId="{6075D91B-671C-4171-BEAE-2CCD336E2B51}" srcOrd="0" destOrd="0" presId="urn:microsoft.com/office/officeart/2005/8/layout/hierarchy6"/>
    <dgm:cxn modelId="{64B8C136-C99B-465C-8A40-A9BD9A6F1239}" type="presParOf" srcId="{C20A4AF9-E7CB-40AE-ABD0-F97FBDB374AA}" destId="{5EF62F48-FB05-40D0-A1DD-20FF61ADEAD3}" srcOrd="1" destOrd="0" presId="urn:microsoft.com/office/officeart/2005/8/layout/hierarchy6"/>
    <dgm:cxn modelId="{48B1980D-34D2-4253-81A1-2141DED1932F}" type="presParOf" srcId="{8D1C565F-4EAE-4EF1-9044-5396DED3CE71}" destId="{A6C61262-3D8D-4C9A-BBB8-51E43F604592}" srcOrd="2" destOrd="0" presId="urn:microsoft.com/office/officeart/2005/8/layout/hierarchy6"/>
    <dgm:cxn modelId="{3F40AF7F-2B22-407E-963C-8BD14157B352}" type="presParOf" srcId="{8D1C565F-4EAE-4EF1-9044-5396DED3CE71}" destId="{EC4889A9-8927-4771-B309-5C3FD969CA74}" srcOrd="3" destOrd="0" presId="urn:microsoft.com/office/officeart/2005/8/layout/hierarchy6"/>
    <dgm:cxn modelId="{08615A28-6098-4B69-9945-C136E847E373}" type="presParOf" srcId="{EC4889A9-8927-4771-B309-5C3FD969CA74}" destId="{D6722061-2243-4B75-AA2D-1EFC0A4F7A61}" srcOrd="0" destOrd="0" presId="urn:microsoft.com/office/officeart/2005/8/layout/hierarchy6"/>
    <dgm:cxn modelId="{5F6D5F82-9EF3-4D6F-8BC1-CF6A8CE515C5}" type="presParOf" srcId="{EC4889A9-8927-4771-B309-5C3FD969CA74}" destId="{BC077BE1-543B-4EB6-B6BF-8DD91D819FEF}" srcOrd="1" destOrd="0" presId="urn:microsoft.com/office/officeart/2005/8/layout/hierarchy6"/>
    <dgm:cxn modelId="{85A9662F-EB8C-4461-ADDA-E9683167EA88}" type="presParOf" srcId="{BC077BE1-543B-4EB6-B6BF-8DD91D819FEF}" destId="{10ABEC61-41A3-43D7-A14B-97FC00719147}" srcOrd="0" destOrd="0" presId="urn:microsoft.com/office/officeart/2005/8/layout/hierarchy6"/>
    <dgm:cxn modelId="{F57BD40E-D173-4818-863D-8727B20F16DB}" type="presParOf" srcId="{BC077BE1-543B-4EB6-B6BF-8DD91D819FEF}" destId="{3E9CC0D1-7109-48EE-BA89-872B2E86F418}" srcOrd="1" destOrd="0" presId="urn:microsoft.com/office/officeart/2005/8/layout/hierarchy6"/>
    <dgm:cxn modelId="{8457EA0C-3213-481B-8A58-41A70F907813}" type="presParOf" srcId="{3E9CC0D1-7109-48EE-BA89-872B2E86F418}" destId="{DBD8E4F4-C77E-49A9-824B-7A53F31EF1C5}" srcOrd="0" destOrd="0" presId="urn:microsoft.com/office/officeart/2005/8/layout/hierarchy6"/>
    <dgm:cxn modelId="{C1791CA1-BCF0-42E1-834B-D37DD2D88DC4}" type="presParOf" srcId="{3E9CC0D1-7109-48EE-BA89-872B2E86F418}" destId="{29450AB7-B7AD-47EF-BBB6-F3905C8A7343}" srcOrd="1" destOrd="0" presId="urn:microsoft.com/office/officeart/2005/8/layout/hierarchy6"/>
    <dgm:cxn modelId="{FBDF3039-24D0-4898-8C27-1E86373572F5}" type="presParOf" srcId="{BC077BE1-543B-4EB6-B6BF-8DD91D819FEF}" destId="{EEFAE9F6-80C0-4A94-97CF-CFB5754A1270}" srcOrd="2" destOrd="0" presId="urn:microsoft.com/office/officeart/2005/8/layout/hierarchy6"/>
    <dgm:cxn modelId="{6E131CE9-92C9-4087-93CE-66787437FD40}" type="presParOf" srcId="{BC077BE1-543B-4EB6-B6BF-8DD91D819FEF}" destId="{EF91F8D1-75EC-4D9D-BF1E-60048CFAC8C6}" srcOrd="3" destOrd="0" presId="urn:microsoft.com/office/officeart/2005/8/layout/hierarchy6"/>
    <dgm:cxn modelId="{D1D42DA6-F55C-4D69-B36E-B22F1A7815FD}" type="presParOf" srcId="{EF91F8D1-75EC-4D9D-BF1E-60048CFAC8C6}" destId="{82B388B9-46EC-45E5-97C6-5A1C8B78E217}" srcOrd="0" destOrd="0" presId="urn:microsoft.com/office/officeart/2005/8/layout/hierarchy6"/>
    <dgm:cxn modelId="{E6B58A12-C3A5-497B-ACA4-C53F6E165581}" type="presParOf" srcId="{EF91F8D1-75EC-4D9D-BF1E-60048CFAC8C6}" destId="{F7B48177-BA0F-4038-903D-330259486E06}" srcOrd="1" destOrd="0" presId="urn:microsoft.com/office/officeart/2005/8/layout/hierarchy6"/>
    <dgm:cxn modelId="{D7FB7721-3E6D-4FCD-8D5E-095ED9A4EAE9}" type="presParOf" srcId="{BC077BE1-543B-4EB6-B6BF-8DD91D819FEF}" destId="{06F43169-EAE2-4078-9CA6-17582F6FB9BA}" srcOrd="4" destOrd="0" presId="urn:microsoft.com/office/officeart/2005/8/layout/hierarchy6"/>
    <dgm:cxn modelId="{41680D2E-0DAE-4424-BF60-98CE5A7E527C}" type="presParOf" srcId="{BC077BE1-543B-4EB6-B6BF-8DD91D819FEF}" destId="{CBA45D7E-AF9E-45CF-BBFC-295FDF4C409B}" srcOrd="5" destOrd="0" presId="urn:microsoft.com/office/officeart/2005/8/layout/hierarchy6"/>
    <dgm:cxn modelId="{FA2B98FD-D0D4-4938-A391-9B63309AD635}" type="presParOf" srcId="{CBA45D7E-AF9E-45CF-BBFC-295FDF4C409B}" destId="{DA2260DF-E9E6-4FB3-BEBD-79A4AF4CF379}" srcOrd="0" destOrd="0" presId="urn:microsoft.com/office/officeart/2005/8/layout/hierarchy6"/>
    <dgm:cxn modelId="{D7C57608-9B5A-421F-9D09-584CE2B6CB1F}" type="presParOf" srcId="{CBA45D7E-AF9E-45CF-BBFC-295FDF4C409B}" destId="{A62034D3-D79A-47E7-B6B9-69664A429AC1}" srcOrd="1" destOrd="0" presId="urn:microsoft.com/office/officeart/2005/8/layout/hierarchy6"/>
    <dgm:cxn modelId="{7F34533D-30BA-451D-95E7-A9DA7EDB554C}" type="presParOf" srcId="{8D1C565F-4EAE-4EF1-9044-5396DED3CE71}" destId="{8D7AA59B-93D1-4304-AE9D-5A96438D3364}" srcOrd="4" destOrd="0" presId="urn:microsoft.com/office/officeart/2005/8/layout/hierarchy6"/>
    <dgm:cxn modelId="{5351A797-767B-4023-889D-74971225958C}" type="presParOf" srcId="{8D1C565F-4EAE-4EF1-9044-5396DED3CE71}" destId="{F6EE9F44-5A16-4D78-80E3-5321E3586AC5}" srcOrd="5" destOrd="0" presId="urn:microsoft.com/office/officeart/2005/8/layout/hierarchy6"/>
    <dgm:cxn modelId="{A56EED1C-A0DE-47C9-A381-E87B441233E9}" type="presParOf" srcId="{F6EE9F44-5A16-4D78-80E3-5321E3586AC5}" destId="{977616A9-BFF0-4E67-B803-E8F5FC3D71E1}" srcOrd="0" destOrd="0" presId="urn:microsoft.com/office/officeart/2005/8/layout/hierarchy6"/>
    <dgm:cxn modelId="{D94CA768-1E77-4A03-9806-D4DCF7FD66DB}" type="presParOf" srcId="{F6EE9F44-5A16-4D78-80E3-5321E3586AC5}" destId="{E2ECE6F0-19AE-4214-A449-DE372DCD5CC2}" srcOrd="1" destOrd="0" presId="urn:microsoft.com/office/officeart/2005/8/layout/hierarchy6"/>
    <dgm:cxn modelId="{FD9A20EC-BD1A-4F8B-855F-0E70A470D6A0}" type="presParOf" srcId="{E2ECE6F0-19AE-4214-A449-DE372DCD5CC2}" destId="{DB27E194-D000-4AEC-A5BF-82C9A4AD18FE}" srcOrd="0" destOrd="0" presId="urn:microsoft.com/office/officeart/2005/8/layout/hierarchy6"/>
    <dgm:cxn modelId="{4034D7B8-D372-44A4-882A-7E61497EF875}" type="presParOf" srcId="{E2ECE6F0-19AE-4214-A449-DE372DCD5CC2}" destId="{FFB4AF2E-1127-460A-A809-E876EEC02AF1}" srcOrd="1" destOrd="0" presId="urn:microsoft.com/office/officeart/2005/8/layout/hierarchy6"/>
    <dgm:cxn modelId="{C3863FAC-C0D4-4797-8815-0F4D2CB4CA1F}" type="presParOf" srcId="{FFB4AF2E-1127-460A-A809-E876EEC02AF1}" destId="{44E522EC-98BF-4A6A-90E5-08A83946B995}" srcOrd="0" destOrd="0" presId="urn:microsoft.com/office/officeart/2005/8/layout/hierarchy6"/>
    <dgm:cxn modelId="{8FED9554-A72C-4184-9BEA-E7C88647A5E9}" type="presParOf" srcId="{FFB4AF2E-1127-460A-A809-E876EEC02AF1}" destId="{C78D7C47-DC10-4997-9468-225EAE57E879}" srcOrd="1" destOrd="0" presId="urn:microsoft.com/office/officeart/2005/8/layout/hierarchy6"/>
    <dgm:cxn modelId="{062741A6-DDE5-4C51-9D02-6D8978896105}" type="presParOf" srcId="{E2ECE6F0-19AE-4214-A449-DE372DCD5CC2}" destId="{F36D5D3B-365A-4DDB-AC76-AF3B86F29099}" srcOrd="2" destOrd="0" presId="urn:microsoft.com/office/officeart/2005/8/layout/hierarchy6"/>
    <dgm:cxn modelId="{53E761A2-944B-49DC-8CCD-9424DC0CFA58}" type="presParOf" srcId="{E2ECE6F0-19AE-4214-A449-DE372DCD5CC2}" destId="{7043C163-C44E-41CA-A722-CE527F17A091}" srcOrd="3" destOrd="0" presId="urn:microsoft.com/office/officeart/2005/8/layout/hierarchy6"/>
    <dgm:cxn modelId="{0BAAE701-2B3F-49DC-A51B-6F5583AF2E96}" type="presParOf" srcId="{7043C163-C44E-41CA-A722-CE527F17A091}" destId="{82CBB63E-68ED-4477-84E4-40D27F903C03}" srcOrd="0" destOrd="0" presId="urn:microsoft.com/office/officeart/2005/8/layout/hierarchy6"/>
    <dgm:cxn modelId="{209E0DED-F0E4-4E41-90AE-190DD1BF87DA}" type="presParOf" srcId="{7043C163-C44E-41CA-A722-CE527F17A091}" destId="{34C28D26-7A14-4B81-AFB5-38B26FD85668}" srcOrd="1" destOrd="0" presId="urn:microsoft.com/office/officeart/2005/8/layout/hierarchy6"/>
    <dgm:cxn modelId="{71C5AB53-F551-43E7-8521-949BCF7A20E7}" type="presParOf" srcId="{8D1C565F-4EAE-4EF1-9044-5396DED3CE71}" destId="{8939C19B-CFF6-4B7B-B75F-77812E45841C}" srcOrd="6" destOrd="0" presId="urn:microsoft.com/office/officeart/2005/8/layout/hierarchy6"/>
    <dgm:cxn modelId="{04F838A0-3EA9-4BB7-B55B-30D8ECA6421D}" type="presParOf" srcId="{8D1C565F-4EAE-4EF1-9044-5396DED3CE71}" destId="{1AA399FA-9D0F-4F8E-827E-A42C67182FA6}" srcOrd="7" destOrd="0" presId="urn:microsoft.com/office/officeart/2005/8/layout/hierarchy6"/>
    <dgm:cxn modelId="{8ACC62FA-56AC-4C5A-9C44-C77EAF22B57E}" type="presParOf" srcId="{1AA399FA-9D0F-4F8E-827E-A42C67182FA6}" destId="{11553767-3075-4175-AD23-9931EF5F68BD}" srcOrd="0" destOrd="0" presId="urn:microsoft.com/office/officeart/2005/8/layout/hierarchy6"/>
    <dgm:cxn modelId="{7A0B31AE-146D-4C9B-92DA-93D7D7519870}" type="presParOf" srcId="{1AA399FA-9D0F-4F8E-827E-A42C67182FA6}" destId="{9B387EA3-97C9-4D48-9A08-F7A84F303116}" srcOrd="1" destOrd="0" presId="urn:microsoft.com/office/officeart/2005/8/layout/hierarchy6"/>
    <dgm:cxn modelId="{BE81DDBE-8B3E-446A-BA28-AFECCE13FD42}" type="presParOf" srcId="{9B387EA3-97C9-4D48-9A08-F7A84F303116}" destId="{522E6BD0-8854-4FAD-96CE-40E599F94DF8}" srcOrd="0" destOrd="0" presId="urn:microsoft.com/office/officeart/2005/8/layout/hierarchy6"/>
    <dgm:cxn modelId="{01C7B87D-B908-437F-BA60-065562B97688}" type="presParOf" srcId="{9B387EA3-97C9-4D48-9A08-F7A84F303116}" destId="{479F10C3-CD33-41EF-A363-E8CBE3E91EA3}" srcOrd="1" destOrd="0" presId="urn:microsoft.com/office/officeart/2005/8/layout/hierarchy6"/>
    <dgm:cxn modelId="{AC7E82E3-4743-4F35-94B2-FB3987F6ABB1}" type="presParOf" srcId="{479F10C3-CD33-41EF-A363-E8CBE3E91EA3}" destId="{31E8827B-281A-48FC-BEFB-60DA549BA83D}" srcOrd="0" destOrd="0" presId="urn:microsoft.com/office/officeart/2005/8/layout/hierarchy6"/>
    <dgm:cxn modelId="{2F85C0A8-E1CA-4747-874F-6100E9412A51}" type="presParOf" srcId="{479F10C3-CD33-41EF-A363-E8CBE3E91EA3}" destId="{B061E797-5C0C-42AC-8EA1-8D0D1233A8CC}" srcOrd="1" destOrd="0" presId="urn:microsoft.com/office/officeart/2005/8/layout/hierarchy6"/>
    <dgm:cxn modelId="{E08ED378-41E0-48E7-ADA9-805E9983B497}" type="presParOf" srcId="{9B387EA3-97C9-4D48-9A08-F7A84F303116}" destId="{F10F5466-0BFC-485F-9DF9-34D3416399CC}" srcOrd="2" destOrd="0" presId="urn:microsoft.com/office/officeart/2005/8/layout/hierarchy6"/>
    <dgm:cxn modelId="{60215B84-5B34-4873-AEF3-964495D81B75}" type="presParOf" srcId="{9B387EA3-97C9-4D48-9A08-F7A84F303116}" destId="{3CCA6120-5D59-4930-A529-9F2790C37694}" srcOrd="3" destOrd="0" presId="urn:microsoft.com/office/officeart/2005/8/layout/hierarchy6"/>
    <dgm:cxn modelId="{4FFB5750-F25E-4249-87EC-ADBDE7B785B2}" type="presParOf" srcId="{3CCA6120-5D59-4930-A529-9F2790C37694}" destId="{E3446A5C-F8A1-4CE9-BC76-A50306CFF328}" srcOrd="0" destOrd="0" presId="urn:microsoft.com/office/officeart/2005/8/layout/hierarchy6"/>
    <dgm:cxn modelId="{2D872C7E-BED9-4195-A752-97E780EB2581}" type="presParOf" srcId="{3CCA6120-5D59-4930-A529-9F2790C37694}" destId="{B13DFCE3-EF62-4779-AFF2-E29D812B9564}" srcOrd="1" destOrd="0" presId="urn:microsoft.com/office/officeart/2005/8/layout/hierarchy6"/>
    <dgm:cxn modelId="{25414388-2527-4E64-970F-2F38224E25C0}" type="presParOf" srcId="{8D1C565F-4EAE-4EF1-9044-5396DED3CE71}" destId="{BD910820-BF26-4F16-BB2D-0C13500BEC03}" srcOrd="8" destOrd="0" presId="urn:microsoft.com/office/officeart/2005/8/layout/hierarchy6"/>
    <dgm:cxn modelId="{B0D3EA98-5AFF-4EAB-945D-DA5E3BC424EE}" type="presParOf" srcId="{8D1C565F-4EAE-4EF1-9044-5396DED3CE71}" destId="{86FC2F9A-B465-48B6-BA40-B3372C4F5008}" srcOrd="9" destOrd="0" presId="urn:microsoft.com/office/officeart/2005/8/layout/hierarchy6"/>
    <dgm:cxn modelId="{8FDCD52F-D826-4CD8-BB62-72736AB6D32C}" type="presParOf" srcId="{86FC2F9A-B465-48B6-BA40-B3372C4F5008}" destId="{A91E51A9-7CFC-4FBE-9682-E67BE7DCE765}" srcOrd="0" destOrd="0" presId="urn:microsoft.com/office/officeart/2005/8/layout/hierarchy6"/>
    <dgm:cxn modelId="{6B82031F-A812-4CF7-A968-8D0D196C51EF}" type="presParOf" srcId="{86FC2F9A-B465-48B6-BA40-B3372C4F5008}" destId="{44559B70-B93E-4B57-84C7-3B03BC9597C0}" srcOrd="1" destOrd="0" presId="urn:microsoft.com/office/officeart/2005/8/layout/hierarchy6"/>
    <dgm:cxn modelId="{153711E5-6542-438E-A3B2-1616DEC2FF77}" type="presParOf" srcId="{44559B70-B93E-4B57-84C7-3B03BC9597C0}" destId="{4432D47E-95B5-42B5-8B74-9485169532EB}" srcOrd="0" destOrd="0" presId="urn:microsoft.com/office/officeart/2005/8/layout/hierarchy6"/>
    <dgm:cxn modelId="{374D4DCA-DC08-46FD-8807-838DD9BDC37B}" type="presParOf" srcId="{44559B70-B93E-4B57-84C7-3B03BC9597C0}" destId="{C67034F1-0FDE-4BEE-AC54-D76A35BA6A81}" srcOrd="1" destOrd="0" presId="urn:microsoft.com/office/officeart/2005/8/layout/hierarchy6"/>
    <dgm:cxn modelId="{09D924D8-5D01-400C-B86F-36C423BCCCC4}" type="presParOf" srcId="{C67034F1-0FDE-4BEE-AC54-D76A35BA6A81}" destId="{9930B3B1-5610-4641-B1C2-5E37AD3EE1AB}" srcOrd="0" destOrd="0" presId="urn:microsoft.com/office/officeart/2005/8/layout/hierarchy6"/>
    <dgm:cxn modelId="{48B9F522-52C9-4767-B92C-A41A79569A70}" type="presParOf" srcId="{C67034F1-0FDE-4BEE-AC54-D76A35BA6A81}" destId="{B197FC5B-FB41-4753-8946-16A2740F14B9}" srcOrd="1" destOrd="0" presId="urn:microsoft.com/office/officeart/2005/8/layout/hierarchy6"/>
    <dgm:cxn modelId="{0FCA00C1-1B6E-477E-8164-BA0B3DB04CD1}" type="presParOf" srcId="{44559B70-B93E-4B57-84C7-3B03BC9597C0}" destId="{AFC040A4-8FE3-4079-8BDA-4F4555D97DA0}" srcOrd="2" destOrd="0" presId="urn:microsoft.com/office/officeart/2005/8/layout/hierarchy6"/>
    <dgm:cxn modelId="{EA651CFE-6A00-4128-9D40-A17DE26CBE4B}" type="presParOf" srcId="{44559B70-B93E-4B57-84C7-3B03BC9597C0}" destId="{CA236EBE-C7A6-4488-91F2-5922D4B63CBB}" srcOrd="3" destOrd="0" presId="urn:microsoft.com/office/officeart/2005/8/layout/hierarchy6"/>
    <dgm:cxn modelId="{A381BDA6-DD77-47BC-A310-8B8A1D3170EA}" type="presParOf" srcId="{CA236EBE-C7A6-4488-91F2-5922D4B63CBB}" destId="{F223969C-7EB1-4B3C-B2E7-0EE0066489C9}" srcOrd="0" destOrd="0" presId="urn:microsoft.com/office/officeart/2005/8/layout/hierarchy6"/>
    <dgm:cxn modelId="{5BF76B34-DD1C-4AC6-994F-F52173BB447D}" type="presParOf" srcId="{CA236EBE-C7A6-4488-91F2-5922D4B63CBB}" destId="{9835AB22-055F-4E31-8BCD-C8B1F12D87AB}" srcOrd="1" destOrd="0" presId="urn:microsoft.com/office/officeart/2005/8/layout/hierarchy6"/>
    <dgm:cxn modelId="{D8E5D04D-26BB-4F59-A050-CC1A9908032A}" type="presParOf" srcId="{90102F60-E3A6-4D16-BD26-DF068AB8FE78}" destId="{3F9E8E83-73B8-420F-893F-79D4E140D241}" srcOrd="1" destOrd="0" presId="urn:microsoft.com/office/officeart/2005/8/layout/hierarchy6"/>
    <dgm:cxn modelId="{BD4F3941-279D-4F31-BD7D-E0E0F5711888}" type="presParOf" srcId="{3F9E8E83-73B8-420F-893F-79D4E140D241}" destId="{15B3FEAA-CB4F-4276-9425-5DD4BA2DF75E}" srcOrd="0" destOrd="0" presId="urn:microsoft.com/office/officeart/2005/8/layout/hierarchy6"/>
    <dgm:cxn modelId="{3E94F137-8501-4A51-8945-CEBBF748C5A5}" type="presParOf" srcId="{15B3FEAA-CB4F-4276-9425-5DD4BA2DF75E}" destId="{D3C839B6-D186-4EEB-832E-82AB51DB00E0}" srcOrd="0" destOrd="0" presId="urn:microsoft.com/office/officeart/2005/8/layout/hierarchy6"/>
    <dgm:cxn modelId="{0C8F9EDD-0E5C-47D8-A4A3-5C903C242D70}" type="presParOf" srcId="{15B3FEAA-CB4F-4276-9425-5DD4BA2DF75E}" destId="{437324E7-1946-4D19-87A1-A294E55661DF}" srcOrd="1" destOrd="0" presId="urn:microsoft.com/office/officeart/2005/8/layout/hierarchy6"/>
    <dgm:cxn modelId="{254A8B2C-2D6B-40AC-9DE0-5BFCA1A7ED82}" type="presParOf" srcId="{3F9E8E83-73B8-420F-893F-79D4E140D241}" destId="{DA47E735-D4C4-408A-99FA-A229606D53CD}" srcOrd="1" destOrd="0" presId="urn:microsoft.com/office/officeart/2005/8/layout/hierarchy6"/>
    <dgm:cxn modelId="{71CB5DD1-0D52-47FF-9C43-C8B007F37AD1}" type="presParOf" srcId="{DA47E735-D4C4-408A-99FA-A229606D53CD}" destId="{A1CA10B1-CFF6-488D-A59B-78641F019379}" srcOrd="0" destOrd="0" presId="urn:microsoft.com/office/officeart/2005/8/layout/hierarchy6"/>
    <dgm:cxn modelId="{573DF678-8EA8-4C4F-B21E-713B15A66ECA}" type="presParOf" srcId="{3F9E8E83-73B8-420F-893F-79D4E140D241}" destId="{4744F90A-DBC0-4057-A237-9063945D4D66}" srcOrd="2" destOrd="0" presId="urn:microsoft.com/office/officeart/2005/8/layout/hierarchy6"/>
    <dgm:cxn modelId="{7FE7FFFE-3401-470A-9C8D-428A72788F3D}" type="presParOf" srcId="{4744F90A-DBC0-4057-A237-9063945D4D66}" destId="{195DAE91-AAD0-4759-811C-FB801152470B}" srcOrd="0" destOrd="0" presId="urn:microsoft.com/office/officeart/2005/8/layout/hierarchy6"/>
    <dgm:cxn modelId="{32AE0D6E-C1A3-4F21-9580-83F9AD895D41}" type="presParOf" srcId="{4744F90A-DBC0-4057-A237-9063945D4D66}" destId="{7FABBAE9-C843-43BB-969A-B3F3644891ED}" srcOrd="1" destOrd="0" presId="urn:microsoft.com/office/officeart/2005/8/layout/hierarchy6"/>
    <dgm:cxn modelId="{8D3B850E-338C-4317-8898-620943A227C7}" type="presParOf" srcId="{3F9E8E83-73B8-420F-893F-79D4E140D241}" destId="{2E5F1B79-F5E9-4C20-A68F-0128DF33DCB8}" srcOrd="3" destOrd="0" presId="urn:microsoft.com/office/officeart/2005/8/layout/hierarchy6"/>
    <dgm:cxn modelId="{BCFD63A2-9B3F-4BDF-843D-F087CD696FD0}" type="presParOf" srcId="{2E5F1B79-F5E9-4C20-A68F-0128DF33DCB8}" destId="{76411E8E-ADEC-41A8-99D9-DC7181DCCAC4}" srcOrd="0" destOrd="0" presId="urn:microsoft.com/office/officeart/2005/8/layout/hierarchy6"/>
    <dgm:cxn modelId="{5D3BF459-E010-44FA-9C3C-C83B057A9D04}" type="presParOf" srcId="{3F9E8E83-73B8-420F-893F-79D4E140D241}" destId="{EB161DFB-E3A2-4F14-AE0D-C5B7EB4ED505}" srcOrd="4" destOrd="0" presId="urn:microsoft.com/office/officeart/2005/8/layout/hierarchy6"/>
    <dgm:cxn modelId="{B69989EA-B1B9-4F87-825E-0BBE9D952C0C}" type="presParOf" srcId="{EB161DFB-E3A2-4F14-AE0D-C5B7EB4ED505}" destId="{45BE31BE-73CB-4F13-B1CE-27216BE057DE}" srcOrd="0" destOrd="0" presId="urn:microsoft.com/office/officeart/2005/8/layout/hierarchy6"/>
    <dgm:cxn modelId="{511EE373-77A3-410A-B5A2-7D73767A9497}" type="presParOf" srcId="{EB161DFB-E3A2-4F14-AE0D-C5B7EB4ED505}" destId="{7A294434-65AE-4740-97F0-E01D748B43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82538-4D04-432D-AEC9-EB24EDDC431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AE0E3-A8AD-4FB7-B4D5-87AAE8869F43}">
      <dgm:prSet phldrT="[Text]"/>
      <dgm:spPr/>
      <dgm:t>
        <a:bodyPr/>
        <a:lstStyle/>
        <a:p>
          <a:r>
            <a:rPr lang="en-US" dirty="0"/>
            <a:t>Comprehensibility</a:t>
          </a:r>
          <a:br>
            <a:rPr lang="en-US" dirty="0"/>
          </a:br>
          <a:r>
            <a:rPr lang="en-US" dirty="0"/>
            <a:t>= Average of the sub-scores</a:t>
          </a:r>
        </a:p>
      </dgm:t>
    </dgm:pt>
    <dgm:pt modelId="{2DE7E08E-82A9-46F1-9780-B6D2A0ADFD5D}" type="parTrans" cxnId="{2A17EE0D-BD0F-4509-B4EC-1C7DD796A9B2}">
      <dgm:prSet/>
      <dgm:spPr/>
      <dgm:t>
        <a:bodyPr/>
        <a:lstStyle/>
        <a:p>
          <a:endParaRPr lang="en-US"/>
        </a:p>
      </dgm:t>
    </dgm:pt>
    <dgm:pt modelId="{1CE7A9C9-7788-46B3-AB7E-7C9EA0CC6D55}" type="sibTrans" cxnId="{2A17EE0D-BD0F-4509-B4EC-1C7DD796A9B2}">
      <dgm:prSet/>
      <dgm:spPr/>
      <dgm:t>
        <a:bodyPr/>
        <a:lstStyle/>
        <a:p>
          <a:endParaRPr lang="en-US"/>
        </a:p>
      </dgm:t>
    </dgm:pt>
    <dgm:pt modelId="{2BDC5417-4288-44FB-843A-BBD4B78AAC26}">
      <dgm:prSet phldrT="[Text]"/>
      <dgm:spPr/>
      <dgm:t>
        <a:bodyPr/>
        <a:lstStyle/>
        <a:p>
          <a:r>
            <a:rPr lang="en-US" dirty="0"/>
            <a:t>Fidelity</a:t>
          </a:r>
        </a:p>
      </dgm:t>
    </dgm:pt>
    <dgm:pt modelId="{F2B38D79-0E7A-4C30-94D4-15ECFAAAB8A6}" type="parTrans" cxnId="{094A7000-05B0-4656-8688-A266F2337DDF}">
      <dgm:prSet/>
      <dgm:spPr/>
      <dgm:t>
        <a:bodyPr/>
        <a:lstStyle/>
        <a:p>
          <a:endParaRPr lang="en-US"/>
        </a:p>
      </dgm:t>
    </dgm:pt>
    <dgm:pt modelId="{11FADF7E-4CA2-48C1-ABCA-B70EDF4D5EFF}" type="sibTrans" cxnId="{094A7000-05B0-4656-8688-A266F2337DDF}">
      <dgm:prSet/>
      <dgm:spPr/>
      <dgm:t>
        <a:bodyPr/>
        <a:lstStyle/>
        <a:p>
          <a:endParaRPr lang="en-US"/>
        </a:p>
      </dgm:t>
    </dgm:pt>
    <dgm:pt modelId="{E040C002-AFA5-4C16-80B0-C4CA14AC76E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F3DC72B3-C0E8-480A-BFCF-E0B8580AD935}" type="parTrans" cxnId="{4E03924A-8D7F-4476-8F04-299782D9CF54}">
      <dgm:prSet/>
      <dgm:spPr/>
      <dgm:t>
        <a:bodyPr/>
        <a:lstStyle/>
        <a:p>
          <a:endParaRPr lang="en-US"/>
        </a:p>
      </dgm:t>
    </dgm:pt>
    <dgm:pt modelId="{6D461002-3171-42B9-A197-FD1FBB39F8AE}" type="sibTrans" cxnId="{4E03924A-8D7F-4476-8F04-299782D9CF54}">
      <dgm:prSet/>
      <dgm:spPr/>
      <dgm:t>
        <a:bodyPr/>
        <a:lstStyle/>
        <a:p>
          <a:endParaRPr lang="en-US"/>
        </a:p>
      </dgm:t>
    </dgm:pt>
    <dgm:pt modelId="{DE75E733-A416-4857-857F-1707C718837D}">
      <dgm:prSet phldrT="[Text]"/>
      <dgm:spPr/>
      <dgm:t>
        <a:bodyPr/>
        <a:lstStyle/>
        <a:p>
          <a:r>
            <a:rPr lang="en-US" dirty="0"/>
            <a:t>Test 2</a:t>
          </a:r>
        </a:p>
      </dgm:t>
    </dgm:pt>
    <dgm:pt modelId="{703E58CA-39DE-4912-A072-0A6E6AF89011}" type="parTrans" cxnId="{B7AF2990-52C3-449C-8ED4-516258047181}">
      <dgm:prSet/>
      <dgm:spPr/>
      <dgm:t>
        <a:bodyPr/>
        <a:lstStyle/>
        <a:p>
          <a:endParaRPr lang="en-US"/>
        </a:p>
      </dgm:t>
    </dgm:pt>
    <dgm:pt modelId="{45E8C312-0450-40A5-881C-274532994A9E}" type="sibTrans" cxnId="{B7AF2990-52C3-449C-8ED4-516258047181}">
      <dgm:prSet/>
      <dgm:spPr/>
      <dgm:t>
        <a:bodyPr/>
        <a:lstStyle/>
        <a:p>
          <a:endParaRPr lang="en-US"/>
        </a:p>
      </dgm:t>
    </dgm:pt>
    <dgm:pt modelId="{AC836D49-9A26-467E-8855-2515C1F02182}">
      <dgm:prSet phldrT="[Text]"/>
      <dgm:spPr/>
      <dgm:t>
        <a:bodyPr/>
        <a:lstStyle/>
        <a:p>
          <a:r>
            <a:rPr lang="en-US" dirty="0"/>
            <a:t>Fragility</a:t>
          </a:r>
        </a:p>
      </dgm:t>
    </dgm:pt>
    <dgm:pt modelId="{1B00F97F-F46C-4A42-8A4B-695102C4298D}" type="parTrans" cxnId="{623FA9F3-E9A1-4CB0-BC71-C7F829918738}">
      <dgm:prSet/>
      <dgm:spPr/>
      <dgm:t>
        <a:bodyPr/>
        <a:lstStyle/>
        <a:p>
          <a:endParaRPr lang="en-US"/>
        </a:p>
      </dgm:t>
    </dgm:pt>
    <dgm:pt modelId="{18610C48-9AFA-45DB-B86A-9B633F4A3785}" type="sibTrans" cxnId="{623FA9F3-E9A1-4CB0-BC71-C7F829918738}">
      <dgm:prSet/>
      <dgm:spPr/>
      <dgm:t>
        <a:bodyPr/>
        <a:lstStyle/>
        <a:p>
          <a:endParaRPr lang="en-US"/>
        </a:p>
      </dgm:t>
    </dgm:pt>
    <dgm:pt modelId="{8AFB86E7-D7B6-4523-AE0D-CEEEE770F443}">
      <dgm:prSet phldrT="[Text]"/>
      <dgm:spPr/>
      <dgm:t>
        <a:bodyPr/>
        <a:lstStyle/>
        <a:p>
          <a:r>
            <a:rPr lang="en-US" dirty="0"/>
            <a:t>Last test</a:t>
          </a:r>
        </a:p>
      </dgm:t>
    </dgm:pt>
    <dgm:pt modelId="{4E0A0408-1435-4EAF-B6F6-BD80880C272C}" type="parTrans" cxnId="{93927D3A-210F-4516-8579-48213112D44A}">
      <dgm:prSet/>
      <dgm:spPr/>
      <dgm:t>
        <a:bodyPr/>
        <a:lstStyle/>
        <a:p>
          <a:endParaRPr lang="en-US"/>
        </a:p>
      </dgm:t>
    </dgm:pt>
    <dgm:pt modelId="{26E2D884-E707-4F5B-B43D-350E20CE0ED8}" type="sibTrans" cxnId="{93927D3A-210F-4516-8579-48213112D44A}">
      <dgm:prSet/>
      <dgm:spPr/>
      <dgm:t>
        <a:bodyPr/>
        <a:lstStyle/>
        <a:p>
          <a:endParaRPr lang="en-US"/>
        </a:p>
      </dgm:t>
    </dgm:pt>
    <dgm:pt modelId="{C2EAFD96-D194-4819-BB92-CDDF9E975EF2}">
      <dgm:prSet phldrT="[Text]" custT="1"/>
      <dgm:spPr/>
      <dgm:t>
        <a:bodyPr/>
        <a:lstStyle/>
        <a:p>
          <a:r>
            <a:rPr lang="en-US" sz="1600" dirty="0"/>
            <a:t>1. Quick summary of the performance:</a:t>
          </a:r>
          <a:br>
            <a:rPr lang="en-US" sz="1600" dirty="0"/>
          </a:br>
          <a:r>
            <a:rPr lang="en-US" sz="1600" dirty="0"/>
            <a:t>One score</a:t>
          </a:r>
        </a:p>
      </dgm:t>
    </dgm:pt>
    <dgm:pt modelId="{FF522E48-6A0B-4926-BEDF-EFD45132CA34}" type="parTrans" cxnId="{8ED82FA3-4B26-4492-8829-35F480D9F6BB}">
      <dgm:prSet/>
      <dgm:spPr/>
      <dgm:t>
        <a:bodyPr/>
        <a:lstStyle/>
        <a:p>
          <a:endParaRPr lang="en-US"/>
        </a:p>
      </dgm:t>
    </dgm:pt>
    <dgm:pt modelId="{399B9B8E-FC5C-43C0-ADA2-9408AE804446}" type="sibTrans" cxnId="{8ED82FA3-4B26-4492-8829-35F480D9F6BB}">
      <dgm:prSet/>
      <dgm:spPr/>
      <dgm:t>
        <a:bodyPr/>
        <a:lstStyle/>
        <a:p>
          <a:endParaRPr lang="en-US"/>
        </a:p>
      </dgm:t>
    </dgm:pt>
    <dgm:pt modelId="{802B87A9-E251-4E78-9F28-2B97D71FC400}">
      <dgm:prSet phldrT="[Text]"/>
      <dgm:spPr/>
      <dgm:t>
        <a:bodyPr/>
        <a:lstStyle/>
        <a:p>
          <a:r>
            <a:rPr lang="en-US" dirty="0"/>
            <a:t>2. Detailed Scoring:</a:t>
          </a:r>
          <a:br>
            <a:rPr lang="en-US" dirty="0"/>
          </a:br>
          <a:r>
            <a:rPr lang="en-US" dirty="0"/>
            <a:t>Five sub-scores, one per category </a:t>
          </a:r>
        </a:p>
      </dgm:t>
    </dgm:pt>
    <dgm:pt modelId="{329EF559-3CE8-4D10-9037-4A380F7F8111}" type="parTrans" cxnId="{63815587-467E-4E79-B2F8-DF9869F2549A}">
      <dgm:prSet/>
      <dgm:spPr/>
      <dgm:t>
        <a:bodyPr/>
        <a:lstStyle/>
        <a:p>
          <a:endParaRPr lang="en-US"/>
        </a:p>
      </dgm:t>
    </dgm:pt>
    <dgm:pt modelId="{A3D73E32-E8CC-4B50-BA2C-95EE2C310A80}" type="sibTrans" cxnId="{63815587-467E-4E79-B2F8-DF9869F2549A}">
      <dgm:prSet/>
      <dgm:spPr/>
      <dgm:t>
        <a:bodyPr/>
        <a:lstStyle/>
        <a:p>
          <a:endParaRPr lang="en-US"/>
        </a:p>
      </dgm:t>
    </dgm:pt>
    <dgm:pt modelId="{11E003C2-3AA8-4D0E-8230-7B699C9BEA11}">
      <dgm:prSet phldrT="[Text]"/>
      <dgm:spPr/>
      <dgm:t>
        <a:bodyPr/>
        <a:lstStyle/>
        <a:p>
          <a:r>
            <a:rPr lang="en-US" dirty="0"/>
            <a:t>3. Detailed report:</a:t>
          </a:r>
          <a:br>
            <a:rPr lang="en-US" dirty="0"/>
          </a:br>
          <a:r>
            <a:rPr lang="en-US" dirty="0"/>
            <a:t>One score per unit test</a:t>
          </a:r>
        </a:p>
      </dgm:t>
    </dgm:pt>
    <dgm:pt modelId="{1AC72B36-20F6-4170-BA96-09C09977F896}" type="parTrans" cxnId="{3282F2C8-383C-469E-BF4F-FF1799695F59}">
      <dgm:prSet/>
      <dgm:spPr/>
      <dgm:t>
        <a:bodyPr/>
        <a:lstStyle/>
        <a:p>
          <a:endParaRPr lang="en-US"/>
        </a:p>
      </dgm:t>
    </dgm:pt>
    <dgm:pt modelId="{B9B72397-010F-4769-8FCC-62E0923FC3A3}" type="sibTrans" cxnId="{3282F2C8-383C-469E-BF4F-FF1799695F59}">
      <dgm:prSet/>
      <dgm:spPr/>
      <dgm:t>
        <a:bodyPr/>
        <a:lstStyle/>
        <a:p>
          <a:endParaRPr lang="en-US"/>
        </a:p>
      </dgm:t>
    </dgm:pt>
    <dgm:pt modelId="{939C967E-2141-420A-A110-F42CBEC560CF}">
      <dgm:prSet phldrT="[Text]"/>
      <dgm:spPr/>
      <dgm:t>
        <a:bodyPr/>
        <a:lstStyle/>
        <a:p>
          <a:r>
            <a:rPr lang="en-US" dirty="0"/>
            <a:t>Stability</a:t>
          </a:r>
        </a:p>
      </dgm:t>
    </dgm:pt>
    <dgm:pt modelId="{3D76A8C3-D56D-46A6-AC64-807197018236}" type="parTrans" cxnId="{8C96D099-1267-4705-8EEA-4DEA55E940F1}">
      <dgm:prSet/>
      <dgm:spPr/>
      <dgm:t>
        <a:bodyPr/>
        <a:lstStyle/>
        <a:p>
          <a:endParaRPr lang="en-US"/>
        </a:p>
      </dgm:t>
    </dgm:pt>
    <dgm:pt modelId="{B1757181-97C1-4865-BE58-27138572FCF3}" type="sibTrans" cxnId="{8C96D099-1267-4705-8EEA-4DEA55E940F1}">
      <dgm:prSet/>
      <dgm:spPr/>
      <dgm:t>
        <a:bodyPr/>
        <a:lstStyle/>
        <a:p>
          <a:endParaRPr lang="en-US"/>
        </a:p>
      </dgm:t>
    </dgm:pt>
    <dgm:pt modelId="{DF30BECA-B04F-4C21-ACEA-A1B401A37F17}">
      <dgm:prSet phldrT="[Text]"/>
      <dgm:spPr/>
      <dgm:t>
        <a:bodyPr/>
        <a:lstStyle/>
        <a:p>
          <a:r>
            <a:rPr lang="en-US"/>
            <a:t>Simplicity</a:t>
          </a:r>
          <a:endParaRPr lang="en-US" dirty="0"/>
        </a:p>
      </dgm:t>
    </dgm:pt>
    <dgm:pt modelId="{57969259-A766-4E3D-9358-2C5B55482033}" type="parTrans" cxnId="{6F59F2FA-E319-4B9B-B4E3-B2F80FA3AC4D}">
      <dgm:prSet/>
      <dgm:spPr/>
      <dgm:t>
        <a:bodyPr/>
        <a:lstStyle/>
        <a:p>
          <a:endParaRPr lang="en-US"/>
        </a:p>
      </dgm:t>
    </dgm:pt>
    <dgm:pt modelId="{5FD8059E-F890-4CEE-BE56-4E7CA4CF6D99}" type="sibTrans" cxnId="{6F59F2FA-E319-4B9B-B4E3-B2F80FA3AC4D}">
      <dgm:prSet/>
      <dgm:spPr/>
      <dgm:t>
        <a:bodyPr/>
        <a:lstStyle/>
        <a:p>
          <a:endParaRPr lang="en-US"/>
        </a:p>
      </dgm:t>
    </dgm:pt>
    <dgm:pt modelId="{D353F140-5CD0-49DD-BFC0-63238347BD36}">
      <dgm:prSet phldrT="[Text]"/>
      <dgm:spPr/>
      <dgm:t>
        <a:bodyPr/>
        <a:lstStyle/>
        <a:p>
          <a:r>
            <a:rPr lang="en-US"/>
            <a:t>Stress tests</a:t>
          </a:r>
          <a:endParaRPr lang="en-US" dirty="0"/>
        </a:p>
      </dgm:t>
    </dgm:pt>
    <dgm:pt modelId="{62ABD729-03DF-49B1-A7A4-0468EE174C01}" type="parTrans" cxnId="{C4A093C7-F92D-47E8-A3C6-CE93993A3CB5}">
      <dgm:prSet/>
      <dgm:spPr/>
      <dgm:t>
        <a:bodyPr/>
        <a:lstStyle/>
        <a:p>
          <a:endParaRPr lang="en-US"/>
        </a:p>
      </dgm:t>
    </dgm:pt>
    <dgm:pt modelId="{60DC5AFD-3D56-4F8F-9BED-87214409E2EF}" type="sibTrans" cxnId="{C4A093C7-F92D-47E8-A3C6-CE93993A3CB5}">
      <dgm:prSet/>
      <dgm:spPr/>
      <dgm:t>
        <a:bodyPr/>
        <a:lstStyle/>
        <a:p>
          <a:endParaRPr lang="en-US"/>
        </a:p>
      </dgm:t>
    </dgm:pt>
    <dgm:pt modelId="{90102F60-E3A6-4D16-BD26-DF068AB8FE78}" type="pres">
      <dgm:prSet presAssocID="{1F682538-4D04-432D-AEC9-EB24EDDC43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9B8B1F-29B3-4FB1-8AEC-95D5D0CD2F77}" type="pres">
      <dgm:prSet presAssocID="{1F682538-4D04-432D-AEC9-EB24EDDC4318}" presName="hierFlow" presStyleCnt="0"/>
      <dgm:spPr/>
    </dgm:pt>
    <dgm:pt modelId="{25A8AF9A-4A6B-4085-A256-E0DD80BAE9F5}" type="pres">
      <dgm:prSet presAssocID="{1F682538-4D04-432D-AEC9-EB24EDDC4318}" presName="firstBuf" presStyleCnt="0"/>
      <dgm:spPr/>
    </dgm:pt>
    <dgm:pt modelId="{FAFAB4BE-A7CC-4DA9-A2A9-23E840615873}" type="pres">
      <dgm:prSet presAssocID="{1F682538-4D04-432D-AEC9-EB24EDDC43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F41B6CA-4870-43C1-9A12-1E6CC1057067}" type="pres">
      <dgm:prSet presAssocID="{F04AE0E3-A8AD-4FB7-B4D5-87AAE8869F43}" presName="Name14" presStyleCnt="0"/>
      <dgm:spPr/>
    </dgm:pt>
    <dgm:pt modelId="{72285675-11CD-4A02-BCAC-33F2E6252090}" type="pres">
      <dgm:prSet presAssocID="{F04AE0E3-A8AD-4FB7-B4D5-87AAE8869F43}" presName="level1Shape" presStyleLbl="node0" presStyleIdx="0" presStyleCnt="1" custScaleX="228901">
        <dgm:presLayoutVars>
          <dgm:chPref val="3"/>
        </dgm:presLayoutVars>
      </dgm:prSet>
      <dgm:spPr/>
    </dgm:pt>
    <dgm:pt modelId="{8D1C565F-4EAE-4EF1-9044-5396DED3CE71}" type="pres">
      <dgm:prSet presAssocID="{F04AE0E3-A8AD-4FB7-B4D5-87AAE8869F43}" presName="hierChild2" presStyleCnt="0"/>
      <dgm:spPr/>
    </dgm:pt>
    <dgm:pt modelId="{A9291BB2-F663-4FB0-98AE-9C8E3609C125}" type="pres">
      <dgm:prSet presAssocID="{F2B38D79-0E7A-4C30-94D4-15ECFAAAB8A6}" presName="Name19" presStyleLbl="parChTrans1D2" presStyleIdx="0" presStyleCnt="5"/>
      <dgm:spPr/>
    </dgm:pt>
    <dgm:pt modelId="{6942B455-B4FD-4980-A35F-169AA4053112}" type="pres">
      <dgm:prSet presAssocID="{2BDC5417-4288-44FB-843A-BBD4B78AAC26}" presName="Name21" presStyleCnt="0"/>
      <dgm:spPr/>
    </dgm:pt>
    <dgm:pt modelId="{FA8E4CC1-CCAE-4B87-960E-1A285E0350FF}" type="pres">
      <dgm:prSet presAssocID="{2BDC5417-4288-44FB-843A-BBD4B78AAC26}" presName="level2Shape" presStyleLbl="node2" presStyleIdx="0" presStyleCnt="5"/>
      <dgm:spPr/>
    </dgm:pt>
    <dgm:pt modelId="{B642B74F-096F-4B6E-B3FA-7B5BACDFC8CD}" type="pres">
      <dgm:prSet presAssocID="{2BDC5417-4288-44FB-843A-BBD4B78AAC26}" presName="hierChild3" presStyleCnt="0"/>
      <dgm:spPr/>
    </dgm:pt>
    <dgm:pt modelId="{CF9BA826-CD64-4B0F-BE19-8490A9CE8215}" type="pres">
      <dgm:prSet presAssocID="{F3DC72B3-C0E8-480A-BFCF-E0B8580AD935}" presName="Name19" presStyleLbl="parChTrans1D3" presStyleIdx="0" presStyleCnt="3"/>
      <dgm:spPr/>
    </dgm:pt>
    <dgm:pt modelId="{C8E63F2F-44A8-4C60-92B2-923969E4480F}" type="pres">
      <dgm:prSet presAssocID="{E040C002-AFA5-4C16-80B0-C4CA14AC76ED}" presName="Name21" presStyleCnt="0"/>
      <dgm:spPr/>
    </dgm:pt>
    <dgm:pt modelId="{8C87096B-480F-4F47-A88F-EFF575193CB0}" type="pres">
      <dgm:prSet presAssocID="{E040C002-AFA5-4C16-80B0-C4CA14AC76ED}" presName="level2Shape" presStyleLbl="node3" presStyleIdx="0" presStyleCnt="3"/>
      <dgm:spPr/>
    </dgm:pt>
    <dgm:pt modelId="{E7E93784-F95B-4C58-AF10-466B0F5F5855}" type="pres">
      <dgm:prSet presAssocID="{E040C002-AFA5-4C16-80B0-C4CA14AC76ED}" presName="hierChild3" presStyleCnt="0"/>
      <dgm:spPr/>
    </dgm:pt>
    <dgm:pt modelId="{67763AF8-2D98-4B48-9A50-958959E9BF55}" type="pres">
      <dgm:prSet presAssocID="{703E58CA-39DE-4912-A072-0A6E6AF89011}" presName="Name19" presStyleLbl="parChTrans1D3" presStyleIdx="1" presStyleCnt="3"/>
      <dgm:spPr/>
    </dgm:pt>
    <dgm:pt modelId="{C20A4AF9-E7CB-40AE-ABD0-F97FBDB374AA}" type="pres">
      <dgm:prSet presAssocID="{DE75E733-A416-4857-857F-1707C718837D}" presName="Name21" presStyleCnt="0"/>
      <dgm:spPr/>
    </dgm:pt>
    <dgm:pt modelId="{6075D91B-671C-4171-BEAE-2CCD336E2B51}" type="pres">
      <dgm:prSet presAssocID="{DE75E733-A416-4857-857F-1707C718837D}" presName="level2Shape" presStyleLbl="node3" presStyleIdx="1" presStyleCnt="3"/>
      <dgm:spPr/>
    </dgm:pt>
    <dgm:pt modelId="{5EF62F48-FB05-40D0-A1DD-20FF61ADEAD3}" type="pres">
      <dgm:prSet presAssocID="{DE75E733-A416-4857-857F-1707C718837D}" presName="hierChild3" presStyleCnt="0"/>
      <dgm:spPr/>
    </dgm:pt>
    <dgm:pt modelId="{A6C61262-3D8D-4C9A-BBB8-51E43F604592}" type="pres">
      <dgm:prSet presAssocID="{1B00F97F-F46C-4A42-8A4B-695102C4298D}" presName="Name19" presStyleLbl="parChTrans1D2" presStyleIdx="1" presStyleCnt="5"/>
      <dgm:spPr/>
    </dgm:pt>
    <dgm:pt modelId="{EC4889A9-8927-4771-B309-5C3FD969CA74}" type="pres">
      <dgm:prSet presAssocID="{AC836D49-9A26-467E-8855-2515C1F02182}" presName="Name21" presStyleCnt="0"/>
      <dgm:spPr/>
    </dgm:pt>
    <dgm:pt modelId="{D6722061-2243-4B75-AA2D-1EFC0A4F7A61}" type="pres">
      <dgm:prSet presAssocID="{AC836D49-9A26-467E-8855-2515C1F02182}" presName="level2Shape" presStyleLbl="node2" presStyleIdx="1" presStyleCnt="5"/>
      <dgm:spPr/>
    </dgm:pt>
    <dgm:pt modelId="{BC077BE1-543B-4EB6-B6BF-8DD91D819FEF}" type="pres">
      <dgm:prSet presAssocID="{AC836D49-9A26-467E-8855-2515C1F02182}" presName="hierChild3" presStyleCnt="0"/>
      <dgm:spPr/>
    </dgm:pt>
    <dgm:pt modelId="{8D7AA59B-93D1-4304-AE9D-5A96438D3364}" type="pres">
      <dgm:prSet presAssocID="{3D76A8C3-D56D-46A6-AC64-807197018236}" presName="Name19" presStyleLbl="parChTrans1D2" presStyleIdx="2" presStyleCnt="5"/>
      <dgm:spPr/>
    </dgm:pt>
    <dgm:pt modelId="{F6EE9F44-5A16-4D78-80E3-5321E3586AC5}" type="pres">
      <dgm:prSet presAssocID="{939C967E-2141-420A-A110-F42CBEC560CF}" presName="Name21" presStyleCnt="0"/>
      <dgm:spPr/>
    </dgm:pt>
    <dgm:pt modelId="{977616A9-BFF0-4E67-B803-E8F5FC3D71E1}" type="pres">
      <dgm:prSet presAssocID="{939C967E-2141-420A-A110-F42CBEC560CF}" presName="level2Shape" presStyleLbl="node2" presStyleIdx="2" presStyleCnt="5"/>
      <dgm:spPr/>
    </dgm:pt>
    <dgm:pt modelId="{E2ECE6F0-19AE-4214-A449-DE372DCD5CC2}" type="pres">
      <dgm:prSet presAssocID="{939C967E-2141-420A-A110-F42CBEC560CF}" presName="hierChild3" presStyleCnt="0"/>
      <dgm:spPr/>
    </dgm:pt>
    <dgm:pt modelId="{8939C19B-CFF6-4B7B-B75F-77812E45841C}" type="pres">
      <dgm:prSet presAssocID="{57969259-A766-4E3D-9358-2C5B55482033}" presName="Name19" presStyleLbl="parChTrans1D2" presStyleIdx="3" presStyleCnt="5"/>
      <dgm:spPr/>
    </dgm:pt>
    <dgm:pt modelId="{1AA399FA-9D0F-4F8E-827E-A42C67182FA6}" type="pres">
      <dgm:prSet presAssocID="{DF30BECA-B04F-4C21-ACEA-A1B401A37F17}" presName="Name21" presStyleCnt="0"/>
      <dgm:spPr/>
    </dgm:pt>
    <dgm:pt modelId="{11553767-3075-4175-AD23-9931EF5F68BD}" type="pres">
      <dgm:prSet presAssocID="{DF30BECA-B04F-4C21-ACEA-A1B401A37F17}" presName="level2Shape" presStyleLbl="node2" presStyleIdx="3" presStyleCnt="5"/>
      <dgm:spPr/>
    </dgm:pt>
    <dgm:pt modelId="{9B387EA3-97C9-4D48-9A08-F7A84F303116}" type="pres">
      <dgm:prSet presAssocID="{DF30BECA-B04F-4C21-ACEA-A1B401A37F17}" presName="hierChild3" presStyleCnt="0"/>
      <dgm:spPr/>
    </dgm:pt>
    <dgm:pt modelId="{BD910820-BF26-4F16-BB2D-0C13500BEC03}" type="pres">
      <dgm:prSet presAssocID="{62ABD729-03DF-49B1-A7A4-0468EE174C01}" presName="Name19" presStyleLbl="parChTrans1D2" presStyleIdx="4" presStyleCnt="5"/>
      <dgm:spPr/>
    </dgm:pt>
    <dgm:pt modelId="{86FC2F9A-B465-48B6-BA40-B3372C4F5008}" type="pres">
      <dgm:prSet presAssocID="{D353F140-5CD0-49DD-BFC0-63238347BD36}" presName="Name21" presStyleCnt="0"/>
      <dgm:spPr/>
    </dgm:pt>
    <dgm:pt modelId="{A91E51A9-7CFC-4FBE-9682-E67BE7DCE765}" type="pres">
      <dgm:prSet presAssocID="{D353F140-5CD0-49DD-BFC0-63238347BD36}" presName="level2Shape" presStyleLbl="node2" presStyleIdx="4" presStyleCnt="5"/>
      <dgm:spPr/>
    </dgm:pt>
    <dgm:pt modelId="{44559B70-B93E-4B57-84C7-3B03BC9597C0}" type="pres">
      <dgm:prSet presAssocID="{D353F140-5CD0-49DD-BFC0-63238347BD36}" presName="hierChild3" presStyleCnt="0"/>
      <dgm:spPr/>
    </dgm:pt>
    <dgm:pt modelId="{AFC040A4-8FE3-4079-8BDA-4F4555D97DA0}" type="pres">
      <dgm:prSet presAssocID="{4E0A0408-1435-4EAF-B6F6-BD80880C272C}" presName="Name19" presStyleLbl="parChTrans1D3" presStyleIdx="2" presStyleCnt="3"/>
      <dgm:spPr/>
    </dgm:pt>
    <dgm:pt modelId="{CA236EBE-C7A6-4488-91F2-5922D4B63CBB}" type="pres">
      <dgm:prSet presAssocID="{8AFB86E7-D7B6-4523-AE0D-CEEEE770F443}" presName="Name21" presStyleCnt="0"/>
      <dgm:spPr/>
    </dgm:pt>
    <dgm:pt modelId="{F223969C-7EB1-4B3C-B2E7-0EE0066489C9}" type="pres">
      <dgm:prSet presAssocID="{8AFB86E7-D7B6-4523-AE0D-CEEEE770F443}" presName="level2Shape" presStyleLbl="node3" presStyleIdx="2" presStyleCnt="3"/>
      <dgm:spPr/>
    </dgm:pt>
    <dgm:pt modelId="{9835AB22-055F-4E31-8BCD-C8B1F12D87AB}" type="pres">
      <dgm:prSet presAssocID="{8AFB86E7-D7B6-4523-AE0D-CEEEE770F443}" presName="hierChild3" presStyleCnt="0"/>
      <dgm:spPr/>
    </dgm:pt>
    <dgm:pt modelId="{3F9E8E83-73B8-420F-893F-79D4E140D241}" type="pres">
      <dgm:prSet presAssocID="{1F682538-4D04-432D-AEC9-EB24EDDC4318}" presName="bgShapesFlow" presStyleCnt="0"/>
      <dgm:spPr/>
    </dgm:pt>
    <dgm:pt modelId="{15B3FEAA-CB4F-4276-9425-5DD4BA2DF75E}" type="pres">
      <dgm:prSet presAssocID="{C2EAFD96-D194-4819-BB92-CDDF9E975EF2}" presName="rectComp" presStyleCnt="0"/>
      <dgm:spPr/>
    </dgm:pt>
    <dgm:pt modelId="{D3C839B6-D186-4EEB-832E-82AB51DB00E0}" type="pres">
      <dgm:prSet presAssocID="{C2EAFD96-D194-4819-BB92-CDDF9E975EF2}" presName="bgRect" presStyleLbl="bgShp" presStyleIdx="0" presStyleCnt="3"/>
      <dgm:spPr/>
    </dgm:pt>
    <dgm:pt modelId="{437324E7-1946-4D19-87A1-A294E55661DF}" type="pres">
      <dgm:prSet presAssocID="{C2EAFD96-D194-4819-BB92-CDDF9E975EF2}" presName="bgRectTx" presStyleLbl="bgShp" presStyleIdx="0" presStyleCnt="3">
        <dgm:presLayoutVars>
          <dgm:bulletEnabled val="1"/>
        </dgm:presLayoutVars>
      </dgm:prSet>
      <dgm:spPr/>
    </dgm:pt>
    <dgm:pt modelId="{DA47E735-D4C4-408A-99FA-A229606D53CD}" type="pres">
      <dgm:prSet presAssocID="{C2EAFD96-D194-4819-BB92-CDDF9E975EF2}" presName="spComp" presStyleCnt="0"/>
      <dgm:spPr/>
    </dgm:pt>
    <dgm:pt modelId="{A1CA10B1-CFF6-488D-A59B-78641F019379}" type="pres">
      <dgm:prSet presAssocID="{C2EAFD96-D194-4819-BB92-CDDF9E975EF2}" presName="vSp" presStyleCnt="0"/>
      <dgm:spPr/>
    </dgm:pt>
    <dgm:pt modelId="{4744F90A-DBC0-4057-A237-9063945D4D66}" type="pres">
      <dgm:prSet presAssocID="{802B87A9-E251-4E78-9F28-2B97D71FC400}" presName="rectComp" presStyleCnt="0"/>
      <dgm:spPr/>
    </dgm:pt>
    <dgm:pt modelId="{195DAE91-AAD0-4759-811C-FB801152470B}" type="pres">
      <dgm:prSet presAssocID="{802B87A9-E251-4E78-9F28-2B97D71FC400}" presName="bgRect" presStyleLbl="bgShp" presStyleIdx="1" presStyleCnt="3"/>
      <dgm:spPr/>
    </dgm:pt>
    <dgm:pt modelId="{7FABBAE9-C843-43BB-969A-B3F3644891ED}" type="pres">
      <dgm:prSet presAssocID="{802B87A9-E251-4E78-9F28-2B97D71FC400}" presName="bgRectTx" presStyleLbl="bgShp" presStyleIdx="1" presStyleCnt="3">
        <dgm:presLayoutVars>
          <dgm:bulletEnabled val="1"/>
        </dgm:presLayoutVars>
      </dgm:prSet>
      <dgm:spPr/>
    </dgm:pt>
    <dgm:pt modelId="{2E5F1B79-F5E9-4C20-A68F-0128DF33DCB8}" type="pres">
      <dgm:prSet presAssocID="{802B87A9-E251-4E78-9F28-2B97D71FC400}" presName="spComp" presStyleCnt="0"/>
      <dgm:spPr/>
    </dgm:pt>
    <dgm:pt modelId="{76411E8E-ADEC-41A8-99D9-DC7181DCCAC4}" type="pres">
      <dgm:prSet presAssocID="{802B87A9-E251-4E78-9F28-2B97D71FC400}" presName="vSp" presStyleCnt="0"/>
      <dgm:spPr/>
    </dgm:pt>
    <dgm:pt modelId="{EB161DFB-E3A2-4F14-AE0D-C5B7EB4ED505}" type="pres">
      <dgm:prSet presAssocID="{11E003C2-3AA8-4D0E-8230-7B699C9BEA11}" presName="rectComp" presStyleCnt="0"/>
      <dgm:spPr/>
    </dgm:pt>
    <dgm:pt modelId="{45BE31BE-73CB-4F13-B1CE-27216BE057DE}" type="pres">
      <dgm:prSet presAssocID="{11E003C2-3AA8-4D0E-8230-7B699C9BEA11}" presName="bgRect" presStyleLbl="bgShp" presStyleIdx="2" presStyleCnt="3"/>
      <dgm:spPr/>
    </dgm:pt>
    <dgm:pt modelId="{7A294434-65AE-4740-97F0-E01D748B4325}" type="pres">
      <dgm:prSet presAssocID="{11E003C2-3AA8-4D0E-8230-7B699C9BEA1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94A7000-05B0-4656-8688-A266F2337DDF}" srcId="{F04AE0E3-A8AD-4FB7-B4D5-87AAE8869F43}" destId="{2BDC5417-4288-44FB-843A-BBD4B78AAC26}" srcOrd="0" destOrd="0" parTransId="{F2B38D79-0E7A-4C30-94D4-15ECFAAAB8A6}" sibTransId="{11FADF7E-4CA2-48C1-ABCA-B70EDF4D5EFF}"/>
    <dgm:cxn modelId="{FDF90A02-EB1A-4E0C-9E5E-244541D3E292}" type="presOf" srcId="{DF30BECA-B04F-4C21-ACEA-A1B401A37F17}" destId="{11553767-3075-4175-AD23-9931EF5F68BD}" srcOrd="0" destOrd="0" presId="urn:microsoft.com/office/officeart/2005/8/layout/hierarchy6"/>
    <dgm:cxn modelId="{2A17EE0D-BD0F-4509-B4EC-1C7DD796A9B2}" srcId="{1F682538-4D04-432D-AEC9-EB24EDDC4318}" destId="{F04AE0E3-A8AD-4FB7-B4D5-87AAE8869F43}" srcOrd="0" destOrd="0" parTransId="{2DE7E08E-82A9-46F1-9780-B6D2A0ADFD5D}" sibTransId="{1CE7A9C9-7788-46B3-AB7E-7C9EA0CC6D55}"/>
    <dgm:cxn modelId="{81D2F822-1017-4E5E-B2DE-765069D1DE1E}" type="presOf" srcId="{11E003C2-3AA8-4D0E-8230-7B699C9BEA11}" destId="{45BE31BE-73CB-4F13-B1CE-27216BE057DE}" srcOrd="0" destOrd="0" presId="urn:microsoft.com/office/officeart/2005/8/layout/hierarchy6"/>
    <dgm:cxn modelId="{389EAE28-99C6-4FDE-8798-D741772C97C2}" type="presOf" srcId="{3D76A8C3-D56D-46A6-AC64-807197018236}" destId="{8D7AA59B-93D1-4304-AE9D-5A96438D3364}" srcOrd="0" destOrd="0" presId="urn:microsoft.com/office/officeart/2005/8/layout/hierarchy6"/>
    <dgm:cxn modelId="{63B12C29-77DB-401C-AD3D-BB2D6F248326}" type="presOf" srcId="{E040C002-AFA5-4C16-80B0-C4CA14AC76ED}" destId="{8C87096B-480F-4F47-A88F-EFF575193CB0}" srcOrd="0" destOrd="0" presId="urn:microsoft.com/office/officeart/2005/8/layout/hierarchy6"/>
    <dgm:cxn modelId="{93927D3A-210F-4516-8579-48213112D44A}" srcId="{D353F140-5CD0-49DD-BFC0-63238347BD36}" destId="{8AFB86E7-D7B6-4523-AE0D-CEEEE770F443}" srcOrd="0" destOrd="0" parTransId="{4E0A0408-1435-4EAF-B6F6-BD80880C272C}" sibTransId="{26E2D884-E707-4F5B-B43D-350E20CE0ED8}"/>
    <dgm:cxn modelId="{96AE4D5C-DCC7-4C31-969C-910695FBC1CC}" type="presOf" srcId="{11E003C2-3AA8-4D0E-8230-7B699C9BEA11}" destId="{7A294434-65AE-4740-97F0-E01D748B4325}" srcOrd="1" destOrd="0" presId="urn:microsoft.com/office/officeart/2005/8/layout/hierarchy6"/>
    <dgm:cxn modelId="{5B4C9165-41E5-490F-9FA7-6348EB96E0A4}" type="presOf" srcId="{C2EAFD96-D194-4819-BB92-CDDF9E975EF2}" destId="{D3C839B6-D186-4EEB-832E-82AB51DB00E0}" srcOrd="0" destOrd="0" presId="urn:microsoft.com/office/officeart/2005/8/layout/hierarchy6"/>
    <dgm:cxn modelId="{71A43948-2920-43EF-953B-A46072CE46EE}" type="presOf" srcId="{D353F140-5CD0-49DD-BFC0-63238347BD36}" destId="{A91E51A9-7CFC-4FBE-9682-E67BE7DCE765}" srcOrd="0" destOrd="0" presId="urn:microsoft.com/office/officeart/2005/8/layout/hierarchy6"/>
    <dgm:cxn modelId="{3E64FA49-FF9F-443A-B1C1-DC8F8D685A33}" type="presOf" srcId="{4E0A0408-1435-4EAF-B6F6-BD80880C272C}" destId="{AFC040A4-8FE3-4079-8BDA-4F4555D97DA0}" srcOrd="0" destOrd="0" presId="urn:microsoft.com/office/officeart/2005/8/layout/hierarchy6"/>
    <dgm:cxn modelId="{7D391D6A-D1C2-4143-A021-5437C5EBC34E}" type="presOf" srcId="{2BDC5417-4288-44FB-843A-BBD4B78AAC26}" destId="{FA8E4CC1-CCAE-4B87-960E-1A285E0350FF}" srcOrd="0" destOrd="0" presId="urn:microsoft.com/office/officeart/2005/8/layout/hierarchy6"/>
    <dgm:cxn modelId="{6585314A-7D39-4EFF-A13F-461EC58F3A36}" type="presOf" srcId="{C2EAFD96-D194-4819-BB92-CDDF9E975EF2}" destId="{437324E7-1946-4D19-87A1-A294E55661DF}" srcOrd="1" destOrd="0" presId="urn:microsoft.com/office/officeart/2005/8/layout/hierarchy6"/>
    <dgm:cxn modelId="{F162486A-04D0-4080-BFBE-42223AA1E698}" type="presOf" srcId="{1F682538-4D04-432D-AEC9-EB24EDDC4318}" destId="{90102F60-E3A6-4D16-BD26-DF068AB8FE78}" srcOrd="0" destOrd="0" presId="urn:microsoft.com/office/officeart/2005/8/layout/hierarchy6"/>
    <dgm:cxn modelId="{4E03924A-8D7F-4476-8F04-299782D9CF54}" srcId="{2BDC5417-4288-44FB-843A-BBD4B78AAC26}" destId="{E040C002-AFA5-4C16-80B0-C4CA14AC76ED}" srcOrd="0" destOrd="0" parTransId="{F3DC72B3-C0E8-480A-BFCF-E0B8580AD935}" sibTransId="{6D461002-3171-42B9-A197-FD1FBB39F8AE}"/>
    <dgm:cxn modelId="{C624CB4B-CD00-4DB7-B44E-B9D05F0E93C9}" type="presOf" srcId="{F04AE0E3-A8AD-4FB7-B4D5-87AAE8869F43}" destId="{72285675-11CD-4A02-BCAC-33F2E6252090}" srcOrd="0" destOrd="0" presId="urn:microsoft.com/office/officeart/2005/8/layout/hierarchy6"/>
    <dgm:cxn modelId="{2C20CD6C-3A68-4FF4-9EF0-69CB575E6A51}" type="presOf" srcId="{F2B38D79-0E7A-4C30-94D4-15ECFAAAB8A6}" destId="{A9291BB2-F663-4FB0-98AE-9C8E3609C125}" srcOrd="0" destOrd="0" presId="urn:microsoft.com/office/officeart/2005/8/layout/hierarchy6"/>
    <dgm:cxn modelId="{8D01F857-71A1-47F5-9398-CCE65081F3D4}" type="presOf" srcId="{802B87A9-E251-4E78-9F28-2B97D71FC400}" destId="{195DAE91-AAD0-4759-811C-FB801152470B}" srcOrd="0" destOrd="0" presId="urn:microsoft.com/office/officeart/2005/8/layout/hierarchy6"/>
    <dgm:cxn modelId="{26974585-4E79-4382-9C1F-9E3C33F69E68}" type="presOf" srcId="{802B87A9-E251-4E78-9F28-2B97D71FC400}" destId="{7FABBAE9-C843-43BB-969A-B3F3644891ED}" srcOrd="1" destOrd="0" presId="urn:microsoft.com/office/officeart/2005/8/layout/hierarchy6"/>
    <dgm:cxn modelId="{63815587-467E-4E79-B2F8-DF9869F2549A}" srcId="{1F682538-4D04-432D-AEC9-EB24EDDC4318}" destId="{802B87A9-E251-4E78-9F28-2B97D71FC400}" srcOrd="2" destOrd="0" parTransId="{329EF559-3CE8-4D10-9037-4A380F7F8111}" sibTransId="{A3D73E32-E8CC-4B50-BA2C-95EE2C310A80}"/>
    <dgm:cxn modelId="{B7AF2990-52C3-449C-8ED4-516258047181}" srcId="{2BDC5417-4288-44FB-843A-BBD4B78AAC26}" destId="{DE75E733-A416-4857-857F-1707C718837D}" srcOrd="1" destOrd="0" parTransId="{703E58CA-39DE-4912-A072-0A6E6AF89011}" sibTransId="{45E8C312-0450-40A5-881C-274532994A9E}"/>
    <dgm:cxn modelId="{8C96D099-1267-4705-8EEA-4DEA55E940F1}" srcId="{F04AE0E3-A8AD-4FB7-B4D5-87AAE8869F43}" destId="{939C967E-2141-420A-A110-F42CBEC560CF}" srcOrd="2" destOrd="0" parTransId="{3D76A8C3-D56D-46A6-AC64-807197018236}" sibTransId="{B1757181-97C1-4865-BE58-27138572FCF3}"/>
    <dgm:cxn modelId="{8ED82FA3-4B26-4492-8829-35F480D9F6BB}" srcId="{1F682538-4D04-432D-AEC9-EB24EDDC4318}" destId="{C2EAFD96-D194-4819-BB92-CDDF9E975EF2}" srcOrd="1" destOrd="0" parTransId="{FF522E48-6A0B-4926-BEDF-EFD45132CA34}" sibTransId="{399B9B8E-FC5C-43C0-ADA2-9408AE804446}"/>
    <dgm:cxn modelId="{32394FAF-1F48-431E-BCCA-6ECBE3343A78}" type="presOf" srcId="{8AFB86E7-D7B6-4523-AE0D-CEEEE770F443}" destId="{F223969C-7EB1-4B3C-B2E7-0EE0066489C9}" srcOrd="0" destOrd="0" presId="urn:microsoft.com/office/officeart/2005/8/layout/hierarchy6"/>
    <dgm:cxn modelId="{4DAA20B2-B487-4732-A986-631EE3780934}" type="presOf" srcId="{703E58CA-39DE-4912-A072-0A6E6AF89011}" destId="{67763AF8-2D98-4B48-9A50-958959E9BF55}" srcOrd="0" destOrd="0" presId="urn:microsoft.com/office/officeart/2005/8/layout/hierarchy6"/>
    <dgm:cxn modelId="{83879AB9-BC3C-4DFB-949E-0785F07B2016}" type="presOf" srcId="{939C967E-2141-420A-A110-F42CBEC560CF}" destId="{977616A9-BFF0-4E67-B803-E8F5FC3D71E1}" srcOrd="0" destOrd="0" presId="urn:microsoft.com/office/officeart/2005/8/layout/hierarchy6"/>
    <dgm:cxn modelId="{7883FAC1-CFB3-479D-A6B1-F271B7326674}" type="presOf" srcId="{F3DC72B3-C0E8-480A-BFCF-E0B8580AD935}" destId="{CF9BA826-CD64-4B0F-BE19-8490A9CE8215}" srcOrd="0" destOrd="0" presId="urn:microsoft.com/office/officeart/2005/8/layout/hierarchy6"/>
    <dgm:cxn modelId="{3672EDC4-EDA8-4E5D-BDBD-58FB1CE4BD43}" type="presOf" srcId="{1B00F97F-F46C-4A42-8A4B-695102C4298D}" destId="{A6C61262-3D8D-4C9A-BBB8-51E43F604592}" srcOrd="0" destOrd="0" presId="urn:microsoft.com/office/officeart/2005/8/layout/hierarchy6"/>
    <dgm:cxn modelId="{C4A093C7-F92D-47E8-A3C6-CE93993A3CB5}" srcId="{F04AE0E3-A8AD-4FB7-B4D5-87AAE8869F43}" destId="{D353F140-5CD0-49DD-BFC0-63238347BD36}" srcOrd="4" destOrd="0" parTransId="{62ABD729-03DF-49B1-A7A4-0468EE174C01}" sibTransId="{60DC5AFD-3D56-4F8F-9BED-87214409E2EF}"/>
    <dgm:cxn modelId="{3282F2C8-383C-469E-BF4F-FF1799695F59}" srcId="{1F682538-4D04-432D-AEC9-EB24EDDC4318}" destId="{11E003C2-3AA8-4D0E-8230-7B699C9BEA11}" srcOrd="3" destOrd="0" parTransId="{1AC72B36-20F6-4170-BA96-09C09977F896}" sibTransId="{B9B72397-010F-4769-8FCC-62E0923FC3A3}"/>
    <dgm:cxn modelId="{8609B2D3-859B-479E-8343-CB0CA80F2109}" type="presOf" srcId="{62ABD729-03DF-49B1-A7A4-0468EE174C01}" destId="{BD910820-BF26-4F16-BB2D-0C13500BEC03}" srcOrd="0" destOrd="0" presId="urn:microsoft.com/office/officeart/2005/8/layout/hierarchy6"/>
    <dgm:cxn modelId="{2D379FDB-3297-4E2C-9130-E87358442DD8}" type="presOf" srcId="{DE75E733-A416-4857-857F-1707C718837D}" destId="{6075D91B-671C-4171-BEAE-2CCD336E2B51}" srcOrd="0" destOrd="0" presId="urn:microsoft.com/office/officeart/2005/8/layout/hierarchy6"/>
    <dgm:cxn modelId="{B58AC3E8-4D45-4BEA-A60D-B6AE073D7C33}" type="presOf" srcId="{AC836D49-9A26-467E-8855-2515C1F02182}" destId="{D6722061-2243-4B75-AA2D-1EFC0A4F7A61}" srcOrd="0" destOrd="0" presId="urn:microsoft.com/office/officeart/2005/8/layout/hierarchy6"/>
    <dgm:cxn modelId="{623FA9F3-E9A1-4CB0-BC71-C7F829918738}" srcId="{F04AE0E3-A8AD-4FB7-B4D5-87AAE8869F43}" destId="{AC836D49-9A26-467E-8855-2515C1F02182}" srcOrd="1" destOrd="0" parTransId="{1B00F97F-F46C-4A42-8A4B-695102C4298D}" sibTransId="{18610C48-9AFA-45DB-B86A-9B633F4A3785}"/>
    <dgm:cxn modelId="{6F59F2FA-E319-4B9B-B4E3-B2F80FA3AC4D}" srcId="{F04AE0E3-A8AD-4FB7-B4D5-87AAE8869F43}" destId="{DF30BECA-B04F-4C21-ACEA-A1B401A37F17}" srcOrd="3" destOrd="0" parTransId="{57969259-A766-4E3D-9358-2C5B55482033}" sibTransId="{5FD8059E-F890-4CEE-BE56-4E7CA4CF6D99}"/>
    <dgm:cxn modelId="{A29523FC-395B-4438-A0B9-F0968A67D3D5}" type="presOf" srcId="{57969259-A766-4E3D-9358-2C5B55482033}" destId="{8939C19B-CFF6-4B7B-B75F-77812E45841C}" srcOrd="0" destOrd="0" presId="urn:microsoft.com/office/officeart/2005/8/layout/hierarchy6"/>
    <dgm:cxn modelId="{F25067E6-493E-4FA5-88A4-4A5C87B75D24}" type="presParOf" srcId="{90102F60-E3A6-4D16-BD26-DF068AB8FE78}" destId="{2E9B8B1F-29B3-4FB1-8AEC-95D5D0CD2F77}" srcOrd="0" destOrd="0" presId="urn:microsoft.com/office/officeart/2005/8/layout/hierarchy6"/>
    <dgm:cxn modelId="{53F3C049-33DE-4F5F-9DCC-7EEF6E541A23}" type="presParOf" srcId="{2E9B8B1F-29B3-4FB1-8AEC-95D5D0CD2F77}" destId="{25A8AF9A-4A6B-4085-A256-E0DD80BAE9F5}" srcOrd="0" destOrd="0" presId="urn:microsoft.com/office/officeart/2005/8/layout/hierarchy6"/>
    <dgm:cxn modelId="{F24C96C1-3A05-4C96-8CA7-E11E1F4E671E}" type="presParOf" srcId="{2E9B8B1F-29B3-4FB1-8AEC-95D5D0CD2F77}" destId="{FAFAB4BE-A7CC-4DA9-A2A9-23E840615873}" srcOrd="1" destOrd="0" presId="urn:microsoft.com/office/officeart/2005/8/layout/hierarchy6"/>
    <dgm:cxn modelId="{82CAFAE6-9048-4215-A128-73B4465C0D3C}" type="presParOf" srcId="{FAFAB4BE-A7CC-4DA9-A2A9-23E840615873}" destId="{AF41B6CA-4870-43C1-9A12-1E6CC1057067}" srcOrd="0" destOrd="0" presId="urn:microsoft.com/office/officeart/2005/8/layout/hierarchy6"/>
    <dgm:cxn modelId="{FE09361A-5136-4D74-86F5-6577B5BCCCE0}" type="presParOf" srcId="{AF41B6CA-4870-43C1-9A12-1E6CC1057067}" destId="{72285675-11CD-4A02-BCAC-33F2E6252090}" srcOrd="0" destOrd="0" presId="urn:microsoft.com/office/officeart/2005/8/layout/hierarchy6"/>
    <dgm:cxn modelId="{CB2E67C8-DB7B-4163-9CA2-7EE67F28D32D}" type="presParOf" srcId="{AF41B6CA-4870-43C1-9A12-1E6CC1057067}" destId="{8D1C565F-4EAE-4EF1-9044-5396DED3CE71}" srcOrd="1" destOrd="0" presId="urn:microsoft.com/office/officeart/2005/8/layout/hierarchy6"/>
    <dgm:cxn modelId="{E0E7361B-67B0-4891-94D4-3A37C4F8B993}" type="presParOf" srcId="{8D1C565F-4EAE-4EF1-9044-5396DED3CE71}" destId="{A9291BB2-F663-4FB0-98AE-9C8E3609C125}" srcOrd="0" destOrd="0" presId="urn:microsoft.com/office/officeart/2005/8/layout/hierarchy6"/>
    <dgm:cxn modelId="{2ACDDD06-D0CC-4C64-8410-CB71B8F3DA8A}" type="presParOf" srcId="{8D1C565F-4EAE-4EF1-9044-5396DED3CE71}" destId="{6942B455-B4FD-4980-A35F-169AA4053112}" srcOrd="1" destOrd="0" presId="urn:microsoft.com/office/officeart/2005/8/layout/hierarchy6"/>
    <dgm:cxn modelId="{871E10FF-4600-48E4-80AC-D0E16F6E56EB}" type="presParOf" srcId="{6942B455-B4FD-4980-A35F-169AA4053112}" destId="{FA8E4CC1-CCAE-4B87-960E-1A285E0350FF}" srcOrd="0" destOrd="0" presId="urn:microsoft.com/office/officeart/2005/8/layout/hierarchy6"/>
    <dgm:cxn modelId="{21933F20-305B-4B95-8BB2-917171129921}" type="presParOf" srcId="{6942B455-B4FD-4980-A35F-169AA4053112}" destId="{B642B74F-096F-4B6E-B3FA-7B5BACDFC8CD}" srcOrd="1" destOrd="0" presId="urn:microsoft.com/office/officeart/2005/8/layout/hierarchy6"/>
    <dgm:cxn modelId="{530C6F67-32BC-4A74-8D1C-4085DCD77239}" type="presParOf" srcId="{B642B74F-096F-4B6E-B3FA-7B5BACDFC8CD}" destId="{CF9BA826-CD64-4B0F-BE19-8490A9CE8215}" srcOrd="0" destOrd="0" presId="urn:microsoft.com/office/officeart/2005/8/layout/hierarchy6"/>
    <dgm:cxn modelId="{661BF3D2-3AE8-4343-9A3B-AFD56F359124}" type="presParOf" srcId="{B642B74F-096F-4B6E-B3FA-7B5BACDFC8CD}" destId="{C8E63F2F-44A8-4C60-92B2-923969E4480F}" srcOrd="1" destOrd="0" presId="urn:microsoft.com/office/officeart/2005/8/layout/hierarchy6"/>
    <dgm:cxn modelId="{F81676A2-447D-4921-ACD6-001982EB23F8}" type="presParOf" srcId="{C8E63F2F-44A8-4C60-92B2-923969E4480F}" destId="{8C87096B-480F-4F47-A88F-EFF575193CB0}" srcOrd="0" destOrd="0" presId="urn:microsoft.com/office/officeart/2005/8/layout/hierarchy6"/>
    <dgm:cxn modelId="{A1F079DD-75D4-4D0C-A7F7-26B442C95502}" type="presParOf" srcId="{C8E63F2F-44A8-4C60-92B2-923969E4480F}" destId="{E7E93784-F95B-4C58-AF10-466B0F5F5855}" srcOrd="1" destOrd="0" presId="urn:microsoft.com/office/officeart/2005/8/layout/hierarchy6"/>
    <dgm:cxn modelId="{B52616FC-6241-4930-9447-A0DBE6602176}" type="presParOf" srcId="{B642B74F-096F-4B6E-B3FA-7B5BACDFC8CD}" destId="{67763AF8-2D98-4B48-9A50-958959E9BF55}" srcOrd="2" destOrd="0" presId="urn:microsoft.com/office/officeart/2005/8/layout/hierarchy6"/>
    <dgm:cxn modelId="{F22B5EF8-CC82-47EE-81E4-2737634820E4}" type="presParOf" srcId="{B642B74F-096F-4B6E-B3FA-7B5BACDFC8CD}" destId="{C20A4AF9-E7CB-40AE-ABD0-F97FBDB374AA}" srcOrd="3" destOrd="0" presId="urn:microsoft.com/office/officeart/2005/8/layout/hierarchy6"/>
    <dgm:cxn modelId="{D0400D4E-6198-48A0-B9BE-52ECD4E1AA5A}" type="presParOf" srcId="{C20A4AF9-E7CB-40AE-ABD0-F97FBDB374AA}" destId="{6075D91B-671C-4171-BEAE-2CCD336E2B51}" srcOrd="0" destOrd="0" presId="urn:microsoft.com/office/officeart/2005/8/layout/hierarchy6"/>
    <dgm:cxn modelId="{64B8C136-C99B-465C-8A40-A9BD9A6F1239}" type="presParOf" srcId="{C20A4AF9-E7CB-40AE-ABD0-F97FBDB374AA}" destId="{5EF62F48-FB05-40D0-A1DD-20FF61ADEAD3}" srcOrd="1" destOrd="0" presId="urn:microsoft.com/office/officeart/2005/8/layout/hierarchy6"/>
    <dgm:cxn modelId="{48B1980D-34D2-4253-81A1-2141DED1932F}" type="presParOf" srcId="{8D1C565F-4EAE-4EF1-9044-5396DED3CE71}" destId="{A6C61262-3D8D-4C9A-BBB8-51E43F604592}" srcOrd="2" destOrd="0" presId="urn:microsoft.com/office/officeart/2005/8/layout/hierarchy6"/>
    <dgm:cxn modelId="{3F40AF7F-2B22-407E-963C-8BD14157B352}" type="presParOf" srcId="{8D1C565F-4EAE-4EF1-9044-5396DED3CE71}" destId="{EC4889A9-8927-4771-B309-5C3FD969CA74}" srcOrd="3" destOrd="0" presId="urn:microsoft.com/office/officeart/2005/8/layout/hierarchy6"/>
    <dgm:cxn modelId="{08615A28-6098-4B69-9945-C136E847E373}" type="presParOf" srcId="{EC4889A9-8927-4771-B309-5C3FD969CA74}" destId="{D6722061-2243-4B75-AA2D-1EFC0A4F7A61}" srcOrd="0" destOrd="0" presId="urn:microsoft.com/office/officeart/2005/8/layout/hierarchy6"/>
    <dgm:cxn modelId="{5F6D5F82-9EF3-4D6F-8BC1-CF6A8CE515C5}" type="presParOf" srcId="{EC4889A9-8927-4771-B309-5C3FD969CA74}" destId="{BC077BE1-543B-4EB6-B6BF-8DD91D819FEF}" srcOrd="1" destOrd="0" presId="urn:microsoft.com/office/officeart/2005/8/layout/hierarchy6"/>
    <dgm:cxn modelId="{7F34533D-30BA-451D-95E7-A9DA7EDB554C}" type="presParOf" srcId="{8D1C565F-4EAE-4EF1-9044-5396DED3CE71}" destId="{8D7AA59B-93D1-4304-AE9D-5A96438D3364}" srcOrd="4" destOrd="0" presId="urn:microsoft.com/office/officeart/2005/8/layout/hierarchy6"/>
    <dgm:cxn modelId="{5351A797-767B-4023-889D-74971225958C}" type="presParOf" srcId="{8D1C565F-4EAE-4EF1-9044-5396DED3CE71}" destId="{F6EE9F44-5A16-4D78-80E3-5321E3586AC5}" srcOrd="5" destOrd="0" presId="urn:microsoft.com/office/officeart/2005/8/layout/hierarchy6"/>
    <dgm:cxn modelId="{A56EED1C-A0DE-47C9-A381-E87B441233E9}" type="presParOf" srcId="{F6EE9F44-5A16-4D78-80E3-5321E3586AC5}" destId="{977616A9-BFF0-4E67-B803-E8F5FC3D71E1}" srcOrd="0" destOrd="0" presId="urn:microsoft.com/office/officeart/2005/8/layout/hierarchy6"/>
    <dgm:cxn modelId="{D94CA768-1E77-4A03-9806-D4DCF7FD66DB}" type="presParOf" srcId="{F6EE9F44-5A16-4D78-80E3-5321E3586AC5}" destId="{E2ECE6F0-19AE-4214-A449-DE372DCD5CC2}" srcOrd="1" destOrd="0" presId="urn:microsoft.com/office/officeart/2005/8/layout/hierarchy6"/>
    <dgm:cxn modelId="{71C5AB53-F551-43E7-8521-949BCF7A20E7}" type="presParOf" srcId="{8D1C565F-4EAE-4EF1-9044-5396DED3CE71}" destId="{8939C19B-CFF6-4B7B-B75F-77812E45841C}" srcOrd="6" destOrd="0" presId="urn:microsoft.com/office/officeart/2005/8/layout/hierarchy6"/>
    <dgm:cxn modelId="{04F838A0-3EA9-4BB7-B55B-30D8ECA6421D}" type="presParOf" srcId="{8D1C565F-4EAE-4EF1-9044-5396DED3CE71}" destId="{1AA399FA-9D0F-4F8E-827E-A42C67182FA6}" srcOrd="7" destOrd="0" presId="urn:microsoft.com/office/officeart/2005/8/layout/hierarchy6"/>
    <dgm:cxn modelId="{8ACC62FA-56AC-4C5A-9C44-C77EAF22B57E}" type="presParOf" srcId="{1AA399FA-9D0F-4F8E-827E-A42C67182FA6}" destId="{11553767-3075-4175-AD23-9931EF5F68BD}" srcOrd="0" destOrd="0" presId="urn:microsoft.com/office/officeart/2005/8/layout/hierarchy6"/>
    <dgm:cxn modelId="{7A0B31AE-146D-4C9B-92DA-93D7D7519870}" type="presParOf" srcId="{1AA399FA-9D0F-4F8E-827E-A42C67182FA6}" destId="{9B387EA3-97C9-4D48-9A08-F7A84F303116}" srcOrd="1" destOrd="0" presId="urn:microsoft.com/office/officeart/2005/8/layout/hierarchy6"/>
    <dgm:cxn modelId="{25414388-2527-4E64-970F-2F38224E25C0}" type="presParOf" srcId="{8D1C565F-4EAE-4EF1-9044-5396DED3CE71}" destId="{BD910820-BF26-4F16-BB2D-0C13500BEC03}" srcOrd="8" destOrd="0" presId="urn:microsoft.com/office/officeart/2005/8/layout/hierarchy6"/>
    <dgm:cxn modelId="{B0D3EA98-5AFF-4EAB-945D-DA5E3BC424EE}" type="presParOf" srcId="{8D1C565F-4EAE-4EF1-9044-5396DED3CE71}" destId="{86FC2F9A-B465-48B6-BA40-B3372C4F5008}" srcOrd="9" destOrd="0" presId="urn:microsoft.com/office/officeart/2005/8/layout/hierarchy6"/>
    <dgm:cxn modelId="{8FDCD52F-D826-4CD8-BB62-72736AB6D32C}" type="presParOf" srcId="{86FC2F9A-B465-48B6-BA40-B3372C4F5008}" destId="{A91E51A9-7CFC-4FBE-9682-E67BE7DCE765}" srcOrd="0" destOrd="0" presId="urn:microsoft.com/office/officeart/2005/8/layout/hierarchy6"/>
    <dgm:cxn modelId="{6B82031F-A812-4CF7-A968-8D0D196C51EF}" type="presParOf" srcId="{86FC2F9A-B465-48B6-BA40-B3372C4F5008}" destId="{44559B70-B93E-4B57-84C7-3B03BC9597C0}" srcOrd="1" destOrd="0" presId="urn:microsoft.com/office/officeart/2005/8/layout/hierarchy6"/>
    <dgm:cxn modelId="{0FCA00C1-1B6E-477E-8164-BA0B3DB04CD1}" type="presParOf" srcId="{44559B70-B93E-4B57-84C7-3B03BC9597C0}" destId="{AFC040A4-8FE3-4079-8BDA-4F4555D97DA0}" srcOrd="0" destOrd="0" presId="urn:microsoft.com/office/officeart/2005/8/layout/hierarchy6"/>
    <dgm:cxn modelId="{EA651CFE-6A00-4128-9D40-A17DE26CBE4B}" type="presParOf" srcId="{44559B70-B93E-4B57-84C7-3B03BC9597C0}" destId="{CA236EBE-C7A6-4488-91F2-5922D4B63CBB}" srcOrd="1" destOrd="0" presId="urn:microsoft.com/office/officeart/2005/8/layout/hierarchy6"/>
    <dgm:cxn modelId="{A381BDA6-DD77-47BC-A310-8B8A1D3170EA}" type="presParOf" srcId="{CA236EBE-C7A6-4488-91F2-5922D4B63CBB}" destId="{F223969C-7EB1-4B3C-B2E7-0EE0066489C9}" srcOrd="0" destOrd="0" presId="urn:microsoft.com/office/officeart/2005/8/layout/hierarchy6"/>
    <dgm:cxn modelId="{5BF76B34-DD1C-4AC6-994F-F52173BB447D}" type="presParOf" srcId="{CA236EBE-C7A6-4488-91F2-5922D4B63CBB}" destId="{9835AB22-055F-4E31-8BCD-C8B1F12D87AB}" srcOrd="1" destOrd="0" presId="urn:microsoft.com/office/officeart/2005/8/layout/hierarchy6"/>
    <dgm:cxn modelId="{D8E5D04D-26BB-4F59-A050-CC1A9908032A}" type="presParOf" srcId="{90102F60-E3A6-4D16-BD26-DF068AB8FE78}" destId="{3F9E8E83-73B8-420F-893F-79D4E140D241}" srcOrd="1" destOrd="0" presId="urn:microsoft.com/office/officeart/2005/8/layout/hierarchy6"/>
    <dgm:cxn modelId="{BD4F3941-279D-4F31-BD7D-E0E0F5711888}" type="presParOf" srcId="{3F9E8E83-73B8-420F-893F-79D4E140D241}" destId="{15B3FEAA-CB4F-4276-9425-5DD4BA2DF75E}" srcOrd="0" destOrd="0" presId="urn:microsoft.com/office/officeart/2005/8/layout/hierarchy6"/>
    <dgm:cxn modelId="{3E94F137-8501-4A51-8945-CEBBF748C5A5}" type="presParOf" srcId="{15B3FEAA-CB4F-4276-9425-5DD4BA2DF75E}" destId="{D3C839B6-D186-4EEB-832E-82AB51DB00E0}" srcOrd="0" destOrd="0" presId="urn:microsoft.com/office/officeart/2005/8/layout/hierarchy6"/>
    <dgm:cxn modelId="{0C8F9EDD-0E5C-47D8-A4A3-5C903C242D70}" type="presParOf" srcId="{15B3FEAA-CB4F-4276-9425-5DD4BA2DF75E}" destId="{437324E7-1946-4D19-87A1-A294E55661DF}" srcOrd="1" destOrd="0" presId="urn:microsoft.com/office/officeart/2005/8/layout/hierarchy6"/>
    <dgm:cxn modelId="{254A8B2C-2D6B-40AC-9DE0-5BFCA1A7ED82}" type="presParOf" srcId="{3F9E8E83-73B8-420F-893F-79D4E140D241}" destId="{DA47E735-D4C4-408A-99FA-A229606D53CD}" srcOrd="1" destOrd="0" presId="urn:microsoft.com/office/officeart/2005/8/layout/hierarchy6"/>
    <dgm:cxn modelId="{71CB5DD1-0D52-47FF-9C43-C8B007F37AD1}" type="presParOf" srcId="{DA47E735-D4C4-408A-99FA-A229606D53CD}" destId="{A1CA10B1-CFF6-488D-A59B-78641F019379}" srcOrd="0" destOrd="0" presId="urn:microsoft.com/office/officeart/2005/8/layout/hierarchy6"/>
    <dgm:cxn modelId="{573DF678-8EA8-4C4F-B21E-713B15A66ECA}" type="presParOf" srcId="{3F9E8E83-73B8-420F-893F-79D4E140D241}" destId="{4744F90A-DBC0-4057-A237-9063945D4D66}" srcOrd="2" destOrd="0" presId="urn:microsoft.com/office/officeart/2005/8/layout/hierarchy6"/>
    <dgm:cxn modelId="{7FE7FFFE-3401-470A-9C8D-428A72788F3D}" type="presParOf" srcId="{4744F90A-DBC0-4057-A237-9063945D4D66}" destId="{195DAE91-AAD0-4759-811C-FB801152470B}" srcOrd="0" destOrd="0" presId="urn:microsoft.com/office/officeart/2005/8/layout/hierarchy6"/>
    <dgm:cxn modelId="{32AE0D6E-C1A3-4F21-9580-83F9AD895D41}" type="presParOf" srcId="{4744F90A-DBC0-4057-A237-9063945D4D66}" destId="{7FABBAE9-C843-43BB-969A-B3F3644891ED}" srcOrd="1" destOrd="0" presId="urn:microsoft.com/office/officeart/2005/8/layout/hierarchy6"/>
    <dgm:cxn modelId="{8D3B850E-338C-4317-8898-620943A227C7}" type="presParOf" srcId="{3F9E8E83-73B8-420F-893F-79D4E140D241}" destId="{2E5F1B79-F5E9-4C20-A68F-0128DF33DCB8}" srcOrd="3" destOrd="0" presId="urn:microsoft.com/office/officeart/2005/8/layout/hierarchy6"/>
    <dgm:cxn modelId="{BCFD63A2-9B3F-4BDF-843D-F087CD696FD0}" type="presParOf" srcId="{2E5F1B79-F5E9-4C20-A68F-0128DF33DCB8}" destId="{76411E8E-ADEC-41A8-99D9-DC7181DCCAC4}" srcOrd="0" destOrd="0" presId="urn:microsoft.com/office/officeart/2005/8/layout/hierarchy6"/>
    <dgm:cxn modelId="{5D3BF459-E010-44FA-9C3C-C83B057A9D04}" type="presParOf" srcId="{3F9E8E83-73B8-420F-893F-79D4E140D241}" destId="{EB161DFB-E3A2-4F14-AE0D-C5B7EB4ED505}" srcOrd="4" destOrd="0" presId="urn:microsoft.com/office/officeart/2005/8/layout/hierarchy6"/>
    <dgm:cxn modelId="{B69989EA-B1B9-4F87-825E-0BBE9D952C0C}" type="presParOf" srcId="{EB161DFB-E3A2-4F14-AE0D-C5B7EB4ED505}" destId="{45BE31BE-73CB-4F13-B1CE-27216BE057DE}" srcOrd="0" destOrd="0" presId="urn:microsoft.com/office/officeart/2005/8/layout/hierarchy6"/>
    <dgm:cxn modelId="{511EE373-77A3-410A-B5A2-7D73767A9497}" type="presParOf" srcId="{EB161DFB-E3A2-4F14-AE0D-C5B7EB4ED505}" destId="{7A294434-65AE-4740-97F0-E01D748B43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E31BE-73CB-4F13-B1CE-27216BE057DE}">
      <dsp:nvSpPr>
        <dsp:cNvPr id="0" name=""/>
        <dsp:cNvSpPr/>
      </dsp:nvSpPr>
      <dsp:spPr>
        <a:xfrm>
          <a:off x="0" y="2110182"/>
          <a:ext cx="11952303" cy="687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Detailed report:</a:t>
          </a:r>
          <a:br>
            <a:rPr lang="en-US" sz="1600" kern="1200" dirty="0"/>
          </a:br>
          <a:r>
            <a:rPr lang="en-US" sz="1600" kern="1200" dirty="0"/>
            <a:t>One score per unit test</a:t>
          </a:r>
        </a:p>
      </dsp:txBody>
      <dsp:txXfrm>
        <a:off x="0" y="2110182"/>
        <a:ext cx="3585690" cy="687490"/>
      </dsp:txXfrm>
    </dsp:sp>
    <dsp:sp modelId="{195DAE91-AAD0-4759-811C-FB801152470B}">
      <dsp:nvSpPr>
        <dsp:cNvPr id="0" name=""/>
        <dsp:cNvSpPr/>
      </dsp:nvSpPr>
      <dsp:spPr>
        <a:xfrm>
          <a:off x="0" y="1361370"/>
          <a:ext cx="11952303" cy="6614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Detailed Scoring:</a:t>
          </a:r>
          <a:br>
            <a:rPr lang="en-US" sz="1600" kern="1200" dirty="0"/>
          </a:br>
          <a:r>
            <a:rPr lang="en-US" sz="1600" kern="1200" dirty="0"/>
            <a:t>Five sub-scores, one per category </a:t>
          </a:r>
        </a:p>
      </dsp:txBody>
      <dsp:txXfrm>
        <a:off x="0" y="1361370"/>
        <a:ext cx="3585690" cy="661414"/>
      </dsp:txXfrm>
    </dsp:sp>
    <dsp:sp modelId="{D3C839B6-D186-4EEB-832E-82AB51DB00E0}">
      <dsp:nvSpPr>
        <dsp:cNvPr id="0" name=""/>
        <dsp:cNvSpPr/>
      </dsp:nvSpPr>
      <dsp:spPr>
        <a:xfrm>
          <a:off x="0" y="559297"/>
          <a:ext cx="11952303" cy="687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Quick summary of the performance:</a:t>
          </a:r>
          <a:br>
            <a:rPr lang="en-US" sz="1600" kern="1200" dirty="0"/>
          </a:br>
          <a:r>
            <a:rPr lang="en-US" sz="1600" kern="1200" dirty="0"/>
            <a:t>One score == Average of the sub-scores</a:t>
          </a:r>
        </a:p>
      </dsp:txBody>
      <dsp:txXfrm>
        <a:off x="0" y="559297"/>
        <a:ext cx="3585690" cy="687490"/>
      </dsp:txXfrm>
    </dsp:sp>
    <dsp:sp modelId="{72285675-11CD-4A02-BCAC-33F2E6252090}">
      <dsp:nvSpPr>
        <dsp:cNvPr id="0" name=""/>
        <dsp:cNvSpPr/>
      </dsp:nvSpPr>
      <dsp:spPr>
        <a:xfrm>
          <a:off x="6326642" y="598468"/>
          <a:ext cx="2645662" cy="572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Comprehensibility</a:t>
          </a:r>
          <a:endParaRPr lang="en-US" sz="1600" kern="1200" dirty="0"/>
        </a:p>
      </dsp:txBody>
      <dsp:txXfrm>
        <a:off x="6343422" y="615248"/>
        <a:ext cx="2612102" cy="539349"/>
      </dsp:txXfrm>
    </dsp:sp>
    <dsp:sp modelId="{A9291BB2-F663-4FB0-98AE-9C8E3609C125}">
      <dsp:nvSpPr>
        <dsp:cNvPr id="0" name=""/>
        <dsp:cNvSpPr/>
      </dsp:nvSpPr>
      <dsp:spPr>
        <a:xfrm>
          <a:off x="4299210" y="1171377"/>
          <a:ext cx="3350263" cy="274480"/>
        </a:xfrm>
        <a:custGeom>
          <a:avLst/>
          <a:gdLst/>
          <a:ahLst/>
          <a:cxnLst/>
          <a:rect l="0" t="0" r="0" b="0"/>
          <a:pathLst>
            <a:path>
              <a:moveTo>
                <a:pt x="3350263" y="0"/>
              </a:moveTo>
              <a:lnTo>
                <a:pt x="3350263" y="137240"/>
              </a:lnTo>
              <a:lnTo>
                <a:pt x="0" y="137240"/>
              </a:lnTo>
              <a:lnTo>
                <a:pt x="0" y="274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E4CC1-CCAE-4B87-960E-1A285E0350FF}">
      <dsp:nvSpPr>
        <dsp:cNvPr id="0" name=""/>
        <dsp:cNvSpPr/>
      </dsp:nvSpPr>
      <dsp:spPr>
        <a:xfrm>
          <a:off x="3590549" y="1445858"/>
          <a:ext cx="1417322" cy="37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Fidelity</a:t>
          </a:r>
        </a:p>
      </dsp:txBody>
      <dsp:txXfrm>
        <a:off x="3601619" y="1456928"/>
        <a:ext cx="1395182" cy="355813"/>
      </dsp:txXfrm>
    </dsp:sp>
    <dsp:sp modelId="{CF9BA826-CD64-4B0F-BE19-8490A9CE8215}">
      <dsp:nvSpPr>
        <dsp:cNvPr id="0" name=""/>
        <dsp:cNvSpPr/>
      </dsp:nvSpPr>
      <dsp:spPr>
        <a:xfrm>
          <a:off x="3987424" y="1823812"/>
          <a:ext cx="311785" cy="430518"/>
        </a:xfrm>
        <a:custGeom>
          <a:avLst/>
          <a:gdLst/>
          <a:ahLst/>
          <a:cxnLst/>
          <a:rect l="0" t="0" r="0" b="0"/>
          <a:pathLst>
            <a:path>
              <a:moveTo>
                <a:pt x="311785" y="0"/>
              </a:moveTo>
              <a:lnTo>
                <a:pt x="311785" y="215259"/>
              </a:lnTo>
              <a:lnTo>
                <a:pt x="0" y="215259"/>
              </a:lnTo>
              <a:lnTo>
                <a:pt x="0" y="430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7096B-480F-4F47-A88F-EFF575193CB0}">
      <dsp:nvSpPr>
        <dsp:cNvPr id="0" name=""/>
        <dsp:cNvSpPr/>
      </dsp:nvSpPr>
      <dsp:spPr>
        <a:xfrm>
          <a:off x="3804543" y="2254330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1</a:t>
          </a:r>
        </a:p>
      </dsp:txBody>
      <dsp:txXfrm>
        <a:off x="3814956" y="2264743"/>
        <a:ext cx="344936" cy="334715"/>
      </dsp:txXfrm>
    </dsp:sp>
    <dsp:sp modelId="{67763AF8-2D98-4B48-9A50-958959E9BF55}">
      <dsp:nvSpPr>
        <dsp:cNvPr id="0" name=""/>
        <dsp:cNvSpPr/>
      </dsp:nvSpPr>
      <dsp:spPr>
        <a:xfrm>
          <a:off x="4299210" y="1823812"/>
          <a:ext cx="311785" cy="43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59"/>
              </a:lnTo>
              <a:lnTo>
                <a:pt x="311785" y="215259"/>
              </a:lnTo>
              <a:lnTo>
                <a:pt x="311785" y="430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D91B-671C-4171-BEAE-2CCD336E2B51}">
      <dsp:nvSpPr>
        <dsp:cNvPr id="0" name=""/>
        <dsp:cNvSpPr/>
      </dsp:nvSpPr>
      <dsp:spPr>
        <a:xfrm>
          <a:off x="4428115" y="2254330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2</a:t>
          </a:r>
        </a:p>
      </dsp:txBody>
      <dsp:txXfrm>
        <a:off x="4438528" y="2264743"/>
        <a:ext cx="344936" cy="334715"/>
      </dsp:txXfrm>
    </dsp:sp>
    <dsp:sp modelId="{A6C61262-3D8D-4C9A-BBB8-51E43F604592}">
      <dsp:nvSpPr>
        <dsp:cNvPr id="0" name=""/>
        <dsp:cNvSpPr/>
      </dsp:nvSpPr>
      <dsp:spPr>
        <a:xfrm>
          <a:off x="5974342" y="1171377"/>
          <a:ext cx="1675131" cy="274480"/>
        </a:xfrm>
        <a:custGeom>
          <a:avLst/>
          <a:gdLst/>
          <a:ahLst/>
          <a:cxnLst/>
          <a:rect l="0" t="0" r="0" b="0"/>
          <a:pathLst>
            <a:path>
              <a:moveTo>
                <a:pt x="1675131" y="0"/>
              </a:moveTo>
              <a:lnTo>
                <a:pt x="1675131" y="137240"/>
              </a:lnTo>
              <a:lnTo>
                <a:pt x="0" y="137240"/>
              </a:lnTo>
              <a:lnTo>
                <a:pt x="0" y="274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22061-2243-4B75-AA2D-1EFC0A4F7A61}">
      <dsp:nvSpPr>
        <dsp:cNvPr id="0" name=""/>
        <dsp:cNvSpPr/>
      </dsp:nvSpPr>
      <dsp:spPr>
        <a:xfrm>
          <a:off x="5265680" y="1445858"/>
          <a:ext cx="1417322" cy="37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Fragility</a:t>
          </a:r>
        </a:p>
      </dsp:txBody>
      <dsp:txXfrm>
        <a:off x="5276750" y="1456928"/>
        <a:ext cx="1395182" cy="355813"/>
      </dsp:txXfrm>
    </dsp:sp>
    <dsp:sp modelId="{10ABEC61-41A3-43D7-A14B-97FC00719147}">
      <dsp:nvSpPr>
        <dsp:cNvPr id="0" name=""/>
        <dsp:cNvSpPr/>
      </dsp:nvSpPr>
      <dsp:spPr>
        <a:xfrm>
          <a:off x="5350770" y="1823812"/>
          <a:ext cx="623571" cy="432236"/>
        </a:xfrm>
        <a:custGeom>
          <a:avLst/>
          <a:gdLst/>
          <a:ahLst/>
          <a:cxnLst/>
          <a:rect l="0" t="0" r="0" b="0"/>
          <a:pathLst>
            <a:path>
              <a:moveTo>
                <a:pt x="623571" y="0"/>
              </a:moveTo>
              <a:lnTo>
                <a:pt x="623571" y="216118"/>
              </a:lnTo>
              <a:lnTo>
                <a:pt x="0" y="216118"/>
              </a:lnTo>
              <a:lnTo>
                <a:pt x="0" y="432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8E4F4-C77E-49A9-824B-7A53F31EF1C5}">
      <dsp:nvSpPr>
        <dsp:cNvPr id="0" name=""/>
        <dsp:cNvSpPr/>
      </dsp:nvSpPr>
      <dsp:spPr>
        <a:xfrm>
          <a:off x="5167889" y="2256049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3</a:t>
          </a:r>
        </a:p>
      </dsp:txBody>
      <dsp:txXfrm>
        <a:off x="5178302" y="2266462"/>
        <a:ext cx="344936" cy="334715"/>
      </dsp:txXfrm>
    </dsp:sp>
    <dsp:sp modelId="{EEFAE9F6-80C0-4A94-97CF-CFB5754A1270}">
      <dsp:nvSpPr>
        <dsp:cNvPr id="0" name=""/>
        <dsp:cNvSpPr/>
      </dsp:nvSpPr>
      <dsp:spPr>
        <a:xfrm>
          <a:off x="5928622" y="1823812"/>
          <a:ext cx="91440" cy="441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388B9-46EC-45E5-97C6-5A1C8B78E217}">
      <dsp:nvSpPr>
        <dsp:cNvPr id="0" name=""/>
        <dsp:cNvSpPr/>
      </dsp:nvSpPr>
      <dsp:spPr>
        <a:xfrm>
          <a:off x="5791461" y="226492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5801874" y="2275336"/>
        <a:ext cx="344936" cy="334715"/>
      </dsp:txXfrm>
    </dsp:sp>
    <dsp:sp modelId="{06F43169-EAE2-4078-9CA6-17582F6FB9BA}">
      <dsp:nvSpPr>
        <dsp:cNvPr id="0" name=""/>
        <dsp:cNvSpPr/>
      </dsp:nvSpPr>
      <dsp:spPr>
        <a:xfrm>
          <a:off x="5974342" y="1823812"/>
          <a:ext cx="623571" cy="432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15"/>
              </a:lnTo>
              <a:lnTo>
                <a:pt x="623571" y="216115"/>
              </a:lnTo>
              <a:lnTo>
                <a:pt x="623571" y="43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260DF-E9E6-4FB3-BEBD-79A4AF4CF379}">
      <dsp:nvSpPr>
        <dsp:cNvPr id="0" name=""/>
        <dsp:cNvSpPr/>
      </dsp:nvSpPr>
      <dsp:spPr>
        <a:xfrm>
          <a:off x="6415032" y="225604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6425445" y="2266456"/>
        <a:ext cx="344936" cy="334715"/>
      </dsp:txXfrm>
    </dsp:sp>
    <dsp:sp modelId="{8D7AA59B-93D1-4304-AE9D-5A96438D3364}">
      <dsp:nvSpPr>
        <dsp:cNvPr id="0" name=""/>
        <dsp:cNvSpPr/>
      </dsp:nvSpPr>
      <dsp:spPr>
        <a:xfrm>
          <a:off x="7603753" y="1171377"/>
          <a:ext cx="91440" cy="274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16A9-BFF0-4E67-B803-E8F5FC3D71E1}">
      <dsp:nvSpPr>
        <dsp:cNvPr id="0" name=""/>
        <dsp:cNvSpPr/>
      </dsp:nvSpPr>
      <dsp:spPr>
        <a:xfrm>
          <a:off x="6940812" y="1445858"/>
          <a:ext cx="1417322" cy="37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Stability</a:t>
          </a:r>
        </a:p>
      </dsp:txBody>
      <dsp:txXfrm>
        <a:off x="6951882" y="1456928"/>
        <a:ext cx="1395182" cy="355813"/>
      </dsp:txXfrm>
    </dsp:sp>
    <dsp:sp modelId="{DB27E194-D000-4AEC-A5BF-82C9A4AD18FE}">
      <dsp:nvSpPr>
        <dsp:cNvPr id="0" name=""/>
        <dsp:cNvSpPr/>
      </dsp:nvSpPr>
      <dsp:spPr>
        <a:xfrm>
          <a:off x="7337688" y="1823812"/>
          <a:ext cx="311785" cy="432271"/>
        </a:xfrm>
        <a:custGeom>
          <a:avLst/>
          <a:gdLst/>
          <a:ahLst/>
          <a:cxnLst/>
          <a:rect l="0" t="0" r="0" b="0"/>
          <a:pathLst>
            <a:path>
              <a:moveTo>
                <a:pt x="311785" y="0"/>
              </a:moveTo>
              <a:lnTo>
                <a:pt x="311785" y="216135"/>
              </a:lnTo>
              <a:lnTo>
                <a:pt x="0" y="216135"/>
              </a:lnTo>
              <a:lnTo>
                <a:pt x="0" y="432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522EC-98BF-4A6A-90E5-08A83946B995}">
      <dsp:nvSpPr>
        <dsp:cNvPr id="0" name=""/>
        <dsp:cNvSpPr/>
      </dsp:nvSpPr>
      <dsp:spPr>
        <a:xfrm>
          <a:off x="7154807" y="225608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7165220" y="2266496"/>
        <a:ext cx="344936" cy="334715"/>
      </dsp:txXfrm>
    </dsp:sp>
    <dsp:sp modelId="{F36D5D3B-365A-4DDB-AC76-AF3B86F29099}">
      <dsp:nvSpPr>
        <dsp:cNvPr id="0" name=""/>
        <dsp:cNvSpPr/>
      </dsp:nvSpPr>
      <dsp:spPr>
        <a:xfrm>
          <a:off x="7649473" y="1823812"/>
          <a:ext cx="311785" cy="43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35"/>
              </a:lnTo>
              <a:lnTo>
                <a:pt x="311785" y="216135"/>
              </a:lnTo>
              <a:lnTo>
                <a:pt x="311785" y="432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BB63E-68ED-4477-84E4-40D27F903C03}">
      <dsp:nvSpPr>
        <dsp:cNvPr id="0" name=""/>
        <dsp:cNvSpPr/>
      </dsp:nvSpPr>
      <dsp:spPr>
        <a:xfrm>
          <a:off x="7778378" y="225608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7788791" y="2266496"/>
        <a:ext cx="344936" cy="334715"/>
      </dsp:txXfrm>
    </dsp:sp>
    <dsp:sp modelId="{8939C19B-CFF6-4B7B-B75F-77812E45841C}">
      <dsp:nvSpPr>
        <dsp:cNvPr id="0" name=""/>
        <dsp:cNvSpPr/>
      </dsp:nvSpPr>
      <dsp:spPr>
        <a:xfrm>
          <a:off x="7649473" y="1171377"/>
          <a:ext cx="1675131" cy="27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0"/>
              </a:lnTo>
              <a:lnTo>
                <a:pt x="1675131" y="137240"/>
              </a:lnTo>
              <a:lnTo>
                <a:pt x="1675131" y="274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53767-3075-4175-AD23-9931EF5F68BD}">
      <dsp:nvSpPr>
        <dsp:cNvPr id="0" name=""/>
        <dsp:cNvSpPr/>
      </dsp:nvSpPr>
      <dsp:spPr>
        <a:xfrm>
          <a:off x="8615944" y="1445858"/>
          <a:ext cx="1417322" cy="37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Simplicity</a:t>
          </a:r>
        </a:p>
      </dsp:txBody>
      <dsp:txXfrm>
        <a:off x="8627014" y="1456928"/>
        <a:ext cx="1395182" cy="355813"/>
      </dsp:txXfrm>
    </dsp:sp>
    <dsp:sp modelId="{522E6BD0-8854-4FAD-96CE-40E599F94DF8}">
      <dsp:nvSpPr>
        <dsp:cNvPr id="0" name=""/>
        <dsp:cNvSpPr/>
      </dsp:nvSpPr>
      <dsp:spPr>
        <a:xfrm>
          <a:off x="9012819" y="1823812"/>
          <a:ext cx="311785" cy="432271"/>
        </a:xfrm>
        <a:custGeom>
          <a:avLst/>
          <a:gdLst/>
          <a:ahLst/>
          <a:cxnLst/>
          <a:rect l="0" t="0" r="0" b="0"/>
          <a:pathLst>
            <a:path>
              <a:moveTo>
                <a:pt x="311785" y="0"/>
              </a:moveTo>
              <a:lnTo>
                <a:pt x="311785" y="216135"/>
              </a:lnTo>
              <a:lnTo>
                <a:pt x="0" y="216135"/>
              </a:lnTo>
              <a:lnTo>
                <a:pt x="0" y="432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8827B-281A-48FC-BEFB-60DA549BA83D}">
      <dsp:nvSpPr>
        <dsp:cNvPr id="0" name=""/>
        <dsp:cNvSpPr/>
      </dsp:nvSpPr>
      <dsp:spPr>
        <a:xfrm>
          <a:off x="8829938" y="225608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8840351" y="2266496"/>
        <a:ext cx="344936" cy="334715"/>
      </dsp:txXfrm>
    </dsp:sp>
    <dsp:sp modelId="{F10F5466-0BFC-485F-9DF9-34D3416399CC}">
      <dsp:nvSpPr>
        <dsp:cNvPr id="0" name=""/>
        <dsp:cNvSpPr/>
      </dsp:nvSpPr>
      <dsp:spPr>
        <a:xfrm>
          <a:off x="9324605" y="1823812"/>
          <a:ext cx="311785" cy="43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35"/>
              </a:lnTo>
              <a:lnTo>
                <a:pt x="311785" y="216135"/>
              </a:lnTo>
              <a:lnTo>
                <a:pt x="311785" y="432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46A5C-F8A1-4CE9-BC76-A50306CFF328}">
      <dsp:nvSpPr>
        <dsp:cNvPr id="0" name=""/>
        <dsp:cNvSpPr/>
      </dsp:nvSpPr>
      <dsp:spPr>
        <a:xfrm>
          <a:off x="9453510" y="225608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9463923" y="2266496"/>
        <a:ext cx="344936" cy="334715"/>
      </dsp:txXfrm>
    </dsp:sp>
    <dsp:sp modelId="{BD910820-BF26-4F16-BB2D-0C13500BEC03}">
      <dsp:nvSpPr>
        <dsp:cNvPr id="0" name=""/>
        <dsp:cNvSpPr/>
      </dsp:nvSpPr>
      <dsp:spPr>
        <a:xfrm>
          <a:off x="7649473" y="1171377"/>
          <a:ext cx="3350263" cy="27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0"/>
              </a:lnTo>
              <a:lnTo>
                <a:pt x="3350263" y="137240"/>
              </a:lnTo>
              <a:lnTo>
                <a:pt x="3350263" y="274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E51A9-7CFC-4FBE-9682-E67BE7DCE765}">
      <dsp:nvSpPr>
        <dsp:cNvPr id="0" name=""/>
        <dsp:cNvSpPr/>
      </dsp:nvSpPr>
      <dsp:spPr>
        <a:xfrm>
          <a:off x="10291075" y="1445858"/>
          <a:ext cx="1417322" cy="37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Stress tests</a:t>
          </a:r>
        </a:p>
      </dsp:txBody>
      <dsp:txXfrm>
        <a:off x="10302145" y="1456928"/>
        <a:ext cx="1395182" cy="355813"/>
      </dsp:txXfrm>
    </dsp:sp>
    <dsp:sp modelId="{4432D47E-95B5-42B5-8B74-9485169532EB}">
      <dsp:nvSpPr>
        <dsp:cNvPr id="0" name=""/>
        <dsp:cNvSpPr/>
      </dsp:nvSpPr>
      <dsp:spPr>
        <a:xfrm>
          <a:off x="10687951" y="1823812"/>
          <a:ext cx="311785" cy="432271"/>
        </a:xfrm>
        <a:custGeom>
          <a:avLst/>
          <a:gdLst/>
          <a:ahLst/>
          <a:cxnLst/>
          <a:rect l="0" t="0" r="0" b="0"/>
          <a:pathLst>
            <a:path>
              <a:moveTo>
                <a:pt x="311785" y="0"/>
              </a:moveTo>
              <a:lnTo>
                <a:pt x="311785" y="216135"/>
              </a:lnTo>
              <a:lnTo>
                <a:pt x="0" y="216135"/>
              </a:lnTo>
              <a:lnTo>
                <a:pt x="0" y="432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0B3B1-5610-4641-B1C2-5E37AD3EE1AB}">
      <dsp:nvSpPr>
        <dsp:cNvPr id="0" name=""/>
        <dsp:cNvSpPr/>
      </dsp:nvSpPr>
      <dsp:spPr>
        <a:xfrm>
          <a:off x="10505070" y="2256083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</a:p>
      </dsp:txBody>
      <dsp:txXfrm>
        <a:off x="10515483" y="2266496"/>
        <a:ext cx="344936" cy="334715"/>
      </dsp:txXfrm>
    </dsp:sp>
    <dsp:sp modelId="{AFC040A4-8FE3-4079-8BDA-4F4555D97DA0}">
      <dsp:nvSpPr>
        <dsp:cNvPr id="0" name=""/>
        <dsp:cNvSpPr/>
      </dsp:nvSpPr>
      <dsp:spPr>
        <a:xfrm>
          <a:off x="10999737" y="1823812"/>
          <a:ext cx="311785" cy="43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59"/>
              </a:lnTo>
              <a:lnTo>
                <a:pt x="311785" y="215259"/>
              </a:lnTo>
              <a:lnTo>
                <a:pt x="311785" y="430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3969C-7EB1-4B3C-B2E7-0EE0066489C9}">
      <dsp:nvSpPr>
        <dsp:cNvPr id="0" name=""/>
        <dsp:cNvSpPr/>
      </dsp:nvSpPr>
      <dsp:spPr>
        <a:xfrm>
          <a:off x="11128641" y="2254330"/>
          <a:ext cx="365762" cy="355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Last test</a:t>
          </a:r>
        </a:p>
      </dsp:txBody>
      <dsp:txXfrm>
        <a:off x="11139054" y="2264743"/>
        <a:ext cx="344936" cy="334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E31BE-73CB-4F13-B1CE-27216BE057DE}">
      <dsp:nvSpPr>
        <dsp:cNvPr id="0" name=""/>
        <dsp:cNvSpPr/>
      </dsp:nvSpPr>
      <dsp:spPr>
        <a:xfrm>
          <a:off x="0" y="2297525"/>
          <a:ext cx="11952303" cy="948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Detailed report:</a:t>
          </a:r>
          <a:br>
            <a:rPr lang="en-US" sz="1900" kern="1200" dirty="0"/>
          </a:br>
          <a:r>
            <a:rPr lang="en-US" sz="1900" kern="1200" dirty="0"/>
            <a:t>One score per unit test</a:t>
          </a:r>
        </a:p>
      </dsp:txBody>
      <dsp:txXfrm>
        <a:off x="0" y="2297525"/>
        <a:ext cx="3585690" cy="948947"/>
      </dsp:txXfrm>
    </dsp:sp>
    <dsp:sp modelId="{195DAE91-AAD0-4759-811C-FB801152470B}">
      <dsp:nvSpPr>
        <dsp:cNvPr id="0" name=""/>
        <dsp:cNvSpPr/>
      </dsp:nvSpPr>
      <dsp:spPr>
        <a:xfrm>
          <a:off x="0" y="1190420"/>
          <a:ext cx="11952303" cy="948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Detailed Scoring:</a:t>
          </a:r>
          <a:br>
            <a:rPr lang="en-US" sz="1900" kern="1200" dirty="0"/>
          </a:br>
          <a:r>
            <a:rPr lang="en-US" sz="1900" kern="1200" dirty="0"/>
            <a:t>Five sub-scores, one per category </a:t>
          </a:r>
        </a:p>
      </dsp:txBody>
      <dsp:txXfrm>
        <a:off x="0" y="1190420"/>
        <a:ext cx="3585690" cy="948947"/>
      </dsp:txXfrm>
    </dsp:sp>
    <dsp:sp modelId="{D3C839B6-D186-4EEB-832E-82AB51DB00E0}">
      <dsp:nvSpPr>
        <dsp:cNvPr id="0" name=""/>
        <dsp:cNvSpPr/>
      </dsp:nvSpPr>
      <dsp:spPr>
        <a:xfrm>
          <a:off x="0" y="83314"/>
          <a:ext cx="11952303" cy="948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Quick summary of the performance:</a:t>
          </a:r>
          <a:br>
            <a:rPr lang="en-US" sz="1600" kern="1200" dirty="0"/>
          </a:br>
          <a:r>
            <a:rPr lang="en-US" sz="1600" kern="1200" dirty="0"/>
            <a:t>One score</a:t>
          </a:r>
        </a:p>
      </dsp:txBody>
      <dsp:txXfrm>
        <a:off x="0" y="83314"/>
        <a:ext cx="3585690" cy="948947"/>
      </dsp:txXfrm>
    </dsp:sp>
    <dsp:sp modelId="{72285675-11CD-4A02-BCAC-33F2E6252090}">
      <dsp:nvSpPr>
        <dsp:cNvPr id="0" name=""/>
        <dsp:cNvSpPr/>
      </dsp:nvSpPr>
      <dsp:spPr>
        <a:xfrm>
          <a:off x="6677389" y="162393"/>
          <a:ext cx="2715187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Comprehensibility</a:t>
          </a:r>
          <a:br>
            <a:rPr lang="en-US" sz="1700" kern="1200" dirty="0"/>
          </a:br>
          <a:r>
            <a:rPr lang="en-US" sz="1700" kern="1200" dirty="0"/>
            <a:t>= Average of the sub-scores</a:t>
          </a:r>
        </a:p>
      </dsp:txBody>
      <dsp:txXfrm>
        <a:off x="6700550" y="185554"/>
        <a:ext cx="2668865" cy="744467"/>
      </dsp:txXfrm>
    </dsp:sp>
    <dsp:sp modelId="{A9291BB2-F663-4FB0-98AE-9C8E3609C125}">
      <dsp:nvSpPr>
        <dsp:cNvPr id="0" name=""/>
        <dsp:cNvSpPr/>
      </dsp:nvSpPr>
      <dsp:spPr>
        <a:xfrm>
          <a:off x="4950904" y="953183"/>
          <a:ext cx="3084079" cy="316315"/>
        </a:xfrm>
        <a:custGeom>
          <a:avLst/>
          <a:gdLst/>
          <a:ahLst/>
          <a:cxnLst/>
          <a:rect l="0" t="0" r="0" b="0"/>
          <a:pathLst>
            <a:path>
              <a:moveTo>
                <a:pt x="3084079" y="0"/>
              </a:moveTo>
              <a:lnTo>
                <a:pt x="3084079" y="158157"/>
              </a:lnTo>
              <a:lnTo>
                <a:pt x="0" y="158157"/>
              </a:lnTo>
              <a:lnTo>
                <a:pt x="0" y="31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E4CC1-CCAE-4B87-960E-1A285E0350FF}">
      <dsp:nvSpPr>
        <dsp:cNvPr id="0" name=""/>
        <dsp:cNvSpPr/>
      </dsp:nvSpPr>
      <dsp:spPr>
        <a:xfrm>
          <a:off x="4357812" y="1269499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Fidelity</a:t>
          </a:r>
        </a:p>
      </dsp:txBody>
      <dsp:txXfrm>
        <a:off x="4380973" y="1292660"/>
        <a:ext cx="1139862" cy="744467"/>
      </dsp:txXfrm>
    </dsp:sp>
    <dsp:sp modelId="{CF9BA826-CD64-4B0F-BE19-8490A9CE8215}">
      <dsp:nvSpPr>
        <dsp:cNvPr id="0" name=""/>
        <dsp:cNvSpPr/>
      </dsp:nvSpPr>
      <dsp:spPr>
        <a:xfrm>
          <a:off x="4179884" y="2060288"/>
          <a:ext cx="771019" cy="316315"/>
        </a:xfrm>
        <a:custGeom>
          <a:avLst/>
          <a:gdLst/>
          <a:ahLst/>
          <a:cxnLst/>
          <a:rect l="0" t="0" r="0" b="0"/>
          <a:pathLst>
            <a:path>
              <a:moveTo>
                <a:pt x="771019" y="0"/>
              </a:moveTo>
              <a:lnTo>
                <a:pt x="771019" y="158157"/>
              </a:lnTo>
              <a:lnTo>
                <a:pt x="0" y="158157"/>
              </a:lnTo>
              <a:lnTo>
                <a:pt x="0" y="31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7096B-480F-4F47-A88F-EFF575193CB0}">
      <dsp:nvSpPr>
        <dsp:cNvPr id="0" name=""/>
        <dsp:cNvSpPr/>
      </dsp:nvSpPr>
      <dsp:spPr>
        <a:xfrm>
          <a:off x="3586792" y="2376604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1</a:t>
          </a:r>
        </a:p>
      </dsp:txBody>
      <dsp:txXfrm>
        <a:off x="3609953" y="2399765"/>
        <a:ext cx="1139862" cy="744467"/>
      </dsp:txXfrm>
    </dsp:sp>
    <dsp:sp modelId="{67763AF8-2D98-4B48-9A50-958959E9BF55}">
      <dsp:nvSpPr>
        <dsp:cNvPr id="0" name=""/>
        <dsp:cNvSpPr/>
      </dsp:nvSpPr>
      <dsp:spPr>
        <a:xfrm>
          <a:off x="4950904" y="2060288"/>
          <a:ext cx="771019" cy="31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57"/>
              </a:lnTo>
              <a:lnTo>
                <a:pt x="771019" y="158157"/>
              </a:lnTo>
              <a:lnTo>
                <a:pt x="771019" y="31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D91B-671C-4171-BEAE-2CCD336E2B51}">
      <dsp:nvSpPr>
        <dsp:cNvPr id="0" name=""/>
        <dsp:cNvSpPr/>
      </dsp:nvSpPr>
      <dsp:spPr>
        <a:xfrm>
          <a:off x="5128832" y="2376604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2</a:t>
          </a:r>
        </a:p>
      </dsp:txBody>
      <dsp:txXfrm>
        <a:off x="5151993" y="2399765"/>
        <a:ext cx="1139862" cy="744467"/>
      </dsp:txXfrm>
    </dsp:sp>
    <dsp:sp modelId="{A6C61262-3D8D-4C9A-BBB8-51E43F604592}">
      <dsp:nvSpPr>
        <dsp:cNvPr id="0" name=""/>
        <dsp:cNvSpPr/>
      </dsp:nvSpPr>
      <dsp:spPr>
        <a:xfrm>
          <a:off x="6492944" y="953183"/>
          <a:ext cx="1542039" cy="316315"/>
        </a:xfrm>
        <a:custGeom>
          <a:avLst/>
          <a:gdLst/>
          <a:ahLst/>
          <a:cxnLst/>
          <a:rect l="0" t="0" r="0" b="0"/>
          <a:pathLst>
            <a:path>
              <a:moveTo>
                <a:pt x="1542039" y="0"/>
              </a:moveTo>
              <a:lnTo>
                <a:pt x="1542039" y="158157"/>
              </a:lnTo>
              <a:lnTo>
                <a:pt x="0" y="158157"/>
              </a:lnTo>
              <a:lnTo>
                <a:pt x="0" y="31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22061-2243-4B75-AA2D-1EFC0A4F7A61}">
      <dsp:nvSpPr>
        <dsp:cNvPr id="0" name=""/>
        <dsp:cNvSpPr/>
      </dsp:nvSpPr>
      <dsp:spPr>
        <a:xfrm>
          <a:off x="5899851" y="1269499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Fragility</a:t>
          </a:r>
        </a:p>
      </dsp:txBody>
      <dsp:txXfrm>
        <a:off x="5923012" y="1292660"/>
        <a:ext cx="1139862" cy="744467"/>
      </dsp:txXfrm>
    </dsp:sp>
    <dsp:sp modelId="{8D7AA59B-93D1-4304-AE9D-5A96438D3364}">
      <dsp:nvSpPr>
        <dsp:cNvPr id="0" name=""/>
        <dsp:cNvSpPr/>
      </dsp:nvSpPr>
      <dsp:spPr>
        <a:xfrm>
          <a:off x="7989263" y="953183"/>
          <a:ext cx="91440" cy="316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16A9-BFF0-4E67-B803-E8F5FC3D71E1}">
      <dsp:nvSpPr>
        <dsp:cNvPr id="0" name=""/>
        <dsp:cNvSpPr/>
      </dsp:nvSpPr>
      <dsp:spPr>
        <a:xfrm>
          <a:off x="7441891" y="1269499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Stability</a:t>
          </a:r>
        </a:p>
      </dsp:txBody>
      <dsp:txXfrm>
        <a:off x="7465052" y="1292660"/>
        <a:ext cx="1139862" cy="744467"/>
      </dsp:txXfrm>
    </dsp:sp>
    <dsp:sp modelId="{8939C19B-CFF6-4B7B-B75F-77812E45841C}">
      <dsp:nvSpPr>
        <dsp:cNvPr id="0" name=""/>
        <dsp:cNvSpPr/>
      </dsp:nvSpPr>
      <dsp:spPr>
        <a:xfrm>
          <a:off x="8034983" y="953183"/>
          <a:ext cx="1542039" cy="31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57"/>
              </a:lnTo>
              <a:lnTo>
                <a:pt x="1542039" y="158157"/>
              </a:lnTo>
              <a:lnTo>
                <a:pt x="1542039" y="31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53767-3075-4175-AD23-9931EF5F68BD}">
      <dsp:nvSpPr>
        <dsp:cNvPr id="0" name=""/>
        <dsp:cNvSpPr/>
      </dsp:nvSpPr>
      <dsp:spPr>
        <a:xfrm>
          <a:off x="8983931" y="1269499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Simplicity</a:t>
          </a:r>
          <a:endParaRPr lang="en-US" sz="1700" kern="1200" dirty="0"/>
        </a:p>
      </dsp:txBody>
      <dsp:txXfrm>
        <a:off x="9007092" y="1292660"/>
        <a:ext cx="1139862" cy="744467"/>
      </dsp:txXfrm>
    </dsp:sp>
    <dsp:sp modelId="{BD910820-BF26-4F16-BB2D-0C13500BEC03}">
      <dsp:nvSpPr>
        <dsp:cNvPr id="0" name=""/>
        <dsp:cNvSpPr/>
      </dsp:nvSpPr>
      <dsp:spPr>
        <a:xfrm>
          <a:off x="8034983" y="953183"/>
          <a:ext cx="3084079" cy="31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57"/>
              </a:lnTo>
              <a:lnTo>
                <a:pt x="3084079" y="158157"/>
              </a:lnTo>
              <a:lnTo>
                <a:pt x="3084079" y="316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E51A9-7CFC-4FBE-9682-E67BE7DCE765}">
      <dsp:nvSpPr>
        <dsp:cNvPr id="0" name=""/>
        <dsp:cNvSpPr/>
      </dsp:nvSpPr>
      <dsp:spPr>
        <a:xfrm>
          <a:off x="10525971" y="1269499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Stress tests</a:t>
          </a:r>
          <a:endParaRPr lang="en-US" sz="1700" kern="1200" dirty="0"/>
        </a:p>
      </dsp:txBody>
      <dsp:txXfrm>
        <a:off x="10549132" y="1292660"/>
        <a:ext cx="1139862" cy="744467"/>
      </dsp:txXfrm>
    </dsp:sp>
    <dsp:sp modelId="{AFC040A4-8FE3-4079-8BDA-4F4555D97DA0}">
      <dsp:nvSpPr>
        <dsp:cNvPr id="0" name=""/>
        <dsp:cNvSpPr/>
      </dsp:nvSpPr>
      <dsp:spPr>
        <a:xfrm>
          <a:off x="11073343" y="2060288"/>
          <a:ext cx="91440" cy="316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3969C-7EB1-4B3C-B2E7-0EE0066489C9}">
      <dsp:nvSpPr>
        <dsp:cNvPr id="0" name=""/>
        <dsp:cNvSpPr/>
      </dsp:nvSpPr>
      <dsp:spPr>
        <a:xfrm>
          <a:off x="10525971" y="2376604"/>
          <a:ext cx="1186184" cy="790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Last test</a:t>
          </a:r>
        </a:p>
      </dsp:txBody>
      <dsp:txXfrm>
        <a:off x="10549132" y="2399765"/>
        <a:ext cx="1139862" cy="744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55B-7824-4536-99A5-88101B8E5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9466E-DC30-453B-940B-436C56F0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F816-E6A2-4ECC-A937-7A8F975F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BC1A-083E-424C-BEF4-EAB4771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2A79-8489-4630-A230-35E1A023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8A6-E780-4826-A309-2E8D4D9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E8C6D-0427-4C3D-A9DE-0F5D37C4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FF85-EBAA-447F-AEBE-25AABA4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E661-DD16-4B71-97B5-4DA6284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69C-6A2F-4D1D-963D-8BA7317B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9D9B6-FD27-4798-9763-468AB5233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DD073-DE19-4235-B095-23E3AA736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63A6-8105-4E9D-B195-5DE47F33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A064-51EC-4718-8DED-CDB38DC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1E87-264E-4A57-80C7-7D9EFEB0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78C-6860-43FC-8F40-3F8DFB73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A5D5-42C3-4510-8F8C-10D50BCC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1289-9001-4B99-B4C2-02A34E33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6EDF-E4DF-4F66-AF80-BF4A3946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0D7C-AF0C-4C92-88F7-508723B8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3B26-23D3-4ACC-95D9-16F3BB1B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6CDCE-8B1F-4C56-A136-CCABF2A1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7B55-D992-4B47-AA52-6D8BA11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A13A-51AB-4673-A751-75985059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00FE-A20D-4DAB-B5D5-61BD8939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113B-1172-4245-A0CC-2EBAE970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A190-8C9D-4143-9084-28DE10010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7C646-0AB4-4A77-8D5B-13CD09BD2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19D3E-B92C-4962-8F89-395F80A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D7B6-A9AD-485E-ABCE-818DB013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0BC1-C58A-426F-A3E4-047FF33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61E2-A6B6-43FF-AB83-8E8448E6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3612-C905-47FB-8A20-7E08A8A8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99233-A995-4ED6-AAD9-030F0E10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319A8-6383-4FFE-8AA2-388EF2898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17A1-75F7-4814-ADD0-741472543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09F17-121A-4F43-BB2D-6BDB76B2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8EE28-D079-40B5-9E75-7B69954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8CAE7-6B23-4CC0-AF4B-8191DCA6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2DBE-4B69-49FE-B351-150360E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C5406-B501-49CD-868E-A110066B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103D2-8F43-4D5C-8B3F-02529BD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16FAD-276B-43C3-8BCB-3E8A341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4FCFE-CD01-4AD0-95AE-722CB72B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980F5-41D5-46B2-8072-311BE79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BFFE-89F8-4EB5-9159-D4B117E0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D015-1D18-4108-95F4-F73C1949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963E-FEA4-4642-92F5-28F354C6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90A8-B4AE-40B7-982B-FACB125B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E6B7E-EBB6-424F-935B-0A53255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6D96-091C-4127-8171-88F81AB6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FB72-472E-42CC-90FE-7C6C8266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1650-14A4-4FF9-92D9-23682C77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AE38C-C832-4907-B089-07F1DEE61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3CEF-04BE-4ACA-B820-0D35BB5B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8913-3848-4C34-86AC-17512903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EC164-A465-419E-AC37-C5345916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0D30-9BEA-440B-897B-A9F8A6EB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39274-B1F4-409E-8487-51F6D14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4A209-9796-465C-8A5E-5EED4641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744F-01C4-40EE-8E36-3EB337838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E627-5054-41B0-B57C-66CD31DA0B84}" type="datetimeFigureOut">
              <a:rPr lang="en-US" smtClean="0"/>
              <a:t>2022-05-18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646B-1105-468F-BAA9-8CF2B2E8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FC72-4BCD-49E5-81A3-268149B3F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9F34-7B59-4489-B952-C3F851E6B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428A-57A6-4814-92BF-F00E87D20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005"/>
            <a:ext cx="7489794" cy="1246157"/>
          </a:xfrm>
        </p:spPr>
        <p:txBody>
          <a:bodyPr>
            <a:normAutofit fontScale="90000"/>
          </a:bodyPr>
          <a:lstStyle/>
          <a:p>
            <a:r>
              <a:rPr lang="en-US" dirty="0"/>
              <a:t>Use this one</a:t>
            </a:r>
            <a:br>
              <a:rPr lang="en-US" dirty="0"/>
            </a:br>
            <a:r>
              <a:rPr lang="en-US" dirty="0"/>
              <a:t>right click save as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A8335-EEF4-4213-BE96-C414C1BB1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B0B1DA-AF3B-4CF4-BA72-1C4640279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580620"/>
              </p:ext>
            </p:extLst>
          </p:nvPr>
        </p:nvGraphicFramePr>
        <p:xfrm>
          <a:off x="239697" y="2405849"/>
          <a:ext cx="11952303" cy="332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1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428A-57A6-4814-92BF-F00E87D20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A8335-EEF4-4213-BE96-C414C1BB1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B0B1DA-AF3B-4CF4-BA72-1C4640279B89}"/>
              </a:ext>
            </a:extLst>
          </p:cNvPr>
          <p:cNvGraphicFramePr/>
          <p:nvPr/>
        </p:nvGraphicFramePr>
        <p:xfrm>
          <a:off x="239697" y="2405849"/>
          <a:ext cx="11952303" cy="332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27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 this one right click save 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Belaid</dc:creator>
  <cp:lastModifiedBy>Karim Belaid</cp:lastModifiedBy>
  <cp:revision>6</cp:revision>
  <dcterms:created xsi:type="dcterms:W3CDTF">2022-05-18T10:02:28Z</dcterms:created>
  <dcterms:modified xsi:type="dcterms:W3CDTF">2022-05-20T16:50:08Z</dcterms:modified>
</cp:coreProperties>
</file>