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76" r:id="rId2"/>
    <p:sldId id="277" r:id="rId3"/>
    <p:sldId id="278" r:id="rId4"/>
    <p:sldId id="279" r:id="rId5"/>
    <p:sldId id="280" r:id="rId6"/>
    <p:sldId id="272" r:id="rId7"/>
    <p:sldId id="270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-90" y="-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FDADD-071E-41BF-93AA-E143211E3F5B}" type="datetimeFigureOut">
              <a:rPr lang="en-IN" smtClean="0"/>
              <a:pPr/>
              <a:t>06-10-2025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B4880-8FEA-42DE-8925-47900F6E946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160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11552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5BDB56-4476-571F-1337-06877774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773DAD0-9731-835D-7D25-3966D7E84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A034B37-9B33-CBAA-FAF9-A2B783E0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B3F0B3-2374-0686-C2F1-502B9D8F1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3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5BDB56-4476-571F-1337-06877774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773DAD0-9731-835D-7D25-3966D7E84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A034B37-9B33-CBAA-FAF9-A2B783E0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B3F0B3-2374-0686-C2F1-502B9D8F1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35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5BDB56-4476-571F-1337-06877774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773DAD0-9731-835D-7D25-3966D7E84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A034B37-9B33-CBAA-FAF9-A2B783E0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B3F0B3-2374-0686-C2F1-502B9D8F1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35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5BDB56-4476-571F-1337-06877774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773DAD0-9731-835D-7D25-3966D7E84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A034B37-9B33-CBAA-FAF9-A2B783E0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B3F0B3-2374-0686-C2F1-502B9D8F1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4035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5BDB56-4476-571F-1337-06877774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773DAD0-9731-835D-7D25-3966D7E84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A034B37-9B33-CBAA-FAF9-A2B783E0E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B3F0B3-2374-0686-C2F1-502B9D8F1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84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3327E-A3FE-4279-B080-AD6DAF9EDC3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714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C9596-F9A4-4033-A4EE-DA44E0969D95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293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1959B-8D34-4EAD-AA49-411AFEF090E9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0717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33550-FE73-4433-B430-7240E6A3E8D8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7512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F35A-3948-440E-9A1B-E9C2AB3624F4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631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98A8-41AE-4B3B-8BA8-E3D124D7B501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79048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7002-1C4E-4597-BE1D-41156F986DF4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476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4C1F-0A0D-4BEC-B32D-DA1E5DB2F446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401890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E1C4-F818-4EB5-B9C8-3003604527FB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101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52156-F984-447A-A7B6-077333609EAA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7365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A75-C448-4478-BF80-56ED7F756758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92262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539B-E332-4DFC-90F8-DC85A20E8C50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9098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E8E81-142D-49A5-8141-395401F28A50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present by: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62478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2726598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 smtClean="0">
                <a:latin typeface="Times New Roman" pitchFamily="18" charset="0"/>
                <a:cs typeface="Times New Roman" pitchFamily="18" charset="0"/>
              </a:rPr>
              <a:t>Rotor Hub And Pitch System</a:t>
            </a:r>
            <a:endParaRPr lang="en-GB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0" y="4188655"/>
            <a:ext cx="5899051" cy="1655762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number : 02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07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/10/2025</a:t>
            </a:r>
            <a:endParaRPr lang="it-IT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Peter Quell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xmlns="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xmlns="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xmlns="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xmlns="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xmlns="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xmlns="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xmlns="" id="{735E7E19-AD9A-2739-2D13-BC73EA4C7596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xmlns="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7963" y="4121834"/>
            <a:ext cx="3130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Group Members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Dhruvin Kakdiya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Adharsh Pappinisseri Veedu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Syed Mohammed Sikandar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4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de-DE" sz="1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07/10/2025                     </a:t>
            </a:r>
            <a:r>
              <a:rPr lang="de-DE" sz="1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Dhruvin kakdiya                                                                                                          Rotor Hub and Pitch System/Optimus syria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7118" y="6513969"/>
            <a:ext cx="44248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10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Outer-ring and inner-ring rotating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CFEC5F4-154F-4FDB-BAF7-0657AA295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0754927"/>
              </p:ext>
            </p:extLst>
          </p:nvPr>
        </p:nvGraphicFramePr>
        <p:xfrm>
          <a:off x="523783" y="1340528"/>
          <a:ext cx="11176985" cy="50166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850">
                  <a:extLst>
                    <a:ext uri="{9D8B030D-6E8A-4147-A177-3AD203B41FA5}">
                      <a16:colId xmlns:a16="http://schemas.microsoft.com/office/drawing/2014/main" xmlns="" val="2121780387"/>
                    </a:ext>
                  </a:extLst>
                </a:gridCol>
                <a:gridCol w="4570296">
                  <a:extLst>
                    <a:ext uri="{9D8B030D-6E8A-4147-A177-3AD203B41FA5}">
                      <a16:colId xmlns:a16="http://schemas.microsoft.com/office/drawing/2014/main" xmlns="" val="671648667"/>
                    </a:ext>
                  </a:extLst>
                </a:gridCol>
                <a:gridCol w="4393839">
                  <a:extLst>
                    <a:ext uri="{9D8B030D-6E8A-4147-A177-3AD203B41FA5}">
                      <a16:colId xmlns:a16="http://schemas.microsoft.com/office/drawing/2014/main" xmlns="" val="459094509"/>
                    </a:ext>
                  </a:extLst>
                </a:gridCol>
              </a:tblGrid>
              <a:tr h="52959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Outer-ring rotating (blade bolted to outer ring)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Inner-ring rotating (blade bolted to inner ring)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99108131"/>
                  </a:ext>
                </a:extLst>
              </a:tr>
              <a:tr h="5867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Which ring rotates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Outer ring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rotates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Inner ring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rotates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34454458"/>
                  </a:ext>
                </a:extLst>
              </a:tr>
              <a:tr h="5867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Typical pitch drive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external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or on ring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perimeter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inside hub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75765644"/>
                  </a:ext>
                </a:extLst>
              </a:tr>
              <a:tr h="828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Bearing diameter &amp; element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Often limited by external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packaging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Easier to realize larger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pitch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61534469"/>
                  </a:ext>
                </a:extLst>
              </a:tr>
              <a:tr h="5867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Assembly &amp; maintenance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Blade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bolts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accessed externally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Blade bolts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accessible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from inside 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hub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53757774"/>
                  </a:ext>
                </a:extLst>
              </a:tr>
              <a:tr h="10699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Common damage modes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Outer ring hoop stresses and through-cracking near bolt holes reported in field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Lower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incidence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outer-ring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through-cracks because outer ring is fixed and less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stressed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33863923"/>
                  </a:ext>
                </a:extLst>
              </a:tr>
              <a:tr h="8283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Suitability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Requires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reinforced outer ring and protective housings; higher inspection/maintenance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Preferred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— allows larger diameter bearings, internal drives, improved reliability for high moments typical of 5 MW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878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673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de-DE" sz="1400" dirty="0" smtClean="0">
              <a:solidFill>
                <a:prstClr val="white"/>
              </a:solidFill>
            </a:endParaRPr>
          </a:p>
          <a:p>
            <a:pPr lvl="0" algn="ctr"/>
            <a:r>
              <a:rPr lang="de-DE" sz="1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07/10/2025                     Dhruvin kakdiya                                                                                                          Rotor Hub and Pitch System/Optimus syria</a:t>
            </a:r>
          </a:p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latin typeface="Times New Roman" pitchFamily="18" charset="0"/>
                <a:cs typeface="Times New Roman" pitchFamily="18" charset="0"/>
              </a:rPr>
              <a:t>Agenda</a:t>
            </a:r>
            <a:endParaRPr lang="de-DE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2513" y="1678675"/>
            <a:ext cx="6278001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Comparison of Hub shape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Weighted evaluation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a pitch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system</a:t>
            </a: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Selection of Inner or Outer ring Rotating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30400" indent="-23040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84F8CE-E76D-2EC9-83F9-DC7996E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5810CB21-A023-FE9E-5BF5-E18F8E6FE5B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8387AECE-4326-A3BF-4AE4-619D8772AD1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FC6E9BC8-8D1F-9905-72B2-73D75F09D11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1E9441A6-19F3-7B72-D14C-099D78C5311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07/10/2025                     Dhruvin kakdiya</a:t>
            </a:r>
            <a:r>
              <a:rPr kumimoji="0" lang="de-DE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Rotor Hub and Pitch System/Optimus syria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A4AAB6B-8679-8C46-CF20-98BCB8DD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414F042-C5F1-4C2C-BE66-C4F6BFB00EBD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3B57DDD-6148-C3B5-D977-487F9F9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Rotor Hub Shape Comparison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772359" y="1340530"/>
          <a:ext cx="10280340" cy="4776186"/>
        </p:xfrm>
        <a:graphic>
          <a:graphicData uri="http://schemas.openxmlformats.org/drawingml/2006/table">
            <a:tbl>
              <a:tblPr/>
              <a:tblGrid>
                <a:gridCol w="5082497"/>
                <a:gridCol w="2278111"/>
                <a:gridCol w="2919732"/>
              </a:tblGrid>
              <a:tr h="45417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Star hub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Sphere hub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49813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Aerodynamic Efficiecy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  <a:tr h="4688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Structural simplicity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</a:tr>
              <a:tr h="4688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Manufacturing ease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  <a:tr h="4688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Maintenance access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</a:tr>
              <a:tr h="4688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Fatigue resistance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  <a:tr h="4688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Weight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</a:tr>
              <a:tr h="4688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  <a:tr h="46882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Suitability(Onshore)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</a:tr>
              <a:tr h="54208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52257" y="6134470"/>
            <a:ext cx="6203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= Low preferable, 2 = Medium preferable, 3 = High preferable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97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84F8CE-E76D-2EC9-83F9-DC7996E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5810CB21-A023-FE9E-5BF5-E18F8E6FE5B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8387AECE-4326-A3BF-4AE4-619D8772AD1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FC6E9BC8-8D1F-9905-72B2-73D75F09D11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1E9441A6-19F3-7B72-D14C-099D78C5311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07/10/2025                     Dhruvin kakdiya</a:t>
            </a:r>
            <a:r>
              <a:rPr kumimoji="0" lang="de-DE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Rotor Hub and Pitch System/Optimus syria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A4AAB6B-8679-8C46-CF20-98BCB8DD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414F042-C5F1-4C2C-BE66-C4F6BFB00EBD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3B57DDD-6148-C3B5-D977-487F9F9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847" y="0"/>
            <a:ext cx="10630601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Weighted Evaluation of Pitch Control Systems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85125" y="1389798"/>
          <a:ext cx="11062378" cy="4700285"/>
        </p:xfrm>
        <a:graphic>
          <a:graphicData uri="http://schemas.openxmlformats.org/drawingml/2006/table">
            <a:tbl>
              <a:tblPr/>
              <a:tblGrid>
                <a:gridCol w="4471530"/>
                <a:gridCol w="3563250"/>
                <a:gridCol w="3027598"/>
              </a:tblGrid>
              <a:tr h="53636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Times New Roman"/>
                        </a:rPr>
                        <a:t>Criteria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Electrical Pitch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latin typeface="Times New Roman"/>
                        </a:rPr>
                        <a:t>Hydraulic Pitch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</a:tr>
              <a:tr h="46579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Investment cost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 torque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Reliability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Installation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  <a:tr h="53636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Operations at Hot climate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Weight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Service Friendliness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Simple Design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</a:tr>
              <a:tr h="451679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624396" y="6149526"/>
            <a:ext cx="7179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= Low preferable, 2 = Medium preferable, 3 = High preferable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97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84F8CE-E76D-2EC9-83F9-DC7996E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5810CB21-A023-FE9E-5BF5-E18F8E6FE5B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8387AECE-4326-A3BF-4AE4-619D8772AD1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FC6E9BC8-8D1F-9905-72B2-73D75F09D11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1E9441A6-19F3-7B72-D14C-099D78C5311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07/10/2025                     Dhruvin kakdiya</a:t>
            </a:r>
            <a:r>
              <a:rPr kumimoji="0" lang="de-DE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Rotor Hub and Pitch System/Optimus syria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A4AAB6B-8679-8C46-CF20-98BCB8DD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414F042-C5F1-4C2C-BE66-C4F6BFB00EBD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3B57DDD-6148-C3B5-D977-487F9F9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Why Choose Electric over Hydraulic?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3408307-6A20-847A-C2CF-FA08F5A1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89" y="1413378"/>
            <a:ext cx="11170429" cy="1940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 Hydraulic oil→ no leaks or contamination risk in hot, dusty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environment.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Handles high ambient temperatures and dust reliably with IP-rated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enclosures.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97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84F8CE-E76D-2EC9-83F9-DC7996E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5810CB21-A023-FE9E-5BF5-E18F8E6FE5B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8387AECE-4326-A3BF-4AE4-619D8772AD1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FC6E9BC8-8D1F-9905-72B2-73D75F09D11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1E9441A6-19F3-7B72-D14C-099D78C5311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07/10/2025                     Dhruvin kakdiya</a:t>
            </a:r>
            <a:r>
              <a:rPr kumimoji="0" lang="de-DE" sz="1400" b="0" i="0" u="none" strike="noStrike" kern="120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Rotor Hub and Pitch System/Optimus syria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A4AAB6B-8679-8C46-CF20-98BCB8DD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414F042-C5F1-4C2C-BE66-C4F6BFB00EBD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3B57DDD-6148-C3B5-D977-487F9F9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Outer-ring rotating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155B3ED-6249-4C99-916E-4A7887BF4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207" y="1975420"/>
            <a:ext cx="5486400" cy="331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B61165-0B13-4ACD-BDFC-00A92914BB3D}"/>
              </a:ext>
            </a:extLst>
          </p:cNvPr>
          <p:cNvSpPr txBox="1"/>
          <p:nvPr/>
        </p:nvSpPr>
        <p:spPr>
          <a:xfrm>
            <a:off x="7200660" y="3171105"/>
            <a:ext cx="371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blade is bolted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fixed to the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1973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4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de-DE" sz="1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07/10/2025                     </a:t>
            </a:r>
            <a:r>
              <a:rPr lang="de-DE" sz="1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Dhruvin kakdiya                                                                                                          Rotor Hub and Pitch System/Optimus syria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 Outer ring rotating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3408307-6A20-847A-C2CF-FA08F5A1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20" y="1767084"/>
            <a:ext cx="4264385" cy="42480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More compact hub/lighter hub design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Simpler lubrication routing to an inner stationary ring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9AD729C-EF69-3FF9-6171-1F1B01FE9E61}"/>
              </a:ext>
            </a:extLst>
          </p:cNvPr>
          <p:cNvCxnSpPr/>
          <p:nvPr/>
        </p:nvCxnSpPr>
        <p:spPr>
          <a:xfrm>
            <a:off x="5769204" y="1470581"/>
            <a:ext cx="0" cy="475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FB2EF8-488A-DFAA-7461-60CD33F6487D}"/>
              </a:ext>
            </a:extLst>
          </p:cNvPr>
          <p:cNvSpPr txBox="1"/>
          <p:nvPr/>
        </p:nvSpPr>
        <p:spPr>
          <a:xfrm>
            <a:off x="1668985" y="1267364"/>
            <a:ext cx="2611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89FB41-D705-97A2-C87B-4524608A2260}"/>
              </a:ext>
            </a:extLst>
          </p:cNvPr>
          <p:cNvSpPr txBox="1"/>
          <p:nvPr/>
        </p:nvSpPr>
        <p:spPr>
          <a:xfrm>
            <a:off x="6619461" y="1325563"/>
            <a:ext cx="323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64C2BD5A-55FB-4821-9EC8-E4C8468A5682}"/>
              </a:ext>
            </a:extLst>
          </p:cNvPr>
          <p:cNvSpPr txBox="1">
            <a:spLocks/>
          </p:cNvSpPr>
          <p:nvPr/>
        </p:nvSpPr>
        <p:spPr>
          <a:xfrm>
            <a:off x="6109648" y="1783123"/>
            <a:ext cx="4264385" cy="424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Higher risk of ring cracking / blade detachment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requires extra protective covers / spinner / teeth covers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7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84F8CE-E76D-2EC9-83F9-DC7996E7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5810CB21-A023-FE9E-5BF5-E18F8E6FE5B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8387AECE-4326-A3BF-4AE4-619D8772AD1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FC6E9BC8-8D1F-9905-72B2-73D75F09D11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1E9441A6-19F3-7B72-D14C-099D78C5311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4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de-DE" sz="1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07/10/2025                     </a:t>
            </a:r>
            <a:r>
              <a:rPr lang="de-DE" sz="1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Dhruvin kakdiya                                                                                                          Rotor Hub and Pitch System/Optimus syria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5A4AAB6B-8679-8C46-CF20-98BCB8DD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414F042-C5F1-4C2C-BE66-C4F6BFB00EBD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xmlns="" id="{D3B57DDD-6148-C3B5-D977-487F9F961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Inner-ring rotating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B749ED6-0AA8-449F-BAC9-D427AE717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7771" y="1575370"/>
            <a:ext cx="5486400" cy="411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612A8C9-76BD-4B46-BFB7-ABE216CCD6EF}"/>
              </a:ext>
            </a:extLst>
          </p:cNvPr>
          <p:cNvSpPr txBox="1"/>
          <p:nvPr/>
        </p:nvSpPr>
        <p:spPr>
          <a:xfrm>
            <a:off x="7517900" y="3361894"/>
            <a:ext cx="371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blade is bolted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fixed to the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640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xmlns="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xmlns="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xmlns="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 sz="1400" dirty="0" smtClean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de-DE" sz="1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07/10/2025                     </a:t>
            </a:r>
            <a:r>
              <a:rPr lang="de-DE" sz="1400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Dhruvin kakdiya                                                                                                          Rotor Hub and Pitch System/Optimus syria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 Inner ring rotating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A3408307-6A20-847A-C2CF-FA08F5A1F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20" y="1767084"/>
            <a:ext cx="4264385" cy="4248084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Safer from blade-detachment viewpoint 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Pitch drives can be housed inside the hub ,simplifying environmental protection and maintenance access for the drives.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 accommodate larger bearing diameter and more rolling elements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C9AD729C-EF69-3FF9-6171-1F1B01FE9E61}"/>
              </a:ext>
            </a:extLst>
          </p:cNvPr>
          <p:cNvCxnSpPr/>
          <p:nvPr/>
        </p:nvCxnSpPr>
        <p:spPr>
          <a:xfrm>
            <a:off x="5769204" y="1470581"/>
            <a:ext cx="0" cy="4751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4FB2EF8-488A-DFAA-7461-60CD33F6487D}"/>
              </a:ext>
            </a:extLst>
          </p:cNvPr>
          <p:cNvSpPr txBox="1"/>
          <p:nvPr/>
        </p:nvSpPr>
        <p:spPr>
          <a:xfrm>
            <a:off x="1668985" y="1267364"/>
            <a:ext cx="26110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Pros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89FB41-D705-97A2-C87B-4524608A2260}"/>
              </a:ext>
            </a:extLst>
          </p:cNvPr>
          <p:cNvSpPr txBox="1"/>
          <p:nvPr/>
        </p:nvSpPr>
        <p:spPr>
          <a:xfrm>
            <a:off x="6619461" y="1325563"/>
            <a:ext cx="323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Cons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64C2BD5A-55FB-4821-9EC8-E4C8468A5682}"/>
              </a:ext>
            </a:extLst>
          </p:cNvPr>
          <p:cNvSpPr txBox="1">
            <a:spLocks/>
          </p:cNvSpPr>
          <p:nvPr/>
        </p:nvSpPr>
        <p:spPr>
          <a:xfrm>
            <a:off x="6109648" y="1783123"/>
            <a:ext cx="4264385" cy="42480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Hub may need to be larger to house internal drives and allow for the inner ring geometry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8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Internal packaging / integration is more complex (electrical routing, motor placement) 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8511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574</Words>
  <Application>Microsoft Office PowerPoint</Application>
  <PresentationFormat>Custom</PresentationFormat>
  <Paragraphs>152</Paragraphs>
  <Slides>10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Rotor Hub And Pitch System</vt:lpstr>
      <vt:lpstr>Agenda</vt:lpstr>
      <vt:lpstr>Rotor Hub Shape Comparison</vt:lpstr>
      <vt:lpstr>Weighted Evaluation of Pitch Control Systems</vt:lpstr>
      <vt:lpstr>Why Choose Electric over Hydraulic?</vt:lpstr>
      <vt:lpstr>Outer-ring rotating </vt:lpstr>
      <vt:lpstr> Outer ring rotating</vt:lpstr>
      <vt:lpstr>Inner-ring rotating </vt:lpstr>
      <vt:lpstr> Inner ring rotating</vt:lpstr>
      <vt:lpstr> Outer-ring and inner-ring rotating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Weighted Evaluation of Pitch Control Systems</dc:title>
  <dc:creator>S m Sikandar</dc:creator>
  <cp:lastModifiedBy>Dhruvin</cp:lastModifiedBy>
  <cp:revision>20</cp:revision>
  <dcterms:created xsi:type="dcterms:W3CDTF">2025-10-04T04:49:24Z</dcterms:created>
  <dcterms:modified xsi:type="dcterms:W3CDTF">2025-10-06T09:48:50Z</dcterms:modified>
</cp:coreProperties>
</file>