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0" r:id="rId3"/>
    <p:sldId id="259" r:id="rId4"/>
    <p:sldId id="264" r:id="rId5"/>
    <p:sldId id="269" r:id="rId6"/>
    <p:sldId id="273" r:id="rId7"/>
    <p:sldId id="274" r:id="rId8"/>
    <p:sldId id="275" r:id="rId9"/>
    <p:sldId id="27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  <p14:sldId id="273"/>
            <p14:sldId id="274"/>
            <p14:sldId id="275"/>
            <p14:sldId id="276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-kiel.de/fachbereiche/maschinenwesen/wir-ueber-uns/lehre/prof-dr-rer-nat-alois-schaffarczyk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841" y="3390330"/>
            <a:ext cx="9144000" cy="1226128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14.10.2025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Dr. rer.nat. Alois Schaffarczyk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/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</a:b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14049" y="5218072"/>
            <a:ext cx="7130150" cy="384623"/>
          </a:xfrm>
        </p:spPr>
        <p:txBody>
          <a:bodyPr/>
          <a:lstStyle/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Jay Pandya, Harsh Panchal, 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Kandarp Pathak, Daniyal Sikander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660920" y="4670775"/>
            <a:ext cx="264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Presented by </a:t>
            </a:r>
            <a:r>
              <a:rPr lang="en-IN" dirty="0" smtClean="0"/>
              <a:t>– Jay Pandya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de-DE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speed ratio (TSR)</a:t>
            </a:r>
            <a:endParaRPr lang="de-D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distribution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39818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449532" cy="367815"/>
          </a:xfrm>
        </p:spPr>
        <p:txBody>
          <a:bodyPr/>
          <a:lstStyle/>
          <a:p>
            <a:pPr algn="ctr"/>
            <a:r>
              <a:rPr lang="en-GB" dirty="0" smtClean="0"/>
              <a:t>Rotor Blade design/ </a:t>
            </a:r>
            <a:r>
              <a:rPr lang="en-GB" dirty="0"/>
              <a:t>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45029" y="6639818"/>
            <a:ext cx="5596085" cy="436363"/>
          </a:xfrm>
        </p:spPr>
        <p:txBody>
          <a:bodyPr>
            <a:normAutofit/>
          </a:bodyPr>
          <a:lstStyle/>
          <a:p>
            <a:r>
              <a:rPr lang="en-GB" dirty="0" smtClean="0"/>
              <a:t>Jay Pandya </a:t>
            </a:r>
            <a:r>
              <a:rPr lang="en-GB" dirty="0"/>
              <a:t>Matriculation Number </a:t>
            </a:r>
            <a:r>
              <a:rPr lang="en-GB" dirty="0" smtClean="0"/>
              <a:t>770198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Jay </a:t>
            </a:r>
            <a:r>
              <a:rPr lang="en-GB" dirty="0" smtClean="0"/>
              <a:t>Pandya (770198)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474613" y="6564113"/>
            <a:ext cx="3486478" cy="365126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Rated power – 5 MW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 Diameter - 160 m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- 9.3 m/s (as per management team)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 diameter –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3-4m (not decided yet)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 height - 120m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Rated Rotor Speed – 8.36-9.55 rpm (if rotor radius is 80m)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Blade length – 80-83m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Speed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14.10.2025</a:t>
            </a:r>
            <a:endParaRPr lang="en-GB" dirty="0" smtClean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1421"/>
            <a:ext cx="3468005" cy="367817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Jay Pandya (</a:t>
            </a:r>
            <a:r>
              <a:rPr lang="en-GB" dirty="0" smtClean="0"/>
              <a:t>770198)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 is the linear velocity of the blade tip as it rotates through the air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Vₜ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×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Vₜ = Tip speed (m/s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=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velocity (rad/s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Rotor radius (m)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assumed 70-80 m/s.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7" y="2412458"/>
            <a:ext cx="6708237" cy="3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Speed Ratio (TSR)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357169" cy="365126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Jay Pandya (770198)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 Ratio (λ) is the ratio of the blade tip speed to the incoming wind speed.</a:t>
            </a:r>
          </a:p>
          <a:p>
            <a:pPr>
              <a:spcAft>
                <a:spcPts val="1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λ = Vₜ /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I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Tip speed ratio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Vₜ = Tip speed (m/s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which we have assumed 80 m/s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Wind speed (m/s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which is 9.3 m/s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TSR = 80/9.3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TSR ≈ 8.6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394114" cy="293887"/>
          </a:xfrm>
        </p:spPr>
        <p:txBody>
          <a:bodyPr/>
          <a:lstStyle/>
          <a:p>
            <a:pPr algn="ctr"/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Jay Pandya (770198)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speed: Increases power but causes higher noise and stress on blades.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speed: Reduces noise but decreases efficiency.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TSR (6–10) ensures balance between efficiency, noise, and structural integrity.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helps maximize power coefficient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115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Distribution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1"/>
            <a:ext cx="3310987" cy="365127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87764" y="6564112"/>
            <a:ext cx="5596085" cy="365125"/>
          </a:xfrm>
        </p:spPr>
        <p:txBody>
          <a:bodyPr/>
          <a:lstStyle/>
          <a:p>
            <a:r>
              <a:rPr lang="en-GB" dirty="0"/>
              <a:t>Jay Pandya (770198)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distribution describes how the blade’s cross-sectional thickness changes from root to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performance and structural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35–40% thickness – for structural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Mid-section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25–30% thickness – transition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</a:p>
          <a:p>
            <a:pPr>
              <a:spcAft>
                <a:spcPts val="100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15–18% thickness – aerodynamic, reduces drag.</a:t>
            </a:r>
          </a:p>
          <a:p>
            <a:pPr>
              <a:spcAft>
                <a:spcPts val="1000"/>
              </a:spcAft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2708279"/>
            <a:ext cx="6096248" cy="34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Week’s 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numerical values for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Speed Ratio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Distribution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MW wind turbine.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necessary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and structural 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calculations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with the professor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Schaffarczyk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regarding next steps.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21120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4613" y="6621120"/>
            <a:ext cx="3523423" cy="308118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en-GB" dirty="0"/>
              <a:t>Jay Pandya (770198)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3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Burton, T., Jenkins, N., Sharpe, D.,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Bossanyi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(2021). Wind Energy Handbook (3rd ed.). Wiley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(2013). Wind Turbines: Fundamentals, Technologies, Application, Economics (3rd ed.). Springer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Schaffarczyk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P.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(2014). Understanding Wind Power Technology: Theory, Deployment, and Optimisation. Wiley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DNV GL.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(2016). Design and Analysis of Wind Turbine Blades – Guideline for Certification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Renewable Energy Laboratory (NREL).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(2009). Wind Turbine Design Guideline DG03: Blade Structural Testing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Wind Energy Council (GWEC).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(2024). Global Wind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14.10.2025</a:t>
            </a:r>
            <a:endParaRPr lang="en-GB" dirty="0"/>
          </a:p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1421"/>
            <a:ext cx="3523423" cy="367817"/>
          </a:xfrm>
        </p:spPr>
        <p:txBody>
          <a:bodyPr/>
          <a:lstStyle/>
          <a:p>
            <a:pPr algn="ctr"/>
            <a:r>
              <a:rPr lang="en-GB" dirty="0"/>
              <a:t>Rotor Blade design/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Jay Pandya (770198)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1305</TotalTime>
  <Words>648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Office</vt:lpstr>
      <vt:lpstr>Benutzerdefiniertes Design</vt:lpstr>
      <vt:lpstr>Rotor Blade Design</vt:lpstr>
      <vt:lpstr>List of contents </vt:lpstr>
      <vt:lpstr>Overview</vt:lpstr>
      <vt:lpstr>Tip Speed</vt:lpstr>
      <vt:lpstr>Tip Speed Ratio (TSR)</vt:lpstr>
      <vt:lpstr>Why it is important?</vt:lpstr>
      <vt:lpstr>Thickness Distribution</vt:lpstr>
      <vt:lpstr>Next Week’s Work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Blade and Aerodynamics</dc:title>
  <dc:creator>harsh panchal</dc:creator>
  <cp:lastModifiedBy>pandyajay245@gmail.com</cp:lastModifiedBy>
  <cp:revision>32</cp:revision>
  <dcterms:created xsi:type="dcterms:W3CDTF">2025-10-02T13:56:12Z</dcterms:created>
  <dcterms:modified xsi:type="dcterms:W3CDTF">2025-10-13T09:52:07Z</dcterms:modified>
</cp:coreProperties>
</file>