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1" r:id="rId2"/>
    <p:sldMasterId id="2147483672" r:id="rId3"/>
  </p:sldMasterIdLst>
  <p:notesMasterIdLst>
    <p:notesMasterId r:id="rId11"/>
  </p:notesMasterIdLst>
  <p:handoutMasterIdLst>
    <p:handoutMasterId r:id="rId12"/>
  </p:handoutMasterIdLst>
  <p:sldIdLst>
    <p:sldId id="270" r:id="rId4"/>
    <p:sldId id="259" r:id="rId5"/>
    <p:sldId id="284" r:id="rId6"/>
    <p:sldId id="296" r:id="rId7"/>
    <p:sldId id="297" r:id="rId8"/>
    <p:sldId id="283" r:id="rId9"/>
    <p:sldId id="29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slide" id="{EBA04D78-D1FF-49F4-BDD6-03EE135E606E}">
          <p14:sldIdLst>
            <p14:sldId id="270"/>
          </p14:sldIdLst>
        </p14:section>
        <p14:section name="List of contents" id="{65043596-36B7-4360-BB5C-7A99EFAEC5C9}">
          <p14:sldIdLst>
            <p14:sldId id="259"/>
          </p14:sldIdLst>
        </p14:section>
        <p14:section name="Title, main slides" id="{B26F6679-C236-4D3D-BC2F-CAE5ED400718}">
          <p14:sldIdLst>
            <p14:sldId id="284"/>
            <p14:sldId id="296"/>
            <p14:sldId id="297"/>
            <p14:sldId id="283"/>
          </p14:sldIdLst>
        </p14:section>
        <p14:section name="Bibliography" id="{2ECB0A3B-7D16-4F98-AD6A-5308DF7BF078}">
          <p14:sldIdLst>
            <p14:sldId id="2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ECEFA"/>
    <a:srgbClr val="92C6E6"/>
    <a:srgbClr val="80D2F7"/>
    <a:srgbClr val="7ED1F7"/>
    <a:srgbClr val="A1DFFD"/>
    <a:srgbClr val="C0F5FF"/>
    <a:srgbClr val="3C96FA"/>
    <a:srgbClr val="BDE5F9"/>
    <a:srgbClr val="C1E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B099F1-B666-4C4C-B374-28F926D009F6}" v="27" dt="2025-10-26T18:00:41.9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69" d="100"/>
          <a:sy n="69" d="100"/>
        </p:scale>
        <p:origin x="488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darp Pathak" userId="4a92b423ed8c55cf" providerId="LiveId" clId="{8CD35AB5-3580-4BDC-947D-96F75907F7B2}"/>
    <pc:docChg chg="undo custSel addSld delSld modSld sldOrd modSection">
      <pc:chgData name="Kandarp Pathak" userId="4a92b423ed8c55cf" providerId="LiveId" clId="{8CD35AB5-3580-4BDC-947D-96F75907F7B2}" dt="2025-10-26T18:04:26.399" v="1682" actId="20577"/>
      <pc:docMkLst>
        <pc:docMk/>
      </pc:docMkLst>
      <pc:sldChg chg="modSp mod">
        <pc:chgData name="Kandarp Pathak" userId="4a92b423ed8c55cf" providerId="LiveId" clId="{8CD35AB5-3580-4BDC-947D-96F75907F7B2}" dt="2025-10-26T18:04:17.764" v="1678" actId="20577"/>
        <pc:sldMkLst>
          <pc:docMk/>
          <pc:sldMk cId="1106553756" sldId="259"/>
        </pc:sldMkLst>
        <pc:spChg chg="mod">
          <ac:chgData name="Kandarp Pathak" userId="4a92b423ed8c55cf" providerId="LiveId" clId="{8CD35AB5-3580-4BDC-947D-96F75907F7B2}" dt="2025-10-26T17:54:36.987" v="1446" actId="1076"/>
          <ac:spMkLst>
            <pc:docMk/>
            <pc:sldMk cId="1106553756" sldId="259"/>
            <ac:spMk id="4" creationId="{00000000-0000-0000-0000-000000000000}"/>
          </ac:spMkLst>
        </pc:spChg>
        <pc:spChg chg="mod">
          <ac:chgData name="Kandarp Pathak" userId="4a92b423ed8c55cf" providerId="LiveId" clId="{8CD35AB5-3580-4BDC-947D-96F75907F7B2}" dt="2025-10-26T18:04:17.764" v="1678" actId="20577"/>
          <ac:spMkLst>
            <pc:docMk/>
            <pc:sldMk cId="1106553756" sldId="259"/>
            <ac:spMk id="8" creationId="{9982188D-DB72-4CAF-98D5-DE22407E3D28}"/>
          </ac:spMkLst>
        </pc:spChg>
        <pc:spChg chg="mod">
          <ac:chgData name="Kandarp Pathak" userId="4a92b423ed8c55cf" providerId="LiveId" clId="{8CD35AB5-3580-4BDC-947D-96F75907F7B2}" dt="2025-10-26T14:27:32.662" v="148" actId="20577"/>
          <ac:spMkLst>
            <pc:docMk/>
            <pc:sldMk cId="1106553756" sldId="259"/>
            <ac:spMk id="11" creationId="{8F11D7F1-39D2-6CD0-A45E-2199A3CF9435}"/>
          </ac:spMkLst>
        </pc:spChg>
        <pc:spChg chg="mod">
          <ac:chgData name="Kandarp Pathak" userId="4a92b423ed8c55cf" providerId="LiveId" clId="{8CD35AB5-3580-4BDC-947D-96F75907F7B2}" dt="2025-10-26T14:27:17.964" v="109" actId="20577"/>
          <ac:spMkLst>
            <pc:docMk/>
            <pc:sldMk cId="1106553756" sldId="259"/>
            <ac:spMk id="13" creationId="{132D16E5-6BE7-8FC8-CFB3-81C918BB45F1}"/>
          </ac:spMkLst>
        </pc:spChg>
        <pc:spChg chg="mod">
          <ac:chgData name="Kandarp Pathak" userId="4a92b423ed8c55cf" providerId="LiveId" clId="{8CD35AB5-3580-4BDC-947D-96F75907F7B2}" dt="2025-10-26T17:56:35.174" v="1449" actId="255"/>
          <ac:spMkLst>
            <pc:docMk/>
            <pc:sldMk cId="1106553756" sldId="259"/>
            <ac:spMk id="22" creationId="{C01C5AA7-5821-01BD-1AC8-74837347C777}"/>
          </ac:spMkLst>
        </pc:spChg>
      </pc:sldChg>
      <pc:sldChg chg="delSp modSp mod">
        <pc:chgData name="Kandarp Pathak" userId="4a92b423ed8c55cf" providerId="LiveId" clId="{8CD35AB5-3580-4BDC-947D-96F75907F7B2}" dt="2025-10-26T18:04:26.399" v="1682" actId="20577"/>
        <pc:sldMkLst>
          <pc:docMk/>
          <pc:sldMk cId="1515102388" sldId="270"/>
        </pc:sldMkLst>
        <pc:spChg chg="del mod">
          <ac:chgData name="Kandarp Pathak" userId="4a92b423ed8c55cf" providerId="LiveId" clId="{8CD35AB5-3580-4BDC-947D-96F75907F7B2}" dt="2025-10-26T14:25:26.544" v="7" actId="478"/>
          <ac:spMkLst>
            <pc:docMk/>
            <pc:sldMk cId="1515102388" sldId="270"/>
            <ac:spMk id="2" creationId="{F1A690F4-D79D-8EBC-12DE-D491129BCFF6}"/>
          </ac:spMkLst>
        </pc:spChg>
        <pc:spChg chg="mod">
          <ac:chgData name="Kandarp Pathak" userId="4a92b423ed8c55cf" providerId="LiveId" clId="{8CD35AB5-3580-4BDC-947D-96F75907F7B2}" dt="2025-10-26T14:31:28.748" v="391" actId="20577"/>
          <ac:spMkLst>
            <pc:docMk/>
            <pc:sldMk cId="1515102388" sldId="270"/>
            <ac:spMk id="8" creationId="{7FF1E788-369D-9A8F-8F84-AD852E9D2EDA}"/>
          </ac:spMkLst>
        </pc:spChg>
        <pc:spChg chg="mod">
          <ac:chgData name="Kandarp Pathak" userId="4a92b423ed8c55cf" providerId="LiveId" clId="{8CD35AB5-3580-4BDC-947D-96F75907F7B2}" dt="2025-10-26T14:23:53.002" v="2"/>
          <ac:spMkLst>
            <pc:docMk/>
            <pc:sldMk cId="1515102388" sldId="270"/>
            <ac:spMk id="10" creationId="{277A63BB-08BE-619B-2533-3CC69CC19E93}"/>
          </ac:spMkLst>
        </pc:spChg>
        <pc:spChg chg="mod">
          <ac:chgData name="Kandarp Pathak" userId="4a92b423ed8c55cf" providerId="LiveId" clId="{8CD35AB5-3580-4BDC-947D-96F75907F7B2}" dt="2025-10-26T14:26:48.436" v="95" actId="20577"/>
          <ac:spMkLst>
            <pc:docMk/>
            <pc:sldMk cId="1515102388" sldId="270"/>
            <ac:spMk id="11" creationId="{6C33708F-5C1C-4DEB-9893-96704EE48E03}"/>
          </ac:spMkLst>
        </pc:spChg>
        <pc:spChg chg="mod">
          <ac:chgData name="Kandarp Pathak" userId="4a92b423ed8c55cf" providerId="LiveId" clId="{8CD35AB5-3580-4BDC-947D-96F75907F7B2}" dt="2025-10-26T14:26:34.965" v="57" actId="20577"/>
          <ac:spMkLst>
            <pc:docMk/>
            <pc:sldMk cId="1515102388" sldId="270"/>
            <ac:spMk id="12" creationId="{55185CE4-A5C3-45EC-B552-A42597EFE5E0}"/>
          </ac:spMkLst>
        </pc:spChg>
        <pc:spChg chg="mod">
          <ac:chgData name="Kandarp Pathak" userId="4a92b423ed8c55cf" providerId="LiveId" clId="{8CD35AB5-3580-4BDC-947D-96F75907F7B2}" dt="2025-10-26T14:26:24.488" v="43" actId="14100"/>
          <ac:spMkLst>
            <pc:docMk/>
            <pc:sldMk cId="1515102388" sldId="270"/>
            <ac:spMk id="13" creationId="{132D16E5-6BE7-8FC8-CFB3-81C918BB45F1}"/>
          </ac:spMkLst>
        </pc:spChg>
        <pc:spChg chg="mod">
          <ac:chgData name="Kandarp Pathak" userId="4a92b423ed8c55cf" providerId="LiveId" clId="{8CD35AB5-3580-4BDC-947D-96F75907F7B2}" dt="2025-10-26T18:04:26.399" v="1682" actId="20577"/>
          <ac:spMkLst>
            <pc:docMk/>
            <pc:sldMk cId="1515102388" sldId="270"/>
            <ac:spMk id="14" creationId="{417D587D-76A0-4058-87DA-7E769D5E55A9}"/>
          </ac:spMkLst>
        </pc:spChg>
      </pc:sldChg>
      <pc:sldChg chg="addSp delSp modSp add del mod">
        <pc:chgData name="Kandarp Pathak" userId="4a92b423ed8c55cf" providerId="LiveId" clId="{8CD35AB5-3580-4BDC-947D-96F75907F7B2}" dt="2025-10-26T18:03:45.197" v="1662" actId="20577"/>
        <pc:sldMkLst>
          <pc:docMk/>
          <pc:sldMk cId="2868459973" sldId="283"/>
        </pc:sldMkLst>
        <pc:spChg chg="mod">
          <ac:chgData name="Kandarp Pathak" userId="4a92b423ed8c55cf" providerId="LiveId" clId="{8CD35AB5-3580-4BDC-947D-96F75907F7B2}" dt="2025-10-26T15:43:26.613" v="907" actId="20577"/>
          <ac:spMkLst>
            <pc:docMk/>
            <pc:sldMk cId="2868459973" sldId="283"/>
            <ac:spMk id="9" creationId="{00000000-0000-0000-0000-000000000000}"/>
          </ac:spMkLst>
        </pc:spChg>
        <pc:spChg chg="mod">
          <ac:chgData name="Kandarp Pathak" userId="4a92b423ed8c55cf" providerId="LiveId" clId="{8CD35AB5-3580-4BDC-947D-96F75907F7B2}" dt="2025-10-26T18:03:45.197" v="1662" actId="20577"/>
          <ac:spMkLst>
            <pc:docMk/>
            <pc:sldMk cId="2868459973" sldId="283"/>
            <ac:spMk id="10" creationId="{1D63B311-CF1C-4222-847E-EBC3457CB22C}"/>
          </ac:spMkLst>
        </pc:spChg>
        <pc:spChg chg="add del mod">
          <ac:chgData name="Kandarp Pathak" userId="4a92b423ed8c55cf" providerId="LiveId" clId="{8CD35AB5-3580-4BDC-947D-96F75907F7B2}" dt="2025-10-26T17:53:18.458" v="1398" actId="58"/>
          <ac:spMkLst>
            <pc:docMk/>
            <pc:sldMk cId="2868459973" sldId="283"/>
            <ac:spMk id="13" creationId="{00000000-0000-0000-0000-000000000000}"/>
          </ac:spMkLst>
        </pc:spChg>
        <pc:spChg chg="mod">
          <ac:chgData name="Kandarp Pathak" userId="4a92b423ed8c55cf" providerId="LiveId" clId="{8CD35AB5-3580-4BDC-947D-96F75907F7B2}" dt="2025-10-26T14:28:09.668" v="200" actId="20577"/>
          <ac:spMkLst>
            <pc:docMk/>
            <pc:sldMk cId="2868459973" sldId="283"/>
            <ac:spMk id="14" creationId="{8F11D7F1-39D2-6CD0-A45E-2199A3CF9435}"/>
          </ac:spMkLst>
        </pc:spChg>
        <pc:spChg chg="mod">
          <ac:chgData name="Kandarp Pathak" userId="4a92b423ed8c55cf" providerId="LiveId" clId="{8CD35AB5-3580-4BDC-947D-96F75907F7B2}" dt="2025-10-26T14:27:47.025" v="161" actId="20577"/>
          <ac:spMkLst>
            <pc:docMk/>
            <pc:sldMk cId="2868459973" sldId="283"/>
            <ac:spMk id="15" creationId="{132D16E5-6BE7-8FC8-CFB3-81C918BB45F1}"/>
          </ac:spMkLst>
        </pc:spChg>
        <pc:picChg chg="add mod">
          <ac:chgData name="Kandarp Pathak" userId="4a92b423ed8c55cf" providerId="LiveId" clId="{8CD35AB5-3580-4BDC-947D-96F75907F7B2}" dt="2025-10-26T15:40:32.352" v="865" actId="14100"/>
          <ac:picMkLst>
            <pc:docMk/>
            <pc:sldMk cId="2868459973" sldId="283"/>
            <ac:picMk id="3" creationId="{F71F1155-1F54-1399-9A26-A905EE02C904}"/>
          </ac:picMkLst>
        </pc:picChg>
        <pc:picChg chg="add mod">
          <ac:chgData name="Kandarp Pathak" userId="4a92b423ed8c55cf" providerId="LiveId" clId="{8CD35AB5-3580-4BDC-947D-96F75907F7B2}" dt="2025-10-26T15:40:32.352" v="865" actId="14100"/>
          <ac:picMkLst>
            <pc:docMk/>
            <pc:sldMk cId="2868459973" sldId="283"/>
            <ac:picMk id="5" creationId="{02E52B88-B5ED-8749-F302-B53CBA513AF5}"/>
          </ac:picMkLst>
        </pc:picChg>
        <pc:picChg chg="add mod">
          <ac:chgData name="Kandarp Pathak" userId="4a92b423ed8c55cf" providerId="LiveId" clId="{8CD35AB5-3580-4BDC-947D-96F75907F7B2}" dt="2025-10-26T15:43:17.682" v="894" actId="14100"/>
          <ac:picMkLst>
            <pc:docMk/>
            <pc:sldMk cId="2868459973" sldId="283"/>
            <ac:picMk id="8" creationId="{38168390-3966-4581-E5C5-2C87CFC5495A}"/>
          </ac:picMkLst>
        </pc:picChg>
        <pc:picChg chg="add del mod">
          <ac:chgData name="Kandarp Pathak" userId="4a92b423ed8c55cf" providerId="LiveId" clId="{8CD35AB5-3580-4BDC-947D-96F75907F7B2}" dt="2025-10-26T15:41:49.412" v="878" actId="21"/>
          <ac:picMkLst>
            <pc:docMk/>
            <pc:sldMk cId="2868459973" sldId="283"/>
            <ac:picMk id="12" creationId="{60045FA0-9B45-465A-A153-E1A823FD2F56}"/>
          </ac:picMkLst>
        </pc:picChg>
        <pc:picChg chg="del">
          <ac:chgData name="Kandarp Pathak" userId="4a92b423ed8c55cf" providerId="LiveId" clId="{8CD35AB5-3580-4BDC-947D-96F75907F7B2}" dt="2025-10-26T15:37:02.770" v="658" actId="478"/>
          <ac:picMkLst>
            <pc:docMk/>
            <pc:sldMk cId="2868459973" sldId="283"/>
            <ac:picMk id="10242" creationId="{00000000-0000-0000-0000-000000000000}"/>
          </ac:picMkLst>
        </pc:picChg>
      </pc:sldChg>
      <pc:sldChg chg="addSp delSp modSp mod ord">
        <pc:chgData name="Kandarp Pathak" userId="4a92b423ed8c55cf" providerId="LiveId" clId="{8CD35AB5-3580-4BDC-947D-96F75907F7B2}" dt="2025-10-26T18:04:08.070" v="1674" actId="20577"/>
        <pc:sldMkLst>
          <pc:docMk/>
          <pc:sldMk cId="1469653946" sldId="284"/>
        </pc:sldMkLst>
        <pc:spChg chg="del">
          <ac:chgData name="Kandarp Pathak" userId="4a92b423ed8c55cf" providerId="LiveId" clId="{8CD35AB5-3580-4BDC-947D-96F75907F7B2}" dt="2025-10-26T15:48:23.322" v="1066" actId="478"/>
          <ac:spMkLst>
            <pc:docMk/>
            <pc:sldMk cId="1469653946" sldId="284"/>
            <ac:spMk id="2" creationId="{A6A6AB0F-DBED-4495-FC47-079D6327F99E}"/>
          </ac:spMkLst>
        </pc:spChg>
        <pc:spChg chg="add del mod">
          <ac:chgData name="Kandarp Pathak" userId="4a92b423ed8c55cf" providerId="LiveId" clId="{8CD35AB5-3580-4BDC-947D-96F75907F7B2}" dt="2025-10-26T17:50:11.854" v="1315" actId="478"/>
          <ac:spMkLst>
            <pc:docMk/>
            <pc:sldMk cId="1469653946" sldId="284"/>
            <ac:spMk id="7" creationId="{9D36EAB8-684F-2172-C88E-1D1AC50AB7CF}"/>
          </ac:spMkLst>
        </pc:spChg>
        <pc:spChg chg="add del mod">
          <ac:chgData name="Kandarp Pathak" userId="4a92b423ed8c55cf" providerId="LiveId" clId="{8CD35AB5-3580-4BDC-947D-96F75907F7B2}" dt="2025-10-26T17:49:21.465" v="1308" actId="14100"/>
          <ac:spMkLst>
            <pc:docMk/>
            <pc:sldMk cId="1469653946" sldId="284"/>
            <ac:spMk id="9" creationId="{00000000-0000-0000-0000-000000000000}"/>
          </ac:spMkLst>
        </pc:spChg>
        <pc:spChg chg="mod">
          <ac:chgData name="Kandarp Pathak" userId="4a92b423ed8c55cf" providerId="LiveId" clId="{8CD35AB5-3580-4BDC-947D-96F75907F7B2}" dt="2025-10-26T14:29:27.370" v="306" actId="20577"/>
          <ac:spMkLst>
            <pc:docMk/>
            <pc:sldMk cId="1469653946" sldId="284"/>
            <ac:spMk id="11" creationId="{8F11D7F1-39D2-6CD0-A45E-2199A3CF9435}"/>
          </ac:spMkLst>
        </pc:spChg>
        <pc:spChg chg="mod">
          <ac:chgData name="Kandarp Pathak" userId="4a92b423ed8c55cf" providerId="LiveId" clId="{8CD35AB5-3580-4BDC-947D-96F75907F7B2}" dt="2025-10-26T14:28:56.541" v="267" actId="20577"/>
          <ac:spMkLst>
            <pc:docMk/>
            <pc:sldMk cId="1469653946" sldId="284"/>
            <ac:spMk id="12" creationId="{132D16E5-6BE7-8FC8-CFB3-81C918BB45F1}"/>
          </ac:spMkLst>
        </pc:spChg>
        <pc:spChg chg="del mod">
          <ac:chgData name="Kandarp Pathak" userId="4a92b423ed8c55cf" providerId="LiveId" clId="{8CD35AB5-3580-4BDC-947D-96F75907F7B2}" dt="2025-10-26T15:48:13.235" v="1063" actId="478"/>
          <ac:spMkLst>
            <pc:docMk/>
            <pc:sldMk cId="1469653946" sldId="284"/>
            <ac:spMk id="13" creationId="{17119F51-2FF6-4A6A-9776-353BDD3AADED}"/>
          </ac:spMkLst>
        </pc:spChg>
        <pc:spChg chg="del">
          <ac:chgData name="Kandarp Pathak" userId="4a92b423ed8c55cf" providerId="LiveId" clId="{8CD35AB5-3580-4BDC-947D-96F75907F7B2}" dt="2025-10-26T15:48:19.900" v="1065" actId="478"/>
          <ac:spMkLst>
            <pc:docMk/>
            <pc:sldMk cId="1469653946" sldId="284"/>
            <ac:spMk id="15" creationId="{17119F51-2FF6-4A6A-9776-353BDD3AADED}"/>
          </ac:spMkLst>
        </pc:spChg>
        <pc:spChg chg="mod">
          <ac:chgData name="Kandarp Pathak" userId="4a92b423ed8c55cf" providerId="LiveId" clId="{8CD35AB5-3580-4BDC-947D-96F75907F7B2}" dt="2025-10-26T18:04:08.070" v="1674" actId="20577"/>
          <ac:spMkLst>
            <pc:docMk/>
            <pc:sldMk cId="1469653946" sldId="284"/>
            <ac:spMk id="16" creationId="{1A85B8DA-23F3-4768-8FBE-B758843AF63C}"/>
          </ac:spMkLst>
        </pc:spChg>
        <pc:spChg chg="add mod">
          <ac:chgData name="Kandarp Pathak" userId="4a92b423ed8c55cf" providerId="LiveId" clId="{8CD35AB5-3580-4BDC-947D-96F75907F7B2}" dt="2025-10-26T17:51:10.723" v="1347" actId="20577"/>
          <ac:spMkLst>
            <pc:docMk/>
            <pc:sldMk cId="1469653946" sldId="284"/>
            <ac:spMk id="24" creationId="{7CFF5936-12F9-2A30-2F0D-4268F253FA6C}"/>
          </ac:spMkLst>
        </pc:spChg>
        <pc:picChg chg="add del mod">
          <ac:chgData name="Kandarp Pathak" userId="4a92b423ed8c55cf" providerId="LiveId" clId="{8CD35AB5-3580-4BDC-947D-96F75907F7B2}" dt="2025-10-26T15:58:02.464" v="1092" actId="478"/>
          <ac:picMkLst>
            <pc:docMk/>
            <pc:sldMk cId="1469653946" sldId="284"/>
            <ac:picMk id="4" creationId="{28FBA6BC-B4F5-1DDE-F2B1-987249487350}"/>
          </ac:picMkLst>
        </pc:picChg>
        <pc:picChg chg="del">
          <ac:chgData name="Kandarp Pathak" userId="4a92b423ed8c55cf" providerId="LiveId" clId="{8CD35AB5-3580-4BDC-947D-96F75907F7B2}" dt="2025-10-26T15:48:16.320" v="1064" actId="478"/>
          <ac:picMkLst>
            <pc:docMk/>
            <pc:sldMk cId="1469653946" sldId="284"/>
            <ac:picMk id="10" creationId="{9CE8D0EA-942F-66CB-4F61-EF589BA5DA9D}"/>
          </ac:picMkLst>
        </pc:picChg>
        <pc:picChg chg="del">
          <ac:chgData name="Kandarp Pathak" userId="4a92b423ed8c55cf" providerId="LiveId" clId="{8CD35AB5-3580-4BDC-947D-96F75907F7B2}" dt="2025-10-26T15:47:38.981" v="1016" actId="478"/>
          <ac:picMkLst>
            <pc:docMk/>
            <pc:sldMk cId="1469653946" sldId="284"/>
            <ac:picMk id="14" creationId="{B1485A6D-7137-4792-B575-5E48E8B87DF8}"/>
          </ac:picMkLst>
        </pc:picChg>
        <pc:picChg chg="add del mod">
          <ac:chgData name="Kandarp Pathak" userId="4a92b423ed8c55cf" providerId="LiveId" clId="{8CD35AB5-3580-4BDC-947D-96F75907F7B2}" dt="2025-10-26T17:25:06.744" v="1098" actId="478"/>
          <ac:picMkLst>
            <pc:docMk/>
            <pc:sldMk cId="1469653946" sldId="284"/>
            <ac:picMk id="17" creationId="{28C9E58A-8FD1-F9F4-3DA1-9A801ACF9483}"/>
          </ac:picMkLst>
        </pc:picChg>
        <pc:picChg chg="add del mod">
          <ac:chgData name="Kandarp Pathak" userId="4a92b423ed8c55cf" providerId="LiveId" clId="{8CD35AB5-3580-4BDC-947D-96F75907F7B2}" dt="2025-10-26T17:49:26.878" v="1309" actId="478"/>
          <ac:picMkLst>
            <pc:docMk/>
            <pc:sldMk cId="1469653946" sldId="284"/>
            <ac:picMk id="19" creationId="{5D76A0DE-9EDA-9768-2DE2-9377FF1D225B}"/>
          </ac:picMkLst>
        </pc:picChg>
        <pc:picChg chg="add mod">
          <ac:chgData name="Kandarp Pathak" userId="4a92b423ed8c55cf" providerId="LiveId" clId="{8CD35AB5-3580-4BDC-947D-96F75907F7B2}" dt="2025-10-26T17:50:17.721" v="1316" actId="1076"/>
          <ac:picMkLst>
            <pc:docMk/>
            <pc:sldMk cId="1469653946" sldId="284"/>
            <ac:picMk id="21" creationId="{37A33505-4A6E-EA13-85E8-0673DE17188A}"/>
          </ac:picMkLst>
        </pc:picChg>
        <pc:picChg chg="add mod">
          <ac:chgData name="Kandarp Pathak" userId="4a92b423ed8c55cf" providerId="LiveId" clId="{8CD35AB5-3580-4BDC-947D-96F75907F7B2}" dt="2025-10-26T17:50:28.079" v="1320" actId="1076"/>
          <ac:picMkLst>
            <pc:docMk/>
            <pc:sldMk cId="1469653946" sldId="284"/>
            <ac:picMk id="23" creationId="{9555FA43-5A76-6F2D-2D26-52EFBDE457A4}"/>
          </ac:picMkLst>
        </pc:picChg>
      </pc:sldChg>
      <pc:sldChg chg="modSp del mod">
        <pc:chgData name="Kandarp Pathak" userId="4a92b423ed8c55cf" providerId="LiveId" clId="{8CD35AB5-3580-4BDC-947D-96F75907F7B2}" dt="2025-10-26T17:44:47.041" v="1267" actId="47"/>
        <pc:sldMkLst>
          <pc:docMk/>
          <pc:sldMk cId="3564272325" sldId="292"/>
        </pc:sldMkLst>
        <pc:spChg chg="mod">
          <ac:chgData name="Kandarp Pathak" userId="4a92b423ed8c55cf" providerId="LiveId" clId="{8CD35AB5-3580-4BDC-947D-96F75907F7B2}" dt="2025-10-26T14:30:16.354" v="373" actId="20577"/>
          <ac:spMkLst>
            <pc:docMk/>
            <pc:sldMk cId="3564272325" sldId="292"/>
            <ac:spMk id="12" creationId="{8F11D7F1-39D2-6CD0-A45E-2199A3CF9435}"/>
          </ac:spMkLst>
        </pc:spChg>
        <pc:spChg chg="mod">
          <ac:chgData name="Kandarp Pathak" userId="4a92b423ed8c55cf" providerId="LiveId" clId="{8CD35AB5-3580-4BDC-947D-96F75907F7B2}" dt="2025-10-26T14:30:08.272" v="354" actId="20577"/>
          <ac:spMkLst>
            <pc:docMk/>
            <pc:sldMk cId="3564272325" sldId="292"/>
            <ac:spMk id="14" creationId="{132D16E5-6BE7-8FC8-CFB3-81C918BB45F1}"/>
          </ac:spMkLst>
        </pc:spChg>
      </pc:sldChg>
      <pc:sldChg chg="addSp delSp modSp del mod ord">
        <pc:chgData name="Kandarp Pathak" userId="4a92b423ed8c55cf" providerId="LiveId" clId="{8CD35AB5-3580-4BDC-947D-96F75907F7B2}" dt="2025-10-26T17:58:34.161" v="1501" actId="2696"/>
        <pc:sldMkLst>
          <pc:docMk/>
          <pc:sldMk cId="2583310929" sldId="294"/>
        </pc:sldMkLst>
        <pc:spChg chg="del">
          <ac:chgData name="Kandarp Pathak" userId="4a92b423ed8c55cf" providerId="LiveId" clId="{8CD35AB5-3580-4BDC-947D-96F75907F7B2}" dt="2025-10-26T15:42:17.848" v="880" actId="478"/>
          <ac:spMkLst>
            <pc:docMk/>
            <pc:sldMk cId="2583310929" sldId="294"/>
            <ac:spMk id="2" creationId="{9D7408EE-5EA6-292C-6B5E-D25218ABDDDB}"/>
          </ac:spMkLst>
        </pc:spChg>
        <pc:spChg chg="add del mod">
          <ac:chgData name="Kandarp Pathak" userId="4a92b423ed8c55cf" providerId="LiveId" clId="{8CD35AB5-3580-4BDC-947D-96F75907F7B2}" dt="2025-10-26T15:41:54.643" v="879"/>
          <ac:spMkLst>
            <pc:docMk/>
            <pc:sldMk cId="2583310929" sldId="294"/>
            <ac:spMk id="4" creationId="{CE8A19C4-D32F-FEBF-BE78-A99A7FC7DECE}"/>
          </ac:spMkLst>
        </pc:spChg>
        <pc:spChg chg="add del mod">
          <ac:chgData name="Kandarp Pathak" userId="4a92b423ed8c55cf" providerId="LiveId" clId="{8CD35AB5-3580-4BDC-947D-96F75907F7B2}" dt="2025-10-26T15:42:19.963" v="881" actId="478"/>
          <ac:spMkLst>
            <pc:docMk/>
            <pc:sldMk cId="2583310929" sldId="294"/>
            <ac:spMk id="8" creationId="{F826C1C6-0599-7305-146B-4E0FD80F50D5}"/>
          </ac:spMkLst>
        </pc:spChg>
        <pc:spChg chg="mod">
          <ac:chgData name="Kandarp Pathak" userId="4a92b423ed8c55cf" providerId="LiveId" clId="{8CD35AB5-3580-4BDC-947D-96F75907F7B2}" dt="2025-10-26T14:28:43.249" v="254" actId="20577"/>
          <ac:spMkLst>
            <pc:docMk/>
            <pc:sldMk cId="2583310929" sldId="294"/>
            <ac:spMk id="11" creationId="{61189259-631C-440B-A025-D84FBD059050}"/>
          </ac:spMkLst>
        </pc:spChg>
        <pc:spChg chg="mod">
          <ac:chgData name="Kandarp Pathak" userId="4a92b423ed8c55cf" providerId="LiveId" clId="{8CD35AB5-3580-4BDC-947D-96F75907F7B2}" dt="2025-10-26T14:28:27.145" v="213" actId="20577"/>
          <ac:spMkLst>
            <pc:docMk/>
            <pc:sldMk cId="2583310929" sldId="294"/>
            <ac:spMk id="12" creationId="{E4758F19-C424-45DC-B1B1-23FF07F7A47A}"/>
          </ac:spMkLst>
        </pc:spChg>
        <pc:spChg chg="add mod">
          <ac:chgData name="Kandarp Pathak" userId="4a92b423ed8c55cf" providerId="LiveId" clId="{8CD35AB5-3580-4BDC-947D-96F75907F7B2}" dt="2025-10-26T15:43:46.103" v="910" actId="1076"/>
          <ac:spMkLst>
            <pc:docMk/>
            <pc:sldMk cId="2583310929" sldId="294"/>
            <ac:spMk id="14" creationId="{ACF296ED-DD67-B599-15FC-5AAF12486A6A}"/>
          </ac:spMkLst>
        </pc:spChg>
        <pc:spChg chg="add del mod">
          <ac:chgData name="Kandarp Pathak" userId="4a92b423ed8c55cf" providerId="LiveId" clId="{8CD35AB5-3580-4BDC-947D-96F75907F7B2}" dt="2025-10-26T17:46:07.028" v="1289" actId="113"/>
          <ac:spMkLst>
            <pc:docMk/>
            <pc:sldMk cId="2583310929" sldId="294"/>
            <ac:spMk id="15" creationId="{5CE4B6D6-53E3-7493-A349-21556568380D}"/>
          </ac:spMkLst>
        </pc:spChg>
        <pc:spChg chg="add mod">
          <ac:chgData name="Kandarp Pathak" userId="4a92b423ed8c55cf" providerId="LiveId" clId="{8CD35AB5-3580-4BDC-947D-96F75907F7B2}" dt="2025-10-26T15:45:24.624" v="928"/>
          <ac:spMkLst>
            <pc:docMk/>
            <pc:sldMk cId="2583310929" sldId="294"/>
            <ac:spMk id="16" creationId="{B8B04595-400F-80DC-2899-DFA92E5D0DC1}"/>
          </ac:spMkLst>
        </pc:spChg>
        <pc:graphicFrameChg chg="del modGraphic">
          <ac:chgData name="Kandarp Pathak" userId="4a92b423ed8c55cf" providerId="LiveId" clId="{8CD35AB5-3580-4BDC-947D-96F75907F7B2}" dt="2025-10-26T15:41:29.897" v="875" actId="478"/>
          <ac:graphicFrameMkLst>
            <pc:docMk/>
            <pc:sldMk cId="2583310929" sldId="294"/>
            <ac:graphicFrameMk id="7" creationId="{00000000-0000-0000-0000-000000000000}"/>
          </ac:graphicFrameMkLst>
        </pc:graphicFrameChg>
        <pc:picChg chg="add mod">
          <ac:chgData name="Kandarp Pathak" userId="4a92b423ed8c55cf" providerId="LiveId" clId="{8CD35AB5-3580-4BDC-947D-96F75907F7B2}" dt="2025-10-26T15:44:58.573" v="911" actId="14100"/>
          <ac:picMkLst>
            <pc:docMk/>
            <pc:sldMk cId="2583310929" sldId="294"/>
            <ac:picMk id="5" creationId="{60045FA0-9B45-465A-A153-E1A823FD2F56}"/>
          </ac:picMkLst>
        </pc:picChg>
        <pc:picChg chg="del mod">
          <ac:chgData name="Kandarp Pathak" userId="4a92b423ed8c55cf" providerId="LiveId" clId="{8CD35AB5-3580-4BDC-947D-96F75907F7B2}" dt="2025-10-26T15:41:38.462" v="877" actId="478"/>
          <ac:picMkLst>
            <pc:docMk/>
            <pc:sldMk cId="2583310929" sldId="294"/>
            <ac:picMk id="10" creationId="{DF587BE3-23CB-8D3E-CA94-18C1181B725B}"/>
          </ac:picMkLst>
        </pc:picChg>
      </pc:sldChg>
      <pc:sldChg chg="delSp modSp del mod">
        <pc:chgData name="Kandarp Pathak" userId="4a92b423ed8c55cf" providerId="LiveId" clId="{8CD35AB5-3580-4BDC-947D-96F75907F7B2}" dt="2025-10-26T17:44:44.569" v="1266" actId="47"/>
        <pc:sldMkLst>
          <pc:docMk/>
          <pc:sldMk cId="1078727389" sldId="295"/>
        </pc:sldMkLst>
        <pc:spChg chg="del">
          <ac:chgData name="Kandarp Pathak" userId="4a92b423ed8c55cf" providerId="LiveId" clId="{8CD35AB5-3580-4BDC-947D-96F75907F7B2}" dt="2025-10-26T17:44:32.237" v="1265" actId="478"/>
          <ac:spMkLst>
            <pc:docMk/>
            <pc:sldMk cId="1078727389" sldId="295"/>
            <ac:spMk id="2" creationId="{A6A6AB0F-DBED-4495-FC47-079D6327F99E}"/>
          </ac:spMkLst>
        </pc:spChg>
        <pc:spChg chg="mod">
          <ac:chgData name="Kandarp Pathak" userId="4a92b423ed8c55cf" providerId="LiveId" clId="{8CD35AB5-3580-4BDC-947D-96F75907F7B2}" dt="2025-10-26T14:29:55.712" v="340" actId="20577"/>
          <ac:spMkLst>
            <pc:docMk/>
            <pc:sldMk cId="1078727389" sldId="295"/>
            <ac:spMk id="11" creationId="{8F11D7F1-39D2-6CD0-A45E-2199A3CF9435}"/>
          </ac:spMkLst>
        </pc:spChg>
        <pc:spChg chg="mod">
          <ac:chgData name="Kandarp Pathak" userId="4a92b423ed8c55cf" providerId="LiveId" clId="{8CD35AB5-3580-4BDC-947D-96F75907F7B2}" dt="2025-10-26T14:29:45.224" v="321" actId="20577"/>
          <ac:spMkLst>
            <pc:docMk/>
            <pc:sldMk cId="1078727389" sldId="295"/>
            <ac:spMk id="12" creationId="{132D16E5-6BE7-8FC8-CFB3-81C918BB45F1}"/>
          </ac:spMkLst>
        </pc:spChg>
        <pc:spChg chg="del">
          <ac:chgData name="Kandarp Pathak" userId="4a92b423ed8c55cf" providerId="LiveId" clId="{8CD35AB5-3580-4BDC-947D-96F75907F7B2}" dt="2025-10-26T17:44:22.017" v="1262" actId="478"/>
          <ac:spMkLst>
            <pc:docMk/>
            <pc:sldMk cId="1078727389" sldId="295"/>
            <ac:spMk id="13" creationId="{17119F51-2FF6-4A6A-9776-353BDD3AADED}"/>
          </ac:spMkLst>
        </pc:spChg>
        <pc:spChg chg="del">
          <ac:chgData name="Kandarp Pathak" userId="4a92b423ed8c55cf" providerId="LiveId" clId="{8CD35AB5-3580-4BDC-947D-96F75907F7B2}" dt="2025-10-26T17:44:15.977" v="1260" actId="478"/>
          <ac:spMkLst>
            <pc:docMk/>
            <pc:sldMk cId="1078727389" sldId="295"/>
            <ac:spMk id="15" creationId="{17119F51-2FF6-4A6A-9776-353BDD3AADED}"/>
          </ac:spMkLst>
        </pc:spChg>
        <pc:spChg chg="del">
          <ac:chgData name="Kandarp Pathak" userId="4a92b423ed8c55cf" providerId="LiveId" clId="{8CD35AB5-3580-4BDC-947D-96F75907F7B2}" dt="2025-10-26T17:44:24.925" v="1263" actId="478"/>
          <ac:spMkLst>
            <pc:docMk/>
            <pc:sldMk cId="1078727389" sldId="295"/>
            <ac:spMk id="16" creationId="{61D9ED2D-4A67-D34E-140A-2D079A7FEFEF}"/>
          </ac:spMkLst>
        </pc:spChg>
        <pc:spChg chg="del">
          <ac:chgData name="Kandarp Pathak" userId="4a92b423ed8c55cf" providerId="LiveId" clId="{8CD35AB5-3580-4BDC-947D-96F75907F7B2}" dt="2025-10-26T17:44:28.687" v="1264" actId="478"/>
          <ac:spMkLst>
            <pc:docMk/>
            <pc:sldMk cId="1078727389" sldId="295"/>
            <ac:spMk id="17" creationId="{7DE2B9B8-0E8F-FF1E-D074-212BC5EC4C82}"/>
          </ac:spMkLst>
        </pc:spChg>
        <pc:picChg chg="del">
          <ac:chgData name="Kandarp Pathak" userId="4a92b423ed8c55cf" providerId="LiveId" clId="{8CD35AB5-3580-4BDC-947D-96F75907F7B2}" dt="2025-10-26T17:44:18.113" v="1261" actId="478"/>
          <ac:picMkLst>
            <pc:docMk/>
            <pc:sldMk cId="1078727389" sldId="295"/>
            <ac:picMk id="10" creationId="{9CE8D0EA-942F-66CB-4F61-EF589BA5DA9D}"/>
          </ac:picMkLst>
        </pc:picChg>
        <pc:picChg chg="del">
          <ac:chgData name="Kandarp Pathak" userId="4a92b423ed8c55cf" providerId="LiveId" clId="{8CD35AB5-3580-4BDC-947D-96F75907F7B2}" dt="2025-10-26T17:44:12.022" v="1259" actId="478"/>
          <ac:picMkLst>
            <pc:docMk/>
            <pc:sldMk cId="1078727389" sldId="295"/>
            <ac:picMk id="14" creationId="{B1485A6D-7137-4792-B575-5E48E8B87DF8}"/>
          </ac:picMkLst>
        </pc:picChg>
      </pc:sldChg>
      <pc:sldChg chg="addSp delSp modSp add mod ord">
        <pc:chgData name="Kandarp Pathak" userId="4a92b423ed8c55cf" providerId="LiveId" clId="{8CD35AB5-3580-4BDC-947D-96F75907F7B2}" dt="2025-10-26T18:03:37.006" v="1658" actId="20577"/>
        <pc:sldMkLst>
          <pc:docMk/>
          <pc:sldMk cId="2462744162" sldId="295"/>
        </pc:sldMkLst>
        <pc:spChg chg="add del mod">
          <ac:chgData name="Kandarp Pathak" userId="4a92b423ed8c55cf" providerId="LiveId" clId="{8CD35AB5-3580-4BDC-947D-96F75907F7B2}" dt="2025-10-26T18:02:19.527" v="1602"/>
          <ac:spMkLst>
            <pc:docMk/>
            <pc:sldMk cId="2462744162" sldId="295"/>
            <ac:spMk id="2" creationId="{28C75714-B4FB-F30C-ED6E-C5B0F600271D}"/>
          </ac:spMkLst>
        </pc:spChg>
        <pc:spChg chg="add mod">
          <ac:chgData name="Kandarp Pathak" userId="4a92b423ed8c55cf" providerId="LiveId" clId="{8CD35AB5-3580-4BDC-947D-96F75907F7B2}" dt="2025-10-26T18:03:28.379" v="1654" actId="20577"/>
          <ac:spMkLst>
            <pc:docMk/>
            <pc:sldMk cId="2462744162" sldId="295"/>
            <ac:spMk id="4" creationId="{77693C0B-6526-C4D4-FCC1-931F741AED90}"/>
          </ac:spMkLst>
        </pc:spChg>
        <pc:spChg chg="del mod">
          <ac:chgData name="Kandarp Pathak" userId="4a92b423ed8c55cf" providerId="LiveId" clId="{8CD35AB5-3580-4BDC-947D-96F75907F7B2}" dt="2025-10-26T17:46:31.806" v="1293" actId="21"/>
          <ac:spMkLst>
            <pc:docMk/>
            <pc:sldMk cId="2462744162" sldId="295"/>
            <ac:spMk id="9" creationId="{B98EBC02-C916-F235-53F9-31B9E964C021}"/>
          </ac:spMkLst>
        </pc:spChg>
        <pc:spChg chg="mod">
          <ac:chgData name="Kandarp Pathak" userId="4a92b423ed8c55cf" providerId="LiveId" clId="{8CD35AB5-3580-4BDC-947D-96F75907F7B2}" dt="2025-10-26T18:03:37.006" v="1658" actId="20577"/>
          <ac:spMkLst>
            <pc:docMk/>
            <pc:sldMk cId="2462744162" sldId="295"/>
            <ac:spMk id="10" creationId="{0A37090C-7749-16F9-501E-6104E0EC5591}"/>
          </ac:spMkLst>
        </pc:spChg>
        <pc:spChg chg="mod">
          <ac:chgData name="Kandarp Pathak" userId="4a92b423ed8c55cf" providerId="LiveId" clId="{8CD35AB5-3580-4BDC-947D-96F75907F7B2}" dt="2025-10-26T17:45:36.565" v="1283" actId="113"/>
          <ac:spMkLst>
            <pc:docMk/>
            <pc:sldMk cId="2462744162" sldId="295"/>
            <ac:spMk id="13" creationId="{0265B650-5C12-DCEA-370A-74CD7B7770A0}"/>
          </ac:spMkLst>
        </pc:spChg>
        <pc:picChg chg="del">
          <ac:chgData name="Kandarp Pathak" userId="4a92b423ed8c55cf" providerId="LiveId" clId="{8CD35AB5-3580-4BDC-947D-96F75907F7B2}" dt="2025-10-26T17:46:18.171" v="1291" actId="478"/>
          <ac:picMkLst>
            <pc:docMk/>
            <pc:sldMk cId="2462744162" sldId="295"/>
            <ac:picMk id="8" creationId="{1A8AA702-1C55-77BF-7500-5A042B1C544C}"/>
          </ac:picMkLst>
        </pc:picChg>
      </pc:sldChg>
      <pc:sldChg chg="addSp delSp modSp add mod">
        <pc:chgData name="Kandarp Pathak" userId="4a92b423ed8c55cf" providerId="LiveId" clId="{8CD35AB5-3580-4BDC-947D-96F75907F7B2}" dt="2025-10-26T18:03:59.684" v="1670" actId="20577"/>
        <pc:sldMkLst>
          <pc:docMk/>
          <pc:sldMk cId="841049168" sldId="296"/>
        </pc:sldMkLst>
        <pc:spChg chg="add del mod">
          <ac:chgData name="Kandarp Pathak" userId="4a92b423ed8c55cf" providerId="LiveId" clId="{8CD35AB5-3580-4BDC-947D-96F75907F7B2}" dt="2025-10-26T17:51:38.528" v="1352" actId="478"/>
          <ac:spMkLst>
            <pc:docMk/>
            <pc:sldMk cId="841049168" sldId="296"/>
            <ac:spMk id="2" creationId="{E5979215-4956-E2D4-B913-B7A158EDB12B}"/>
          </ac:spMkLst>
        </pc:spChg>
        <pc:spChg chg="add del mod">
          <ac:chgData name="Kandarp Pathak" userId="4a92b423ed8c55cf" providerId="LiveId" clId="{8CD35AB5-3580-4BDC-947D-96F75907F7B2}" dt="2025-10-26T17:51:47.609" v="1353" actId="1076"/>
          <ac:spMkLst>
            <pc:docMk/>
            <pc:sldMk cId="841049168" sldId="296"/>
            <ac:spMk id="3" creationId="{F116491D-CC77-5542-B3C5-FFF05EE101FB}"/>
          </ac:spMkLst>
        </pc:spChg>
        <pc:spChg chg="mod">
          <ac:chgData name="Kandarp Pathak" userId="4a92b423ed8c55cf" providerId="LiveId" clId="{8CD35AB5-3580-4BDC-947D-96F75907F7B2}" dt="2025-10-26T17:56:22.918" v="1448" actId="255"/>
          <ac:spMkLst>
            <pc:docMk/>
            <pc:sldMk cId="841049168" sldId="296"/>
            <ac:spMk id="9" creationId="{35F39671-DC2E-6472-8B3D-6203E1209EE9}"/>
          </ac:spMkLst>
        </pc:spChg>
        <pc:spChg chg="mod">
          <ac:chgData name="Kandarp Pathak" userId="4a92b423ed8c55cf" providerId="LiveId" clId="{8CD35AB5-3580-4BDC-947D-96F75907F7B2}" dt="2025-10-26T18:03:59.684" v="1670" actId="20577"/>
          <ac:spMkLst>
            <pc:docMk/>
            <pc:sldMk cId="841049168" sldId="296"/>
            <ac:spMk id="16" creationId="{D0149319-9B3A-E7D3-2DF7-107D97204BF3}"/>
          </ac:spMkLst>
        </pc:spChg>
      </pc:sldChg>
      <pc:sldChg chg="addSp delSp modSp add mod">
        <pc:chgData name="Kandarp Pathak" userId="4a92b423ed8c55cf" providerId="LiveId" clId="{8CD35AB5-3580-4BDC-947D-96F75907F7B2}" dt="2025-10-26T18:03:52.068" v="1666" actId="20577"/>
        <pc:sldMkLst>
          <pc:docMk/>
          <pc:sldMk cId="3886910609" sldId="297"/>
        </pc:sldMkLst>
        <pc:spChg chg="mod">
          <ac:chgData name="Kandarp Pathak" userId="4a92b423ed8c55cf" providerId="LiveId" clId="{8CD35AB5-3580-4BDC-947D-96F75907F7B2}" dt="2025-10-26T17:58:23.236" v="1500" actId="20577"/>
          <ac:spMkLst>
            <pc:docMk/>
            <pc:sldMk cId="3886910609" sldId="297"/>
            <ac:spMk id="3" creationId="{B956A593-8087-AA6F-6B77-CB463FE20AE6}"/>
          </ac:spMkLst>
        </pc:spChg>
        <pc:spChg chg="del">
          <ac:chgData name="Kandarp Pathak" userId="4a92b423ed8c55cf" providerId="LiveId" clId="{8CD35AB5-3580-4BDC-947D-96F75907F7B2}" dt="2025-10-26T17:57:47.854" v="1468" actId="21"/>
          <ac:spMkLst>
            <pc:docMk/>
            <pc:sldMk cId="3886910609" sldId="297"/>
            <ac:spMk id="7" creationId="{E0C60A20-6D99-A679-039E-8CA209A059BB}"/>
          </ac:spMkLst>
        </pc:spChg>
        <pc:spChg chg="mod">
          <ac:chgData name="Kandarp Pathak" userId="4a92b423ed8c55cf" providerId="LiveId" clId="{8CD35AB5-3580-4BDC-947D-96F75907F7B2}" dt="2025-10-26T17:57:34.525" v="1467" actId="20577"/>
          <ac:spMkLst>
            <pc:docMk/>
            <pc:sldMk cId="3886910609" sldId="297"/>
            <ac:spMk id="9" creationId="{0214AD74-E32C-1B96-743A-89E27937EC7D}"/>
          </ac:spMkLst>
        </pc:spChg>
        <pc:spChg chg="mod">
          <ac:chgData name="Kandarp Pathak" userId="4a92b423ed8c55cf" providerId="LiveId" clId="{8CD35AB5-3580-4BDC-947D-96F75907F7B2}" dt="2025-10-26T18:03:52.068" v="1666" actId="20577"/>
          <ac:spMkLst>
            <pc:docMk/>
            <pc:sldMk cId="3886910609" sldId="297"/>
            <ac:spMk id="16" creationId="{1F57DA6D-6787-A54C-7847-CC92C4FC238A}"/>
          </ac:spMkLst>
        </pc:spChg>
        <pc:picChg chg="add mod">
          <ac:chgData name="Kandarp Pathak" userId="4a92b423ed8c55cf" providerId="LiveId" clId="{8CD35AB5-3580-4BDC-947D-96F75907F7B2}" dt="2025-10-26T17:58:00.830" v="1471" actId="1076"/>
          <ac:picMkLst>
            <pc:docMk/>
            <pc:sldMk cId="3886910609" sldId="297"/>
            <ac:picMk id="2" creationId="{1257ECE9-97E7-F1AA-2A2E-ADA255639102}"/>
          </ac:picMkLst>
        </pc:picChg>
        <pc:picChg chg="del">
          <ac:chgData name="Kandarp Pathak" userId="4a92b423ed8c55cf" providerId="LiveId" clId="{8CD35AB5-3580-4BDC-947D-96F75907F7B2}" dt="2025-10-26T17:57:50.632" v="1469" actId="21"/>
          <ac:picMkLst>
            <pc:docMk/>
            <pc:sldMk cId="3886910609" sldId="297"/>
            <ac:picMk id="19" creationId="{32911349-6A4C-C78A-D0C4-F80097698BA0}"/>
          </ac:picMkLst>
        </pc:picChg>
      </pc:sldChg>
      <pc:sldMasterChg chg="delSldLayout">
        <pc:chgData name="Kandarp Pathak" userId="4a92b423ed8c55cf" providerId="LiveId" clId="{8CD35AB5-3580-4BDC-947D-96F75907F7B2}" dt="2025-10-26T17:58:34.161" v="1501" actId="2696"/>
        <pc:sldMasterMkLst>
          <pc:docMk/>
          <pc:sldMasterMk cId="2653178425" sldId="2147483660"/>
        </pc:sldMasterMkLst>
        <pc:sldLayoutChg chg="del">
          <pc:chgData name="Kandarp Pathak" userId="4a92b423ed8c55cf" providerId="LiveId" clId="{8CD35AB5-3580-4BDC-947D-96F75907F7B2}" dt="2025-10-26T17:58:34.161" v="1501" actId="2696"/>
          <pc:sldLayoutMkLst>
            <pc:docMk/>
            <pc:sldMasterMk cId="2653178425" sldId="2147483660"/>
            <pc:sldLayoutMk cId="3413913939" sldId="214748370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984966E-98CC-6A78-1424-04B6E1F267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153D721-EFB9-BC0E-1DC1-4F7A40F312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53E7D-EEC7-43DF-AF05-49FE1E0C7B25}" type="datetimeFigureOut">
              <a:rPr lang="de-DE" smtClean="0"/>
              <a:t>27.10.2025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BF23EC-0BC1-545E-D00A-3466D80002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16600C-B63A-8960-82FD-8DC4BB46C8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B05C7-DCB9-437C-9E32-70E8134153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097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2B7C8-164C-4140-932B-122F288D33CD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3327E-A3FE-4279-B080-AD6DAF9ED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679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ybib.com/tools/ieee-citation-generator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te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58857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 dirty="0"/>
              <a:t>12.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Bed</a:t>
            </a:r>
            <a:r>
              <a:rPr lang="de-DE" dirty="0"/>
              <a:t> &amp; Yaw System  </a:t>
            </a:r>
          </a:p>
          <a:p>
            <a:pPr lvl="1"/>
            <a:r>
              <a:rPr lang="de-DE" dirty="0"/>
              <a:t>13. Tower  </a:t>
            </a:r>
          </a:p>
          <a:p>
            <a:pPr lvl="1"/>
            <a:r>
              <a:rPr lang="de-DE" dirty="0"/>
              <a:t>14. </a:t>
            </a:r>
            <a:r>
              <a:rPr lang="de-DE" dirty="0" err="1"/>
              <a:t>Foundation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15. Storage System 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Teams</a:t>
            </a:r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2466CB9-E665-36BA-2132-8519CA303C9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 algn="l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 dirty="0"/>
              <a:t>1.  </a:t>
            </a:r>
            <a:r>
              <a:rPr lang="de-DE" dirty="0" err="1"/>
              <a:t>Windfarm</a:t>
            </a:r>
            <a:r>
              <a:rPr lang="de-DE" dirty="0"/>
              <a:t> Project Development  </a:t>
            </a:r>
          </a:p>
          <a:p>
            <a:pPr lvl="1"/>
            <a:r>
              <a:rPr lang="de-DE" dirty="0"/>
              <a:t>2.  Loads and Dynamics  </a:t>
            </a:r>
          </a:p>
          <a:p>
            <a:pPr lvl="1"/>
            <a:r>
              <a:rPr lang="de-DE" dirty="0"/>
              <a:t>3.  Feedback Controller  </a:t>
            </a:r>
          </a:p>
          <a:p>
            <a:pPr lvl="1"/>
            <a:r>
              <a:rPr lang="de-DE" dirty="0"/>
              <a:t>4.  Lidar-</a:t>
            </a:r>
            <a:r>
              <a:rPr lang="de-DE" dirty="0" err="1"/>
              <a:t>Assisted</a:t>
            </a:r>
            <a:r>
              <a:rPr lang="de-DE" dirty="0"/>
              <a:t> Controller  </a:t>
            </a:r>
          </a:p>
          <a:p>
            <a:pPr lvl="1"/>
            <a:r>
              <a:rPr lang="de-DE" dirty="0"/>
              <a:t>5.  Rotor Blade </a:t>
            </a:r>
            <a:r>
              <a:rPr lang="de-DE" dirty="0" err="1"/>
              <a:t>Aerodynamics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6.  Rotor Blade </a:t>
            </a:r>
            <a:r>
              <a:rPr lang="de-DE" dirty="0" err="1"/>
              <a:t>Structures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7.  </a:t>
            </a:r>
            <a:r>
              <a:rPr lang="de-DE" dirty="0" err="1"/>
              <a:t>Electrical</a:t>
            </a:r>
            <a:r>
              <a:rPr lang="de-DE" dirty="0"/>
              <a:t> </a:t>
            </a:r>
            <a:r>
              <a:rPr lang="de-DE" dirty="0" err="1"/>
              <a:t>Drivetrain</a:t>
            </a:r>
            <a:r>
              <a:rPr lang="de-DE" dirty="0"/>
              <a:t> (EDT)  </a:t>
            </a:r>
          </a:p>
          <a:p>
            <a:pPr lvl="1"/>
            <a:r>
              <a:rPr lang="de-DE" dirty="0"/>
              <a:t>8.  </a:t>
            </a:r>
            <a:r>
              <a:rPr lang="de-DE" dirty="0" err="1"/>
              <a:t>Grid</a:t>
            </a:r>
            <a:r>
              <a:rPr lang="de-DE" dirty="0"/>
              <a:t> Code Development (GCD)  </a:t>
            </a:r>
          </a:p>
          <a:p>
            <a:pPr lvl="1"/>
            <a:r>
              <a:rPr lang="de-DE" dirty="0"/>
              <a:t>9.  Rotor Hub &amp; Pitch System  </a:t>
            </a:r>
          </a:p>
          <a:p>
            <a:pPr lvl="1"/>
            <a:r>
              <a:rPr lang="de-DE" dirty="0"/>
              <a:t>10. Rotor </a:t>
            </a:r>
            <a:r>
              <a:rPr lang="de-DE" dirty="0" err="1"/>
              <a:t>Bearing</a:t>
            </a:r>
            <a:r>
              <a:rPr lang="de-DE" dirty="0"/>
              <a:t> System  </a:t>
            </a:r>
          </a:p>
          <a:p>
            <a:pPr lvl="1"/>
            <a:r>
              <a:rPr lang="de-DE" dirty="0"/>
              <a:t>11. </a:t>
            </a:r>
            <a:r>
              <a:rPr lang="de-DE" dirty="0" err="1"/>
              <a:t>Gearbox</a:t>
            </a:r>
            <a:r>
              <a:rPr lang="de-DE" dirty="0"/>
              <a:t>, Brake, Coupling  </a:t>
            </a:r>
          </a:p>
          <a:p>
            <a:pPr lvl="1"/>
            <a:r>
              <a:rPr lang="de-DE" dirty="0"/>
              <a:t>						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FD841E35-8D66-8DA2-B806-8C18E5D280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6C28938A-3748-78F8-3D01-B82DF87C9B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3A903679-8273-AC0E-AD57-A9C78EE236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3313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bliography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Bibliography</a:t>
            </a:r>
            <a:r>
              <a:rPr lang="de-DE" dirty="0"/>
              <a:t> –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[1] </a:t>
            </a:r>
            <a:r>
              <a:rPr lang="en-GB" dirty="0"/>
              <a:t>“How HOMER Calculates Wind Turbine Power Output,” </a:t>
            </a:r>
            <a:r>
              <a:rPr lang="en-GB" i="1" dirty="0"/>
              <a:t>Homerenergy.com</a:t>
            </a:r>
            <a:r>
              <a:rPr lang="en-GB" dirty="0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[2] …..</a:t>
            </a:r>
            <a:endParaRPr lang="it-IT" dirty="0"/>
          </a:p>
          <a:p>
            <a:pPr lvl="0"/>
            <a:endParaRPr lang="de-DE" dirty="0"/>
          </a:p>
        </p:txBody>
      </p:sp>
      <p:cxnSp>
        <p:nvCxnSpPr>
          <p:cNvPr id="6" name="Straight Arrow Connector 21">
            <a:extLst>
              <a:ext uri="{FF2B5EF4-FFF2-40B4-BE49-F238E27FC236}">
                <a16:creationId xmlns:a16="http://schemas.microsoft.com/office/drawing/2014/main" id="{9B5BA113-ABD0-9B33-1E2F-5863B083FE29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4994031" y="2734408"/>
            <a:ext cx="1245576" cy="18375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22">
            <a:extLst>
              <a:ext uri="{FF2B5EF4-FFF2-40B4-BE49-F238E27FC236}">
                <a16:creationId xmlns:a16="http://schemas.microsoft.com/office/drawing/2014/main" id="{59531AAE-8AA3-6039-F69E-EDD1AF57C810}"/>
              </a:ext>
            </a:extLst>
          </p:cNvPr>
          <p:cNvSpPr/>
          <p:nvPr userDrawn="1"/>
        </p:nvSpPr>
        <p:spPr>
          <a:xfrm>
            <a:off x="4475285" y="4572000"/>
            <a:ext cx="5969977" cy="167786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The style </a:t>
            </a:r>
            <a:r>
              <a:rPr lang="it-IT" dirty="0" err="1"/>
              <a:t>chosen</a:t>
            </a:r>
            <a:r>
              <a:rPr lang="it-IT" dirty="0"/>
              <a:t> for </a:t>
            </a:r>
            <a:r>
              <a:rPr lang="it-IT" dirty="0" err="1"/>
              <a:t>citation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IEEE, so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create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citation</a:t>
            </a:r>
            <a:r>
              <a:rPr lang="it-IT" dirty="0"/>
              <a:t> follow </a:t>
            </a:r>
            <a:r>
              <a:rPr lang="it-IT" dirty="0" err="1"/>
              <a:t>that</a:t>
            </a:r>
            <a:r>
              <a:rPr lang="it-IT" dirty="0"/>
              <a:t> style.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create an IEEE </a:t>
            </a:r>
            <a:r>
              <a:rPr lang="it-IT" dirty="0" err="1"/>
              <a:t>citation</a:t>
            </a:r>
            <a:r>
              <a:rPr lang="it-IT" dirty="0"/>
              <a:t> from a website, </a:t>
            </a:r>
            <a:r>
              <a:rPr lang="it-IT" dirty="0" err="1"/>
              <a:t>you</a:t>
            </a:r>
            <a:r>
              <a:rPr lang="it-IT" dirty="0"/>
              <a:t> can use some free </a:t>
            </a:r>
            <a:r>
              <a:rPr lang="it-IT" dirty="0" err="1"/>
              <a:t>converters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on the internet, like:</a:t>
            </a:r>
          </a:p>
          <a:p>
            <a:pPr algn="ctr"/>
            <a:r>
              <a:rPr lang="en-GB" b="1" dirty="0">
                <a:hlinkClick r:id="rId2"/>
              </a:rPr>
              <a:t>https://www.mybib.com/tools/ieee-citation-generator</a:t>
            </a:r>
            <a:r>
              <a:rPr lang="en-GB" b="1" dirty="0"/>
              <a:t> </a:t>
            </a:r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7">
            <a:extLst>
              <a:ext uri="{FF2B5EF4-FFF2-40B4-BE49-F238E27FC236}">
                <a16:creationId xmlns:a16="http://schemas.microsoft.com/office/drawing/2014/main" id="{226F6F8F-D65D-4B43-5785-E89E617F8616}"/>
              </a:ext>
            </a:extLst>
          </p:cNvPr>
          <p:cNvSpPr/>
          <p:nvPr userDrawn="1"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376AEEC7-3E6C-8FE6-7104-34FC9379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527D13C7-4982-3CF9-E6C0-8109C888A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44A0136B-0337-50A8-941C-6DC048DC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A21B8924-2541-A57C-7990-899E2DC11F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96439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bli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Bibliography</a:t>
            </a:r>
            <a:r>
              <a:rPr lang="de-DE" dirty="0"/>
              <a:t> –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[1] </a:t>
            </a:r>
            <a:r>
              <a:rPr lang="en-GB" dirty="0"/>
              <a:t>“How HOMER Calculates Wind Turbine Power Output,” </a:t>
            </a:r>
            <a:r>
              <a:rPr lang="en-GB" i="1" dirty="0"/>
              <a:t>Homerenergy.com</a:t>
            </a:r>
            <a:r>
              <a:rPr lang="en-GB" dirty="0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[2] …..</a:t>
            </a:r>
            <a:endParaRPr lang="it-IT" dirty="0"/>
          </a:p>
          <a:p>
            <a:pPr lvl="0"/>
            <a:endParaRPr lang="de-DE" dirty="0"/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9BDC2AF-40F8-8529-16FE-AE51A8BD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A36B392-F5AC-41D8-5903-3EE036BA8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7595A811-7A18-1583-7B9C-87A7CBB7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5E735FEA-D591-2E8E-B9B4-2A6BAFE00D4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23280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3920-E451-6E8D-B0CB-C3FB9C0F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CFBA5-B73E-6B89-322D-7C32A35A1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F8199-371A-141A-1CD7-D551EEEFD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16092FF3-E2C2-B5C5-579F-21F140EB3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AD0AE9-D3B7-2239-8DBB-350367E7D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1BD0BA0-666C-E532-C68B-11386947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027E2607-9D4B-3DD5-A6A2-FC3CB80BCC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42350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F7B7-87CF-1A3E-E33E-44DC6E01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1B8D-C5F5-5242-4069-B1546B4BC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D26CD-98BD-17E2-BE55-DBB74BBC6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3B8D60-279E-D76A-9222-12B704BAE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AF34B-F683-41AD-C71C-8E8C66CC4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4EB4231A-B976-E0CE-75F3-D34A6911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2E601F58-36C8-D2D9-A619-7EE495853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EBFB4D11-F600-12A5-E5C2-DCA39033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Textplatzhalter 16">
            <a:extLst>
              <a:ext uri="{FF2B5EF4-FFF2-40B4-BE49-F238E27FC236}">
                <a16:creationId xmlns:a16="http://schemas.microsoft.com/office/drawing/2014/main" id="{39AFE95F-2805-F887-3AF4-313C835B17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3789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9CAB1E-C3D8-B43B-64D5-963D13F3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3E84C0-2A5E-8136-84E3-1F57CD264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9EE80A-8782-7800-16FF-963D026B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CFBF4831-0820-F79B-E15A-914A0E578D4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37009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D20E-7D43-D4CD-1058-46300B8E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584A-B476-0EA1-C12B-07C273F7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94232-1597-B186-D108-397BCF21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63342531-5FA3-5F71-CEB1-CFCD86F1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D108632-F456-C23D-6809-CF44E36A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14F6375C-67FA-9BF2-A821-A5611C21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6E6CFA6E-C964-BB71-3D6D-D966EE46607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46559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DC87-27CE-5A07-9629-719DC91D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5E744-3606-1D16-E7B2-58DAFC3E8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9C703-BF20-85AF-358A-01ADED33C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DAC50BC-A24B-779F-0533-7A27D611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2B06DBDC-0EA1-59AB-DB5D-AEE297E6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3EB43FC5-BB47-1A87-75C6-C0AFB5C7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680B36F8-3A7C-6F05-A0AB-F3F43BA0922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12613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4B09-72C5-4D15-0E4C-46764EB8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470E9-1D3C-D5B3-7A54-66BD90099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C34C088-08EA-3896-8F05-16D82C51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8EA7E74-7B1F-8648-209E-BFE07FF1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B97D1D-1741-1791-CBA3-FA5CA67C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6A2FA29E-F5F4-39E0-E0C6-CACC20E04F1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68711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8A110-A33F-744D-89CB-FFCF49E08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6FACB-31E5-361F-D71D-18FCBA550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945ED5-EBD1-3567-F959-B92E831E5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B6A4D0-1BA6-C02F-BE18-391B96E9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12E4BF-484F-C87E-8228-534B62A6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A24C13F3-9C79-1E9F-ED48-61D2AD9586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701898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30/09/2025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Tower structure team/ Optimus Syria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5380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contents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/>
              <a:t>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(</a:t>
            </a:r>
            <a:r>
              <a:rPr lang="de-DE" dirty="0" err="1"/>
              <a:t>Aptos</a:t>
            </a:r>
            <a:r>
              <a:rPr lang="de-DE" dirty="0"/>
              <a:t>, 22)</a:t>
            </a:r>
          </a:p>
          <a:p>
            <a:pPr lvl="1"/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(</a:t>
            </a:r>
            <a:r>
              <a:rPr lang="de-DE" dirty="0" err="1"/>
              <a:t>Aptos</a:t>
            </a:r>
            <a:r>
              <a:rPr lang="de-DE" dirty="0"/>
              <a:t>, 20)</a:t>
            </a:r>
          </a:p>
          <a:p>
            <a:pPr lvl="0"/>
            <a:r>
              <a:rPr lang="de-DE" dirty="0"/>
              <a:t>X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en-GB" dirty="0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6">
            <a:extLst>
              <a:ext uri="{FF2B5EF4-FFF2-40B4-BE49-F238E27FC236}">
                <a16:creationId xmlns:a16="http://schemas.microsoft.com/office/drawing/2014/main" id="{170C5CF7-7129-6BD6-B815-EAF32508EFB5}"/>
              </a:ext>
            </a:extLst>
          </p:cNvPr>
          <p:cNvSpPr/>
          <p:nvPr userDrawn="1"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C7BE5E88-0734-5426-D3DF-C7901A7359D4}"/>
              </a:ext>
            </a:extLst>
          </p:cNvPr>
          <p:cNvSpPr/>
          <p:nvPr userDrawn="1"/>
        </p:nvSpPr>
        <p:spPr>
          <a:xfrm>
            <a:off x="4025317" y="4094711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b="1" dirty="0"/>
              <a:t>BUT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use the </a:t>
            </a:r>
            <a:r>
              <a:rPr lang="it-IT" dirty="0" err="1"/>
              <a:t>same</a:t>
            </a:r>
            <a:r>
              <a:rPr lang="it-IT" dirty="0"/>
              <a:t> style and short, concise bullet points) </a:t>
            </a:r>
            <a:br>
              <a:rPr lang="it-IT" dirty="0"/>
            </a:b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topics</a:t>
            </a:r>
            <a:r>
              <a:rPr lang="it-IT" dirty="0"/>
              <a:t> for the 4 min </a:t>
            </a:r>
            <a:r>
              <a:rPr lang="it-IT" dirty="0" err="1"/>
              <a:t>timeslot</a:t>
            </a:r>
            <a:r>
              <a:rPr lang="it-IT" dirty="0"/>
              <a:t>!</a:t>
            </a:r>
            <a:endParaRPr lang="en-GB" dirty="0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11100C08-BD4D-E3E4-CE88-2FD7DF2770C3}"/>
              </a:ext>
            </a:extLst>
          </p:cNvPr>
          <p:cNvSpPr/>
          <p:nvPr userDrawn="1"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65B86036-57A0-C8C5-C8BB-699A37ABA2A8}"/>
              </a:ext>
            </a:extLst>
          </p:cNvPr>
          <p:cNvSpPr/>
          <p:nvPr userDrawn="1"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64195E91-DEC0-2198-8D7F-F5D7511FB31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0EC107A6-E0D9-69FD-44BC-CFD5F05D7C8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8CC2EBC5-DD43-6B7E-A5D7-5CD5B0E30A5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E7DFBCC3-CC46-17B2-DF15-92940A3865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848582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2E7B50CE-CAFE-4C5F-A0CA-8D85EFD90BD8}" type="datetimeFigureOut">
              <a:rPr lang="de-DE" smtClean="0"/>
              <a:t>27.10.2025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6B390A5-67A9-409B-A8A6-F7E679CDA7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03315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2E7B50CE-CAFE-4C5F-A0CA-8D85EFD90BD8}" type="datetimeFigureOut">
              <a:rPr lang="de-DE" smtClean="0"/>
              <a:t>27.10.2025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6B390A5-67A9-409B-A8A6-F7E679CDA7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8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2E7B50CE-CAFE-4C5F-A0CA-8D85EFD90BD8}" type="datetimeFigureOut">
              <a:rPr lang="de-DE" smtClean="0"/>
              <a:t>27.10.2025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6B390A5-67A9-409B-A8A6-F7E679CDA7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1964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2E7B50CE-CAFE-4C5F-A0CA-8D85EFD90BD8}" type="datetimeFigureOut">
              <a:rPr lang="de-DE" smtClean="0"/>
              <a:t>27.10.2025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6B390A5-67A9-409B-A8A6-F7E679CDA7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6522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2E7B50CE-CAFE-4C5F-A0CA-8D85EFD90BD8}" type="datetimeFigureOut">
              <a:rPr lang="de-DE" smtClean="0"/>
              <a:t>27.10.2025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6B390A5-67A9-409B-A8A6-F7E679CDA7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20082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2E7B50CE-CAFE-4C5F-A0CA-8D85EFD90BD8}" type="datetimeFigureOut">
              <a:rPr lang="de-DE" smtClean="0"/>
              <a:t>27.10.2025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6B390A5-67A9-409B-A8A6-F7E679CDA7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9234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2E7B50CE-CAFE-4C5F-A0CA-8D85EFD90BD8}" type="datetimeFigureOut">
              <a:rPr lang="de-DE" smtClean="0"/>
              <a:t>27.10.2025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6B390A5-67A9-409B-A8A6-F7E679CDA7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925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2E7B50CE-CAFE-4C5F-A0CA-8D85EFD90BD8}" type="datetimeFigureOut">
              <a:rPr lang="de-DE" smtClean="0"/>
              <a:t>27.10.2025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6B390A5-67A9-409B-A8A6-F7E679CDA7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49395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2E7B50CE-CAFE-4C5F-A0CA-8D85EFD90BD8}" type="datetimeFigureOut">
              <a:rPr lang="de-DE" smtClean="0"/>
              <a:t>27.10.2025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6B390A5-67A9-409B-A8A6-F7E679CDA7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19852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2E7B50CE-CAFE-4C5F-A0CA-8D85EFD90BD8}" type="datetimeFigureOut">
              <a:rPr lang="de-DE" smtClean="0"/>
              <a:t>27.10.2025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fld id="{66B390A5-67A9-409B-A8A6-F7E679CDA76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095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ist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/>
              <a:t>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  <a:p>
            <a:pPr lvl="1"/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  <a:p>
            <a:pPr lvl="0"/>
            <a:r>
              <a:rPr lang="de-DE" dirty="0"/>
              <a:t>X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en-GB" dirty="0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8F6D1F16-A947-CEE2-C58A-50217E90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873EF994-6CA7-B763-F215-A7D1723E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7F2F56B-9E4F-A460-92A9-87055C42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3A8B7922-CD64-E421-B5E5-B7BA56CBCB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545273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 1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7E6E28C-7B17-1432-D698-5D8867EE337B}"/>
              </a:ext>
            </a:extLst>
          </p:cNvPr>
          <p:cNvSpPr txBox="1">
            <a:spLocks/>
          </p:cNvSpPr>
          <p:nvPr userDrawn="1"/>
        </p:nvSpPr>
        <p:spPr>
          <a:xfrm>
            <a:off x="1412841" y="2281143"/>
            <a:ext cx="9144000" cy="9125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6600" b="1" i="0" u="none" strike="noStrike" kern="1200" cap="none" spc="0" normalizeH="0" baseline="0" noProof="0">
                <a:ln/>
                <a:solidFill>
                  <a:srgbClr val="15608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Optimus Syria</a:t>
            </a:r>
            <a:endParaRPr kumimoji="0" lang="en-GB" sz="6600" b="1" i="0" u="none" strike="noStrike" kern="1200" cap="none" spc="0" normalizeH="0" baseline="0" noProof="0" dirty="0">
              <a:ln/>
              <a:solidFill>
                <a:srgbClr val="15608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9" name="Picture 8" descr="Hochschule Flensburg (Fachhochschule) – Wikipedia">
            <a:extLst>
              <a:ext uri="{FF2B5EF4-FFF2-40B4-BE49-F238E27FC236}">
                <a16:creationId xmlns:a16="http://schemas.microsoft.com/office/drawing/2014/main" id="{A98E8D30-71DB-C779-1E77-2B8D1F3246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7870" y="80932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7FC9E882-BB5D-1CC3-9AD4-1ADE555B83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9" y="33018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EFF5A11-92DF-BC35-55CA-EECA202C55B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 l="4671"/>
          <a:stretch/>
        </p:blipFill>
        <p:spPr>
          <a:xfrm>
            <a:off x="135741" y="211147"/>
            <a:ext cx="3179298" cy="15419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D0057AC6-E958-18E0-BF43-7A806C66C9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029" y="191498"/>
            <a:ext cx="2355285" cy="21500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Free-form: Shape 13">
            <a:extLst>
              <a:ext uri="{FF2B5EF4-FFF2-40B4-BE49-F238E27FC236}">
                <a16:creationId xmlns:a16="http://schemas.microsoft.com/office/drawing/2014/main" id="{233C0D9D-B26B-1DCE-8493-626ABDD067F7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Free-form: Shape 13">
            <a:extLst>
              <a:ext uri="{FF2B5EF4-FFF2-40B4-BE49-F238E27FC236}">
                <a16:creationId xmlns:a16="http://schemas.microsoft.com/office/drawing/2014/main" id="{95CC7C89-8F0E-07BF-6D89-44A0358FDFC8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Free-form: Shape 13">
            <a:extLst>
              <a:ext uri="{FF2B5EF4-FFF2-40B4-BE49-F238E27FC236}">
                <a16:creationId xmlns:a16="http://schemas.microsoft.com/office/drawing/2014/main" id="{4FB94905-8FF2-701D-A980-9368DF7EB04F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62B0D505-239D-592F-D28C-2537FD6A64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92399" y="4130862"/>
            <a:ext cx="3822700" cy="164669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1st Week Kick Off 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Date: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202X</a:t>
            </a:r>
          </a:p>
          <a:p>
            <a:pPr lvl="4"/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4AB9256-03E9-9046-0C0F-540CE5905E92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9BDED722-8EE5-8B7F-02CA-CF3939A785C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580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starting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 dirty="0"/>
              <a:t>Weekly report: Team X</a:t>
            </a:r>
            <a:endParaRPr lang="en-GB" sz="4000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 dirty="0"/>
              <a:t>Week </a:t>
            </a:r>
            <a:r>
              <a:rPr lang="it-IT" sz="2000" dirty="0" err="1"/>
              <a:t>number</a:t>
            </a:r>
            <a:r>
              <a:rPr lang="it-IT" sz="2000" dirty="0"/>
              <a:t>: X</a:t>
            </a:r>
          </a:p>
          <a:p>
            <a:r>
              <a:rPr lang="it-IT" sz="2000" dirty="0"/>
              <a:t>Date: DD/MM/20JJ</a:t>
            </a:r>
          </a:p>
          <a:p>
            <a:r>
              <a:rPr lang="it-IT" sz="2000" dirty="0"/>
              <a:t>Supervisor: X</a:t>
            </a:r>
          </a:p>
        </p:txBody>
      </p:sp>
      <p:sp>
        <p:nvSpPr>
          <p:cNvPr id="33" name="Isosceles Triangle 6">
            <a:extLst>
              <a:ext uri="{FF2B5EF4-FFF2-40B4-BE49-F238E27FC236}">
                <a16:creationId xmlns:a16="http://schemas.microsoft.com/office/drawing/2014/main" id="{8F14EFAA-BA4A-16CF-D530-1409613BCF5B}"/>
              </a:ext>
            </a:extLst>
          </p:cNvPr>
          <p:cNvSpPr/>
          <p:nvPr userDrawn="1"/>
        </p:nvSpPr>
        <p:spPr>
          <a:xfrm>
            <a:off x="1412841" y="3797919"/>
            <a:ext cx="1380683" cy="886192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Rectangle 7">
            <a:extLst>
              <a:ext uri="{FF2B5EF4-FFF2-40B4-BE49-F238E27FC236}">
                <a16:creationId xmlns:a16="http://schemas.microsoft.com/office/drawing/2014/main" id="{8CE1E011-6342-172C-03D6-BB39C24A4CCA}"/>
              </a:ext>
            </a:extLst>
          </p:cNvPr>
          <p:cNvSpPr/>
          <p:nvPr userDrawn="1"/>
        </p:nvSpPr>
        <p:spPr>
          <a:xfrm>
            <a:off x="354584" y="4714776"/>
            <a:ext cx="3512337" cy="95079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First slide for groups</a:t>
            </a:r>
            <a:endParaRPr lang="en-GB" dirty="0"/>
          </a:p>
        </p:txBody>
      </p:sp>
      <p:sp>
        <p:nvSpPr>
          <p:cNvPr id="35" name="Rectangle 11">
            <a:extLst>
              <a:ext uri="{FF2B5EF4-FFF2-40B4-BE49-F238E27FC236}">
                <a16:creationId xmlns:a16="http://schemas.microsoft.com/office/drawing/2014/main" id="{6845F127-8728-66DF-03BE-17119A20BE05}"/>
              </a:ext>
            </a:extLst>
          </p:cNvPr>
          <p:cNvSpPr/>
          <p:nvPr userDrawn="1"/>
        </p:nvSpPr>
        <p:spPr>
          <a:xfrm>
            <a:off x="1860787" y="3750629"/>
            <a:ext cx="48478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16AED5E-219C-C34B-7790-17DE2532E62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: 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4DF9F8D-C604-6899-2A9F-B743F135F77F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CA471AD5-5F65-3AF9-9ABB-E6F7475B2672}"/>
              </a:ext>
            </a:extLst>
          </p:cNvPr>
          <p:cNvSpPr/>
          <p:nvPr userDrawn="1"/>
        </p:nvSpPr>
        <p:spPr>
          <a:xfrm>
            <a:off x="8606553" y="40430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92481298-4C0F-EA65-5B6C-A8C699065050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FE2B40EC-630A-E9C4-E03F-6B44073220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B363FCB4-D064-121D-B878-2F160740580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84428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start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 dirty="0"/>
              <a:t>Weekly report: Team X</a:t>
            </a:r>
            <a:endParaRPr lang="en-GB" sz="4000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 dirty="0"/>
              <a:t>Week </a:t>
            </a:r>
            <a:r>
              <a:rPr lang="it-IT" sz="2000" dirty="0" err="1"/>
              <a:t>number</a:t>
            </a:r>
            <a:r>
              <a:rPr lang="it-IT" sz="2000" dirty="0"/>
              <a:t>: X</a:t>
            </a:r>
          </a:p>
          <a:p>
            <a:r>
              <a:rPr lang="it-IT" sz="2000" dirty="0"/>
              <a:t>Date: DD/MM/20JJ</a:t>
            </a:r>
          </a:p>
          <a:p>
            <a:r>
              <a:rPr lang="it-IT" sz="2000" dirty="0"/>
              <a:t>Supervisor: X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5588F89-BF05-8BCF-9834-AE05DA2404B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: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3077A87-075C-C9F1-CF08-7A350F77E612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3C889B-2F55-2C2F-122E-E89ABE6A2D95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877DC7-CA1E-181B-77C7-99C60829ED5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/>
          <a:lstStyle/>
          <a:p>
            <a:r>
              <a:rPr lang="en-GB"/>
              <a:t>Optimus Syria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3E1ABD-9DAE-E035-8B0B-D41EFED3FC8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7730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1. 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, 22)</a:t>
            </a:r>
          </a:p>
          <a:p>
            <a:pPr marL="971550" marR="0" lvl="1" indent="-5143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lang="de-DE" dirty="0" err="1"/>
              <a:t>efgh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, 20)</a:t>
            </a:r>
          </a:p>
          <a:p>
            <a:pPr lvl="1"/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6">
            <a:extLst>
              <a:ext uri="{FF2B5EF4-FFF2-40B4-BE49-F238E27FC236}">
                <a16:creationId xmlns:a16="http://schemas.microsoft.com/office/drawing/2014/main" id="{3272B118-64EE-99BB-8728-CE26B185DCFC}"/>
              </a:ext>
            </a:extLst>
          </p:cNvPr>
          <p:cNvSpPr/>
          <p:nvPr userDrawn="1"/>
        </p:nvSpPr>
        <p:spPr>
          <a:xfrm>
            <a:off x="8353959" y="1690688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CCA8528F-A469-ED70-E9CA-F25798C1A305}"/>
              </a:ext>
            </a:extLst>
          </p:cNvPr>
          <p:cNvSpPr/>
          <p:nvPr userDrawn="1"/>
        </p:nvSpPr>
        <p:spPr>
          <a:xfrm>
            <a:off x="2209800" y="3095720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Use [1], [2], [3] for </a:t>
            </a:r>
            <a:r>
              <a:rPr lang="it-IT" dirty="0" err="1"/>
              <a:t>everything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from a source (</a:t>
            </a:r>
            <a:r>
              <a:rPr lang="it-IT" dirty="0" err="1"/>
              <a:t>numbers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the </a:t>
            </a:r>
            <a:r>
              <a:rPr lang="it-IT" dirty="0" err="1"/>
              <a:t>same</a:t>
            </a:r>
            <a:r>
              <a:rPr lang="it-IT" dirty="0"/>
              <a:t> like in the </a:t>
            </a:r>
            <a:r>
              <a:rPr lang="it-IT" dirty="0" err="1"/>
              <a:t>bibliography</a:t>
            </a:r>
            <a:r>
              <a:rPr lang="it-IT" dirty="0"/>
              <a:t>) (</a:t>
            </a:r>
            <a:r>
              <a:rPr lang="it-IT" dirty="0" err="1"/>
              <a:t>incl</a:t>
            </a:r>
            <a:r>
              <a:rPr lang="it-IT" dirty="0"/>
              <a:t>. pictures /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by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, </a:t>
            </a:r>
            <a:r>
              <a:rPr lang="it-IT" dirty="0" err="1"/>
              <a:t>declare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thing</a:t>
            </a:r>
            <a:r>
              <a:rPr lang="it-IT" dirty="0"/>
              <a:t> </a:t>
            </a:r>
            <a:r>
              <a:rPr lang="it-IT" dirty="0" err="1"/>
              <a:t>you’ve</a:t>
            </a:r>
            <a:r>
              <a:rPr lang="it-IT" dirty="0"/>
              <a:t> </a:t>
            </a:r>
            <a:r>
              <a:rPr lang="it-IT" dirty="0" err="1"/>
              <a:t>done</a:t>
            </a:r>
            <a:r>
              <a:rPr lang="it-IT" dirty="0"/>
              <a:t> ) [Style </a:t>
            </a:r>
            <a:r>
              <a:rPr lang="it-IT" dirty="0" err="1"/>
              <a:t>Aptos</a:t>
            </a:r>
            <a:r>
              <a:rPr lang="it-IT" dirty="0"/>
              <a:t>/14]</a:t>
            </a:r>
            <a:endParaRPr lang="en-GB" dirty="0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E1F8C099-06EF-7661-9A3C-60FE5CD4C5D5}"/>
              </a:ext>
            </a:extLst>
          </p:cNvPr>
          <p:cNvSpPr/>
          <p:nvPr userDrawn="1"/>
        </p:nvSpPr>
        <p:spPr>
          <a:xfrm>
            <a:off x="8862928" y="1838850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6E31FDF0-C963-BED4-C97E-FF9F67C07D21}"/>
              </a:ext>
            </a:extLst>
          </p:cNvPr>
          <p:cNvSpPr/>
          <p:nvPr userDrawn="1"/>
        </p:nvSpPr>
        <p:spPr>
          <a:xfrm>
            <a:off x="7312803" y="3084777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b="1" dirty="0"/>
              <a:t>BUT</a:t>
            </a:r>
          </a:p>
          <a:p>
            <a:pPr algn="ctr"/>
            <a:r>
              <a:rPr lang="it-IT" dirty="0"/>
              <a:t>an </a:t>
            </a:r>
            <a:r>
              <a:rPr lang="it-IT" dirty="0" err="1"/>
              <a:t>intial</a:t>
            </a:r>
            <a:r>
              <a:rPr lang="it-IT" dirty="0"/>
              <a:t> slide with </a:t>
            </a:r>
            <a:r>
              <a:rPr lang="it-IT" dirty="0" err="1"/>
              <a:t>all</a:t>
            </a:r>
            <a:r>
              <a:rPr lang="it-IT" dirty="0"/>
              <a:t> the tasks </a:t>
            </a:r>
            <a:r>
              <a:rPr lang="it-IT" dirty="0" err="1"/>
              <a:t>completed</a:t>
            </a:r>
            <a:r>
              <a:rPr lang="it-IT" dirty="0"/>
              <a:t> for the week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be </a:t>
            </a:r>
            <a:r>
              <a:rPr lang="it-IT" dirty="0" err="1"/>
              <a:t>included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Use the </a:t>
            </a:r>
            <a:r>
              <a:rPr lang="it-IT" dirty="0" err="1"/>
              <a:t>same</a:t>
            </a:r>
            <a:r>
              <a:rPr lang="it-IT" dirty="0"/>
              <a:t> style,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write</a:t>
            </a:r>
            <a:r>
              <a:rPr lang="it-IT" dirty="0"/>
              <a:t> more text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necessary</a:t>
            </a:r>
            <a:r>
              <a:rPr lang="it-IT" dirty="0"/>
              <a:t> (short, concise bullet points are </a:t>
            </a:r>
            <a:r>
              <a:rPr lang="it-IT" dirty="0" err="1"/>
              <a:t>often</a:t>
            </a:r>
            <a:r>
              <a:rPr lang="it-IT" dirty="0"/>
              <a:t> </a:t>
            </a:r>
            <a:r>
              <a:rPr lang="it-IT" dirty="0" err="1"/>
              <a:t>enough</a:t>
            </a:r>
            <a:r>
              <a:rPr lang="it-IT" dirty="0"/>
              <a:t>)</a:t>
            </a:r>
            <a:endParaRPr lang="en-GB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BA9FE0F-4438-A90E-178E-370DFB88F067}"/>
              </a:ext>
            </a:extLst>
          </p:cNvPr>
          <p:cNvSpPr txBox="1"/>
          <p:nvPr userDrawn="1"/>
        </p:nvSpPr>
        <p:spPr>
          <a:xfrm>
            <a:off x="812800" y="6219031"/>
            <a:ext cx="212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[1], [2]….</a:t>
            </a:r>
          </a:p>
        </p:txBody>
      </p:sp>
      <p:cxnSp>
        <p:nvCxnSpPr>
          <p:cNvPr id="13" name="Straight Arrow Connector 21">
            <a:extLst>
              <a:ext uri="{FF2B5EF4-FFF2-40B4-BE49-F238E27FC236}">
                <a16:creationId xmlns:a16="http://schemas.microsoft.com/office/drawing/2014/main" id="{C9F1C9AE-6377-666B-8F06-CF0B8B317160}"/>
              </a:ext>
            </a:extLst>
          </p:cNvPr>
          <p:cNvCxnSpPr>
            <a:cxnSpLocks/>
          </p:cNvCxnSpPr>
          <p:nvPr userDrawn="1"/>
        </p:nvCxnSpPr>
        <p:spPr>
          <a:xfrm flipH="1">
            <a:off x="1502229" y="4898571"/>
            <a:ext cx="1487714" cy="13183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7">
            <a:extLst>
              <a:ext uri="{FF2B5EF4-FFF2-40B4-BE49-F238E27FC236}">
                <a16:creationId xmlns:a16="http://schemas.microsoft.com/office/drawing/2014/main" id="{8C56F642-24B4-9889-6DFF-DDDACEFB7E68}"/>
              </a:ext>
            </a:extLst>
          </p:cNvPr>
          <p:cNvSpPr/>
          <p:nvPr userDrawn="1"/>
        </p:nvSpPr>
        <p:spPr>
          <a:xfrm>
            <a:off x="5256400" y="16343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F5B6D5E1-3173-F7DB-AFEA-577613F3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4201E827-9609-58AA-70BC-996E2AD0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DE013F6E-0CEE-85C3-4AD1-ADEED88F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4C7AB516-D061-772D-6849-99EBB44689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3039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1. 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endParaRPr lang="de-DE" dirty="0"/>
          </a:p>
          <a:p>
            <a:pPr lvl="1"/>
            <a:r>
              <a:rPr lang="de-DE" dirty="0" err="1"/>
              <a:t>efgh</a:t>
            </a:r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479D6A9B-7716-D398-EE18-2F2D6AC11B7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45BE17EA-55E6-D579-4D1F-7901F944C6A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810CEF70-3482-4FC0-A3A4-7FB408C94A4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4879E7A9-C563-396E-C6B6-B45497D433B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AB8CDF8-03C0-DF20-0ABC-80A78BDABF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43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item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1-i.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 22)</a:t>
            </a:r>
          </a:p>
          <a:p>
            <a:pPr lvl="1"/>
            <a:r>
              <a:rPr lang="de-DE" dirty="0" err="1"/>
              <a:t>efgh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 20)</a:t>
            </a:r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6">
            <a:extLst>
              <a:ext uri="{FF2B5EF4-FFF2-40B4-BE49-F238E27FC236}">
                <a16:creationId xmlns:a16="http://schemas.microsoft.com/office/drawing/2014/main" id="{703A19AF-E449-D353-12E1-A3DAF32E3EAB}"/>
              </a:ext>
            </a:extLst>
          </p:cNvPr>
          <p:cNvSpPr/>
          <p:nvPr userDrawn="1"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650D751B-3D4C-8864-D7F4-6EC8348A31EE}"/>
              </a:ext>
            </a:extLst>
          </p:cNvPr>
          <p:cNvSpPr/>
          <p:nvPr userDrawn="1"/>
        </p:nvSpPr>
        <p:spPr>
          <a:xfrm>
            <a:off x="4025317" y="4094711"/>
            <a:ext cx="3933255" cy="129819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BUT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use </a:t>
            </a:r>
            <a:r>
              <a:rPr lang="it-IT" dirty="0" err="1"/>
              <a:t>underpoints</a:t>
            </a:r>
            <a:r>
              <a:rPr lang="it-IT" dirty="0"/>
              <a:t> </a:t>
            </a:r>
            <a:r>
              <a:rPr lang="it-IT" dirty="0" err="1"/>
              <a:t>please</a:t>
            </a:r>
            <a:r>
              <a:rPr lang="it-IT" dirty="0"/>
              <a:t> with the i, ii, iii….</a:t>
            </a:r>
            <a:endParaRPr lang="en-GB" dirty="0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9BDEC9EB-F30A-F42A-26C3-F9AE08765705}"/>
              </a:ext>
            </a:extLst>
          </p:cNvPr>
          <p:cNvSpPr/>
          <p:nvPr userDrawn="1"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BA2A1-6BBA-CA7A-578A-6529C5AD3CFE}"/>
              </a:ext>
            </a:extLst>
          </p:cNvPr>
          <p:cNvSpPr/>
          <p:nvPr userDrawn="1"/>
        </p:nvSpPr>
        <p:spPr>
          <a:xfrm>
            <a:off x="927758" y="2796999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19E5AF50-94A3-4308-3B68-BAD76E7A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9798D87B-B794-AD8A-40F1-DEA4D547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5E6253E5-E305-7986-3017-8FAC6F34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7E202380-1BD6-7A10-C51A-497A42391B9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7326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1-i.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endParaRPr lang="de-DE" dirty="0"/>
          </a:p>
          <a:p>
            <a:pPr lvl="1"/>
            <a:r>
              <a:rPr lang="de-DE" dirty="0" err="1"/>
              <a:t>efgh</a:t>
            </a:r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5228F91E-E7AD-B275-5A60-89428222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F4F81C7-2C44-8CF8-2928-655E74DC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60D8F3F-3088-D685-66AD-D2110FD40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29BD9540-0DAC-F607-0D84-145CAF084D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9943038B-A8F9-48D6-0A29-94D4AA659F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973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X. Graph</a:t>
            </a:r>
            <a:endParaRPr lang="en-GB" dirty="0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 userDrawn="1"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Description</a:t>
            </a:r>
            <a:r>
              <a:rPr lang="it-IT" sz="1100" dirty="0"/>
              <a:t> of the </a:t>
            </a:r>
            <a:r>
              <a:rPr lang="it-IT" sz="1100" dirty="0" err="1"/>
              <a:t>graph</a:t>
            </a:r>
            <a:r>
              <a:rPr lang="it-IT" sz="1100" dirty="0"/>
              <a:t>, </a:t>
            </a:r>
            <a:r>
              <a:rPr lang="it-IT" sz="1100" dirty="0" err="1"/>
              <a:t>example</a:t>
            </a:r>
            <a:r>
              <a:rPr lang="it-IT" sz="1100" dirty="0"/>
              <a:t>: </a:t>
            </a:r>
            <a:r>
              <a:rPr lang="it-IT" sz="1100" i="1" dirty="0"/>
              <a:t>power curve power over wind speed</a:t>
            </a:r>
            <a:r>
              <a:rPr lang="it-IT" sz="1100" dirty="0"/>
              <a:t> )</a:t>
            </a:r>
          </a:p>
          <a:p>
            <a:r>
              <a:rPr lang="it-IT" sz="1100" dirty="0"/>
              <a:t>(</a:t>
            </a:r>
            <a:r>
              <a:rPr lang="it-IT" sz="1100" dirty="0" err="1"/>
              <a:t>Citation</a:t>
            </a:r>
            <a:r>
              <a:rPr lang="it-IT" sz="1100" dirty="0"/>
              <a:t> of the sources, </a:t>
            </a:r>
            <a:r>
              <a:rPr lang="it-IT" sz="1100" dirty="0" err="1"/>
              <a:t>example</a:t>
            </a:r>
            <a:r>
              <a:rPr lang="it-IT" sz="1100" dirty="0"/>
              <a:t>:</a:t>
            </a:r>
            <a:r>
              <a:rPr lang="it-IT" sz="1100" b="1" dirty="0"/>
              <a:t> </a:t>
            </a:r>
            <a:r>
              <a:rPr lang="it-IT" sz="1100" b="0" dirty="0"/>
              <a:t>[1] </a:t>
            </a:r>
            <a:r>
              <a:rPr lang="it-IT" sz="1100" dirty="0"/>
              <a:t>)  </a:t>
            </a:r>
          </a:p>
          <a:p>
            <a:r>
              <a:rPr lang="it-IT" sz="1100" dirty="0"/>
              <a:t>(Last date of access, </a:t>
            </a:r>
            <a:r>
              <a:rPr lang="it-IT" sz="1100" dirty="0" err="1"/>
              <a:t>example</a:t>
            </a:r>
            <a:r>
              <a:rPr lang="it-IT" sz="1100" dirty="0"/>
              <a:t>: 21/12/2015)</a:t>
            </a:r>
            <a:endParaRPr lang="en-GB" sz="1100" dirty="0"/>
          </a:p>
        </p:txBody>
      </p:sp>
      <p:cxnSp>
        <p:nvCxnSpPr>
          <p:cNvPr id="8" name="Connector: Elbow 6">
            <a:extLst>
              <a:ext uri="{FF2B5EF4-FFF2-40B4-BE49-F238E27FC236}">
                <a16:creationId xmlns:a16="http://schemas.microsoft.com/office/drawing/2014/main" id="{7A01EE56-12C5-DD96-C172-C145A0ED64CB}"/>
              </a:ext>
            </a:extLst>
          </p:cNvPr>
          <p:cNvCxnSpPr>
            <a:cxnSpLocks/>
          </p:cNvCxnSpPr>
          <p:nvPr userDrawn="1"/>
        </p:nvCxnSpPr>
        <p:spPr>
          <a:xfrm rot="10800000" flipV="1">
            <a:off x="3791371" y="4238699"/>
            <a:ext cx="4563205" cy="122213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5">
            <a:extLst>
              <a:ext uri="{FF2B5EF4-FFF2-40B4-BE49-F238E27FC236}">
                <a16:creationId xmlns:a16="http://schemas.microsoft.com/office/drawing/2014/main" id="{EE3D1715-661B-80A0-F167-264ACC369A68}"/>
              </a:ext>
            </a:extLst>
          </p:cNvPr>
          <p:cNvSpPr/>
          <p:nvPr userDrawn="1"/>
        </p:nvSpPr>
        <p:spPr>
          <a:xfrm>
            <a:off x="7796637" y="3405202"/>
            <a:ext cx="3922209" cy="2011693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Add</a:t>
            </a:r>
            <a:r>
              <a:rPr lang="it-IT" sz="1400" dirty="0"/>
              <a:t> a link to the </a:t>
            </a:r>
            <a:r>
              <a:rPr lang="it-IT" sz="1400" dirty="0" err="1"/>
              <a:t>reference</a:t>
            </a:r>
            <a:r>
              <a:rPr lang="it-IT" sz="1400" dirty="0"/>
              <a:t> </a:t>
            </a:r>
            <a:r>
              <a:rPr lang="it-IT" sz="1400" dirty="0" err="1"/>
              <a:t>number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goes</a:t>
            </a:r>
            <a:r>
              <a:rPr lang="it-IT" sz="1400" dirty="0"/>
              <a:t> to the last slide: highlight the </a:t>
            </a:r>
            <a:r>
              <a:rPr lang="it-IT" sz="1400" dirty="0" err="1"/>
              <a:t>number</a:t>
            </a:r>
            <a:r>
              <a:rPr lang="it-IT" sz="1400" dirty="0"/>
              <a:t>-&gt;</a:t>
            </a:r>
            <a:r>
              <a:rPr lang="it-IT" sz="1400" dirty="0" err="1"/>
              <a:t>right</a:t>
            </a:r>
            <a:r>
              <a:rPr lang="it-IT" sz="1400" dirty="0"/>
              <a:t> click-&gt;</a:t>
            </a:r>
            <a:r>
              <a:rPr lang="it-IT" sz="1400" dirty="0" err="1"/>
              <a:t>select</a:t>
            </a:r>
            <a:r>
              <a:rPr lang="it-IT" sz="1400" dirty="0"/>
              <a:t> link-&gt;place in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document</a:t>
            </a:r>
            <a:r>
              <a:rPr lang="it-IT" sz="1400" dirty="0"/>
              <a:t>-&gt;</a:t>
            </a:r>
            <a:r>
              <a:rPr lang="it-IT" sz="1400" dirty="0" err="1"/>
              <a:t>select</a:t>
            </a:r>
            <a:r>
              <a:rPr lang="it-IT" sz="1400" dirty="0"/>
              <a:t> last slide</a:t>
            </a:r>
            <a:endParaRPr lang="en-GB" sz="1400" dirty="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7">
            <a:extLst>
              <a:ext uri="{FF2B5EF4-FFF2-40B4-BE49-F238E27FC236}">
                <a16:creationId xmlns:a16="http://schemas.microsoft.com/office/drawing/2014/main" id="{A1188C36-D6CB-FA53-013E-FC56AD427952}"/>
              </a:ext>
            </a:extLst>
          </p:cNvPr>
          <p:cNvSpPr/>
          <p:nvPr userDrawn="1"/>
        </p:nvSpPr>
        <p:spPr>
          <a:xfrm>
            <a:off x="6495002" y="1875014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749D4654-CB69-04EA-986A-2264B7AF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FC28337D-790B-E06F-0074-04AA48B9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A2A63292-0139-33E2-79E8-D1F485A4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596BA109-7562-188F-19E6-BAFF28DC5C7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648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X. Graph</a:t>
            </a:r>
            <a:endParaRPr lang="en-GB" dirty="0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 userDrawn="1"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Description</a:t>
            </a:r>
            <a:r>
              <a:rPr lang="it-IT" sz="1100" dirty="0"/>
              <a:t> of the </a:t>
            </a:r>
            <a:r>
              <a:rPr lang="it-IT" sz="1100" dirty="0" err="1"/>
              <a:t>graph</a:t>
            </a:r>
            <a:r>
              <a:rPr lang="it-IT" sz="1100" dirty="0"/>
              <a:t>, </a:t>
            </a:r>
            <a:r>
              <a:rPr lang="it-IT" sz="1100" dirty="0" err="1"/>
              <a:t>example</a:t>
            </a:r>
            <a:r>
              <a:rPr lang="it-IT" sz="1100" dirty="0"/>
              <a:t>: </a:t>
            </a:r>
            <a:r>
              <a:rPr lang="it-IT" sz="1100" i="1" dirty="0"/>
              <a:t>power curve power over wind speed</a:t>
            </a:r>
            <a:r>
              <a:rPr lang="it-IT" sz="1100" dirty="0"/>
              <a:t> )</a:t>
            </a:r>
          </a:p>
          <a:p>
            <a:r>
              <a:rPr lang="it-IT" sz="1100" dirty="0"/>
              <a:t>(</a:t>
            </a:r>
            <a:r>
              <a:rPr lang="it-IT" sz="1100" dirty="0" err="1"/>
              <a:t>Citation</a:t>
            </a:r>
            <a:r>
              <a:rPr lang="it-IT" sz="1100" dirty="0"/>
              <a:t> of the sources, </a:t>
            </a:r>
            <a:r>
              <a:rPr lang="it-IT" sz="1100" dirty="0" err="1"/>
              <a:t>example</a:t>
            </a:r>
            <a:r>
              <a:rPr lang="it-IT" sz="1100" dirty="0"/>
              <a:t>:</a:t>
            </a:r>
            <a:r>
              <a:rPr lang="it-IT" sz="1100" b="1" dirty="0"/>
              <a:t> </a:t>
            </a:r>
            <a:r>
              <a:rPr lang="it-IT" sz="1100" b="0" dirty="0"/>
              <a:t>[1] </a:t>
            </a:r>
            <a:r>
              <a:rPr lang="it-IT" sz="1100" dirty="0"/>
              <a:t>)  </a:t>
            </a:r>
          </a:p>
          <a:p>
            <a:r>
              <a:rPr lang="it-IT" sz="1100" dirty="0"/>
              <a:t>(Last date of access, </a:t>
            </a:r>
            <a:r>
              <a:rPr lang="it-IT" sz="1100" dirty="0" err="1"/>
              <a:t>example</a:t>
            </a:r>
            <a:r>
              <a:rPr lang="it-IT" sz="1100" dirty="0"/>
              <a:t>: 21/12/2015)</a:t>
            </a:r>
            <a:endParaRPr lang="en-GB" sz="1100" dirty="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98D8651D-3525-44E9-EF74-5AE1C96E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27/10/2025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C35C132-0CB8-F9A6-EC6C-F3AC1F1B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22F58FF-5AD5-CF97-4FEE-FB1F38CD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platzhalter 16">
            <a:extLst>
              <a:ext uri="{FF2B5EF4-FFF2-40B4-BE49-F238E27FC236}">
                <a16:creationId xmlns:a16="http://schemas.microsoft.com/office/drawing/2014/main" id="{DC21B0DD-4D97-871C-E587-F10AD55D8B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107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D36E4AE-BF2C-D504-0887-03D81D07CDC8}"/>
              </a:ext>
            </a:extLst>
          </p:cNvPr>
          <p:cNvSpPr/>
          <p:nvPr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Free-form: Shape 13">
            <a:extLst>
              <a:ext uri="{FF2B5EF4-FFF2-40B4-BE49-F238E27FC236}">
                <a16:creationId xmlns:a16="http://schemas.microsoft.com/office/drawing/2014/main" id="{7608A32D-44F3-01F2-D6ED-924DFF3CC333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B4C36-B64B-F839-789E-0C40D5E6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8" name="Free-form: Shape 13">
            <a:extLst>
              <a:ext uri="{FF2B5EF4-FFF2-40B4-BE49-F238E27FC236}">
                <a16:creationId xmlns:a16="http://schemas.microsoft.com/office/drawing/2014/main" id="{1DE142EE-E501-93E6-565D-AB4A5A647F0F}"/>
              </a:ext>
            </a:extLst>
          </p:cNvPr>
          <p:cNvSpPr/>
          <p:nvPr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776A7918-93DA-D7CE-97A3-DDF18B379B65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4827E-F028-4C94-EB63-600BCABCD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Tower structure team/ </a:t>
            </a:r>
            <a:r>
              <a:rPr lang="en-GB" dirty="0" err="1"/>
              <a:t>Optimus</a:t>
            </a:r>
            <a:r>
              <a:rPr lang="en-GB" dirty="0"/>
              <a:t>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8DD39-3F07-862A-3C91-AC524529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593D3-E60D-CF97-AC8A-2B02D933B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30/09/2025</a:t>
            </a:r>
          </a:p>
        </p:txBody>
      </p:sp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1ABD3F4B-4853-EC8E-00EB-5109F86CE0F1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Free-form: Shape 13">
            <a:extLst>
              <a:ext uri="{FF2B5EF4-FFF2-40B4-BE49-F238E27FC236}">
                <a16:creationId xmlns:a16="http://schemas.microsoft.com/office/drawing/2014/main" id="{2BF40EC9-0D42-5E08-04BD-F330229C7518}"/>
              </a:ext>
            </a:extLst>
          </p:cNvPr>
          <p:cNvSpPr/>
          <p:nvPr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-form: Shape 13">
            <a:extLst>
              <a:ext uri="{FF2B5EF4-FFF2-40B4-BE49-F238E27FC236}">
                <a16:creationId xmlns:a16="http://schemas.microsoft.com/office/drawing/2014/main" id="{0BB1BAA4-B843-57F3-9FCE-C9585D332FAE}"/>
              </a:ext>
            </a:extLst>
          </p:cNvPr>
          <p:cNvSpPr/>
          <p:nvPr/>
        </p:nvSpPr>
        <p:spPr>
          <a:xfrm rot="10800000">
            <a:off x="-26376" y="-254312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75E23-C68E-95B1-6539-4A187BBC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317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63" r:id="rId2"/>
    <p:sldLayoutId id="2147483686" r:id="rId3"/>
    <p:sldLayoutId id="2147483674" r:id="rId4"/>
    <p:sldLayoutId id="2147483685" r:id="rId5"/>
    <p:sldLayoutId id="2147483684" r:id="rId6"/>
    <p:sldLayoutId id="2147483688" r:id="rId7"/>
    <p:sldLayoutId id="2147483666" r:id="rId8"/>
    <p:sldLayoutId id="2147483689" r:id="rId9"/>
    <p:sldLayoutId id="2147483662" r:id="rId10"/>
    <p:sldLayoutId id="2147483690" r:id="rId11"/>
    <p:sldLayoutId id="2147483664" r:id="rId12"/>
    <p:sldLayoutId id="2147483665" r:id="rId13"/>
    <p:sldLayoutId id="2147483667" r:id="rId14"/>
    <p:sldLayoutId id="2147483668" r:id="rId15"/>
    <p:sldLayoutId id="2147483669" r:id="rId16"/>
    <p:sldLayoutId id="2147483670" r:id="rId17"/>
    <p:sldLayoutId id="2147483671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Datumsplatzhalter 4">
            <a:extLst>
              <a:ext uri="{FF2B5EF4-FFF2-40B4-BE49-F238E27FC236}">
                <a16:creationId xmlns:a16="http://schemas.microsoft.com/office/drawing/2014/main" id="{626B2514-13D3-FEE4-A76A-25778AA00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76303"/>
            <a:ext cx="1111370" cy="365125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r>
              <a:rPr lang="en-GB"/>
              <a:t>30/09/2025</a:t>
            </a:r>
            <a:endParaRPr lang="en-GB" dirty="0"/>
          </a:p>
        </p:txBody>
      </p:sp>
      <p:sp>
        <p:nvSpPr>
          <p:cNvPr id="8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373613"/>
            <a:ext cx="287918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/>
              <a:t>Tower structure team/ Optimus Syria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28916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5620995-1DFE-FB81-B1FD-1F43AD25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9FFA78-25BC-8AF7-71C4-CCA91A932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5A1141D-8ADF-66F7-AB0C-CAA4E1B2C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Datumsplatzhalter 4">
            <a:extLst>
              <a:ext uri="{FF2B5EF4-FFF2-40B4-BE49-F238E27FC236}">
                <a16:creationId xmlns:a16="http://schemas.microsoft.com/office/drawing/2014/main" id="{626B2514-13D3-FEE4-A76A-25778AA00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16003"/>
            <a:ext cx="111137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GB"/>
              <a:t>30/09/2025</a:t>
            </a:r>
            <a:endParaRPr lang="en-GB" dirty="0"/>
          </a:p>
        </p:txBody>
      </p:sp>
      <p:sp>
        <p:nvSpPr>
          <p:cNvPr id="11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13313"/>
            <a:ext cx="2879187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GB"/>
              <a:t>Tower structure team/ Optimus Syria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155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7FF1E788-369D-9A8F-8F84-AD852E9D2E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dirty="0">
                <a:latin typeface="Times New Roman" pitchFamily="18" charset="0"/>
                <a:cs typeface="Times New Roman" pitchFamily="18" charset="0"/>
              </a:rPr>
              <a:t>Weekly report: Rotor Blade Design</a:t>
            </a:r>
            <a:endParaRPr lang="en-GB" b="1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77A63BB-08BE-619B-2533-3CC69CC19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2032000"/>
          </a:xfrm>
        </p:spPr>
        <p:txBody>
          <a:bodyPr>
            <a:normAutofit/>
          </a:bodyPr>
          <a:lstStyle/>
          <a:p>
            <a:r>
              <a:rPr lang="it-IT" sz="2000" dirty="0">
                <a:latin typeface="Times New Roman" pitchFamily="18" charset="0"/>
                <a:cs typeface="Times New Roman" pitchFamily="18" charset="0"/>
              </a:rPr>
              <a:t>Week number: 05</a:t>
            </a:r>
          </a:p>
          <a:p>
            <a:r>
              <a:rPr lang="it-IT" sz="2000" dirty="0">
                <a:latin typeface="Times New Roman" pitchFamily="18" charset="0"/>
                <a:cs typeface="Times New Roman" pitchFamily="18" charset="0"/>
              </a:rPr>
              <a:t>Date: 28/10/2025</a:t>
            </a:r>
          </a:p>
          <a:p>
            <a:r>
              <a:rPr lang="it-IT" sz="2000" dirty="0">
                <a:latin typeface="Times New Roman" pitchFamily="18" charset="0"/>
                <a:cs typeface="Times New Roman" pitchFamily="18" charset="0"/>
              </a:rPr>
              <a:t>Supervisor:</a:t>
            </a:r>
            <a:r>
              <a:rPr lang="it-IT" sz="2000" dirty="0"/>
              <a:t>Prof. Dr. rer.nat. Alois Schaffarczyk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164180" y="4665554"/>
            <a:ext cx="77517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/>
              <a:t>Presented by: Harsh Panchal /</a:t>
            </a:r>
            <a:r>
              <a:rPr lang="en-GB" sz="1600" dirty="0"/>
              <a:t> Jay Pandya, Kandarp Pathak, Daniyal Sikander </a:t>
            </a:r>
            <a:endParaRPr lang="de-DE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Foliennummernplatzhalter 24">
            <a:extLst>
              <a:ext uri="{FF2B5EF4-FFF2-40B4-BE49-F238E27FC236}">
                <a16:creationId xmlns:a16="http://schemas.microsoft.com/office/drawing/2014/main" id="{98408CB7-B6A0-46F5-ABCE-5E527AA1E6EC}"/>
              </a:ext>
            </a:extLst>
          </p:cNvPr>
          <p:cNvSpPr txBox="1">
            <a:spLocks/>
          </p:cNvSpPr>
          <p:nvPr/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 </a:t>
            </a:r>
            <a:fld id="{013F6232-4F06-48BA-8F69-BF531F607829}" type="slidenum">
              <a:rPr lang="en-GB" smtClean="0"/>
              <a:pPr algn="ctr"/>
              <a:t>1</a:t>
            </a:fld>
            <a:endParaRPr lang="en-GB" dirty="0"/>
          </a:p>
        </p:txBody>
      </p:sp>
      <p:sp>
        <p:nvSpPr>
          <p:cNvPr id="11" name="Fußzeilenplatzhalter 5">
            <a:extLst>
              <a:ext uri="{FF2B5EF4-FFF2-40B4-BE49-F238E27FC236}">
                <a16:creationId xmlns:a16="http://schemas.microsoft.com/office/drawing/2014/main" id="{6C33708F-5C1C-4DEB-9893-96704EE48E03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Rotor Blade Design/ Optimus Syria</a:t>
            </a:r>
          </a:p>
        </p:txBody>
      </p:sp>
      <p:sp>
        <p:nvSpPr>
          <p:cNvPr id="12" name="Textfeld 12">
            <a:extLst>
              <a:ext uri="{FF2B5EF4-FFF2-40B4-BE49-F238E27FC236}">
                <a16:creationId xmlns:a16="http://schemas.microsoft.com/office/drawing/2014/main" id="{55185CE4-A5C3-45EC-B552-A42597EFE5E0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smtClean="0">
                <a:latin typeface="Times New Roman" pitchFamily="18" charset="0"/>
                <a:cs typeface="Times New Roman" pitchFamily="18" charset="0"/>
              </a:rPr>
              <a:t>Daniyal Sikandar</a:t>
            </a:r>
            <a:endParaRPr lang="de-DE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Datumsplatzhalter 4">
            <a:extLst>
              <a:ext uri="{FF2B5EF4-FFF2-40B4-BE49-F238E27FC236}">
                <a16:creationId xmlns:a16="http://schemas.microsoft.com/office/drawing/2014/main" id="{417D587D-76A0-4058-87DA-7E769D5E55A9}"/>
              </a:ext>
            </a:extLst>
          </p:cNvPr>
          <p:cNvSpPr txBox="1">
            <a:spLocks/>
          </p:cNvSpPr>
          <p:nvPr/>
        </p:nvSpPr>
        <p:spPr>
          <a:xfrm>
            <a:off x="838200" y="65541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28.10.2025</a:t>
            </a:r>
          </a:p>
        </p:txBody>
      </p:sp>
    </p:spTree>
    <p:extLst>
      <p:ext uri="{BB962C8B-B14F-4D97-AF65-F5344CB8AC3E}">
        <p14:creationId xmlns:p14="http://schemas.microsoft.com/office/powerpoint/2010/main" val="1515102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21">
            <a:extLst>
              <a:ext uri="{FF2B5EF4-FFF2-40B4-BE49-F238E27FC236}">
                <a16:creationId xmlns:a16="http://schemas.microsoft.com/office/drawing/2014/main" id="{C01C5AA7-5821-01BD-1AC8-74837347C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400" b="1" dirty="0"/>
              <a:t>List </a:t>
            </a:r>
            <a:r>
              <a:rPr lang="de-DE" sz="2400" b="1" dirty="0" err="1"/>
              <a:t>of</a:t>
            </a:r>
            <a:r>
              <a:rPr lang="de-DE" sz="2400" b="1" dirty="0"/>
              <a:t> </a:t>
            </a:r>
            <a:r>
              <a:rPr lang="de-DE" sz="2400" b="1" dirty="0" err="1"/>
              <a:t>contents</a:t>
            </a:r>
            <a:endParaRPr lang="de-DE" sz="2400" b="1" dirty="0"/>
          </a:p>
        </p:txBody>
      </p:sp>
      <p:sp>
        <p:nvSpPr>
          <p:cNvPr id="25" name="Foliennummernplatzhalter 24">
            <a:extLst>
              <a:ext uri="{FF2B5EF4-FFF2-40B4-BE49-F238E27FC236}">
                <a16:creationId xmlns:a16="http://schemas.microsoft.com/office/drawing/2014/main" id="{1F1D02DB-C1C0-0C64-772D-D708982E9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2</a:t>
            </a:fld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838200" y="1436419"/>
            <a:ext cx="10261600" cy="7635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400000"/>
              </a:lnSpc>
              <a:buFont typeface="Arial" pitchFamily="34" charset="0"/>
              <a:buChar char="•"/>
            </a:pPr>
            <a:r>
              <a:rPr lang="en-US" dirty="0"/>
              <a:t>Analysis of Thickness Distribution vs Chord length for NREL 5 MW and Optimus Shakti</a:t>
            </a:r>
          </a:p>
          <a:p>
            <a:pPr marL="285750" indent="-285750">
              <a:lnSpc>
                <a:spcPct val="400000"/>
              </a:lnSpc>
              <a:buFont typeface="Arial" pitchFamily="34" charset="0"/>
              <a:buChar char="•"/>
            </a:pPr>
            <a:r>
              <a:rPr lang="en-US" dirty="0"/>
              <a:t>Blade geometry with python code</a:t>
            </a:r>
          </a:p>
          <a:p>
            <a:pPr marL="285750" indent="-285750">
              <a:lnSpc>
                <a:spcPct val="400000"/>
              </a:lnSpc>
              <a:buFont typeface="Arial" pitchFamily="34" charset="0"/>
              <a:buChar char="•"/>
            </a:pPr>
            <a:r>
              <a:rPr lang="en-US" dirty="0"/>
              <a:t>Graphs of C</a:t>
            </a:r>
            <a:r>
              <a:rPr lang="en-US" baseline="-25000" dirty="0"/>
              <a:t>L</a:t>
            </a:r>
            <a:r>
              <a:rPr lang="en-US" dirty="0"/>
              <a:t>,C</a:t>
            </a:r>
            <a:r>
              <a:rPr lang="en-US" baseline="-25000" dirty="0"/>
              <a:t>D </a:t>
            </a:r>
            <a:r>
              <a:rPr lang="en-US" dirty="0"/>
              <a:t>and Angle of attack</a:t>
            </a:r>
          </a:p>
          <a:p>
            <a:pPr marL="285750" indent="-285750">
              <a:lnSpc>
                <a:spcPct val="400000"/>
              </a:lnSpc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400000"/>
              </a:lnSpc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400000"/>
              </a:lnSpc>
              <a:buFont typeface="Arial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400000"/>
              </a:lnSpc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11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Rotor Blade Design / Optimus Syria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Daniyal Sikandar</a:t>
            </a:r>
            <a:endParaRPr lang="de-DE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Datumsplatzhalter 4">
            <a:extLst>
              <a:ext uri="{FF2B5EF4-FFF2-40B4-BE49-F238E27FC236}">
                <a16:creationId xmlns:a16="http://schemas.microsoft.com/office/drawing/2014/main" id="{9982188D-DB72-4CAF-98D5-DE22407E3D28}"/>
              </a:ext>
            </a:extLst>
          </p:cNvPr>
          <p:cNvSpPr txBox="1">
            <a:spLocks/>
          </p:cNvSpPr>
          <p:nvPr/>
        </p:nvSpPr>
        <p:spPr>
          <a:xfrm>
            <a:off x="838200" y="65541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28.10.2025</a:t>
            </a:r>
          </a:p>
        </p:txBody>
      </p:sp>
    </p:spTree>
    <p:extLst>
      <p:ext uri="{BB962C8B-B14F-4D97-AF65-F5344CB8AC3E}">
        <p14:creationId xmlns:p14="http://schemas.microsoft.com/office/powerpoint/2010/main" val="110655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C9269D-F4B4-3623-34EB-CD874953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3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857248" y="787400"/>
            <a:ext cx="6042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Thickness Distribution vs Chord length</a:t>
            </a:r>
            <a:endParaRPr lang="de-DE" sz="2400" b="1" dirty="0"/>
          </a:p>
        </p:txBody>
      </p:sp>
      <p:sp>
        <p:nvSpPr>
          <p:cNvPr id="11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Rotor Blade Design / Optimus Syria</a:t>
            </a:r>
          </a:p>
        </p:txBody>
      </p:sp>
      <p:sp>
        <p:nvSpPr>
          <p:cNvPr id="12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Daniyal Sikandar</a:t>
            </a:r>
            <a:endParaRPr lang="de-DE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Datumsplatzhalter 4">
            <a:extLst>
              <a:ext uri="{FF2B5EF4-FFF2-40B4-BE49-F238E27FC236}">
                <a16:creationId xmlns:a16="http://schemas.microsoft.com/office/drawing/2014/main" id="{1A85B8DA-23F3-4768-8FBE-B758843AF63C}"/>
              </a:ext>
            </a:extLst>
          </p:cNvPr>
          <p:cNvSpPr txBox="1">
            <a:spLocks/>
          </p:cNvSpPr>
          <p:nvPr/>
        </p:nvSpPr>
        <p:spPr>
          <a:xfrm>
            <a:off x="838200" y="65541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28.10.2025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7A33505-4A6E-EA13-85E8-0673DE171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48" y="1497063"/>
            <a:ext cx="4825347" cy="361901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555FA43-5A76-6F2D-2D26-52EFBDE457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595" y="1381278"/>
            <a:ext cx="6224239" cy="385058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CFF5936-12F9-2A30-2F0D-4268F253FA6C}"/>
              </a:ext>
            </a:extLst>
          </p:cNvPr>
          <p:cNvSpPr txBox="1"/>
          <p:nvPr/>
        </p:nvSpPr>
        <p:spPr>
          <a:xfrm>
            <a:off x="4758418" y="6210784"/>
            <a:ext cx="2919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Own Analysis Visual Studio Code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469653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0DF3F-BDDA-DA76-4A6F-CE8572BA6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CAE4E5-9171-994A-2764-15DA4FC44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4</a:t>
            </a:fld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F39671-DC2E-6472-8B3D-6203E1209EE9}"/>
              </a:ext>
            </a:extLst>
          </p:cNvPr>
          <p:cNvSpPr txBox="1"/>
          <p:nvPr/>
        </p:nvSpPr>
        <p:spPr>
          <a:xfrm>
            <a:off x="857248" y="787400"/>
            <a:ext cx="4937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+mj-lt"/>
                <a:cs typeface="Times New Roman" panose="02020603050405020304" pitchFamily="18" charset="0"/>
              </a:rPr>
              <a:t>Blade Geometry With Python Code</a:t>
            </a:r>
            <a:endParaRPr lang="de-DE" sz="2400" b="1" dirty="0">
              <a:latin typeface="+mj-lt"/>
            </a:endParaRPr>
          </a:p>
        </p:txBody>
      </p:sp>
      <p:sp>
        <p:nvSpPr>
          <p:cNvPr id="11" name="Fußzeilenplatzhalter 5">
            <a:extLst>
              <a:ext uri="{FF2B5EF4-FFF2-40B4-BE49-F238E27FC236}">
                <a16:creationId xmlns:a16="http://schemas.microsoft.com/office/drawing/2014/main" id="{67009BC6-9FB4-4475-E975-1D09260757F8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Rotor Blade Design / Optimus Syria</a:t>
            </a:r>
          </a:p>
        </p:txBody>
      </p:sp>
      <p:sp>
        <p:nvSpPr>
          <p:cNvPr id="12" name="Textfeld 12">
            <a:extLst>
              <a:ext uri="{FF2B5EF4-FFF2-40B4-BE49-F238E27FC236}">
                <a16:creationId xmlns:a16="http://schemas.microsoft.com/office/drawing/2014/main" id="{2C2EE7FC-FA2B-329E-7606-1DE35E2AB4A0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Daniyal Sikandar</a:t>
            </a:r>
            <a:endParaRPr lang="de-DE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Datumsplatzhalter 4">
            <a:extLst>
              <a:ext uri="{FF2B5EF4-FFF2-40B4-BE49-F238E27FC236}">
                <a16:creationId xmlns:a16="http://schemas.microsoft.com/office/drawing/2014/main" id="{D0149319-9B3A-E7D3-2DF7-107D97204BF3}"/>
              </a:ext>
            </a:extLst>
          </p:cNvPr>
          <p:cNvSpPr txBox="1">
            <a:spLocks/>
          </p:cNvSpPr>
          <p:nvPr/>
        </p:nvSpPr>
        <p:spPr>
          <a:xfrm>
            <a:off x="838200" y="65541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28.10.2025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985EB8-5C04-7143-099B-7690FCC158B0}"/>
              </a:ext>
            </a:extLst>
          </p:cNvPr>
          <p:cNvSpPr txBox="1"/>
          <p:nvPr/>
        </p:nvSpPr>
        <p:spPr>
          <a:xfrm>
            <a:off x="546264" y="1750252"/>
            <a:ext cx="44473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With the help of this code we have defined chord distribution and twist angle of each blade section.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F9D246B-DA76-685B-8F47-ECADBA6BEB63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3766" y="1369508"/>
            <a:ext cx="3160732" cy="496597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16491D-CC77-5542-B3C5-FFF05EE101FB}"/>
              </a:ext>
            </a:extLst>
          </p:cNvPr>
          <p:cNvSpPr txBox="1"/>
          <p:nvPr/>
        </p:nvSpPr>
        <p:spPr>
          <a:xfrm>
            <a:off x="4252479" y="6070600"/>
            <a:ext cx="29195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Own Analysis Visual Studio Code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841049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A8F3AE-BBA7-CBC3-D906-1A1664082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C5D4EAB-6A59-9457-46C3-E119D4FE7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5</a:t>
            </a:fld>
            <a:endParaRPr lang="de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14AD74-E32C-1B96-743A-89E27937EC7D}"/>
              </a:ext>
            </a:extLst>
          </p:cNvPr>
          <p:cNvSpPr txBox="1"/>
          <p:nvPr/>
        </p:nvSpPr>
        <p:spPr>
          <a:xfrm>
            <a:off x="857248" y="787400"/>
            <a:ext cx="4937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+mj-lt"/>
                <a:cs typeface="Times New Roman" panose="02020603050405020304" pitchFamily="18" charset="0"/>
              </a:rPr>
              <a:t>Blade Geometry</a:t>
            </a:r>
            <a:endParaRPr lang="de-DE" sz="2400" b="1" dirty="0">
              <a:latin typeface="+mj-lt"/>
            </a:endParaRPr>
          </a:p>
        </p:txBody>
      </p:sp>
      <p:sp>
        <p:nvSpPr>
          <p:cNvPr id="11" name="Fußzeilenplatzhalter 5">
            <a:extLst>
              <a:ext uri="{FF2B5EF4-FFF2-40B4-BE49-F238E27FC236}">
                <a16:creationId xmlns:a16="http://schemas.microsoft.com/office/drawing/2014/main" id="{739B6E85-15C0-EAAD-7556-BEFACC4531CD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Rotor Blade Design / Optimus Syria</a:t>
            </a:r>
          </a:p>
        </p:txBody>
      </p:sp>
      <p:sp>
        <p:nvSpPr>
          <p:cNvPr id="12" name="Textfeld 12">
            <a:extLst>
              <a:ext uri="{FF2B5EF4-FFF2-40B4-BE49-F238E27FC236}">
                <a16:creationId xmlns:a16="http://schemas.microsoft.com/office/drawing/2014/main" id="{058898F3-5C43-0D40-4614-67B326EB82BC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Daniyal Sikandar</a:t>
            </a:r>
            <a:endParaRPr lang="de-DE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Datumsplatzhalter 4">
            <a:extLst>
              <a:ext uri="{FF2B5EF4-FFF2-40B4-BE49-F238E27FC236}">
                <a16:creationId xmlns:a16="http://schemas.microsoft.com/office/drawing/2014/main" id="{1F57DA6D-6787-A54C-7847-CC92C4FC238A}"/>
              </a:ext>
            </a:extLst>
          </p:cNvPr>
          <p:cNvSpPr txBox="1">
            <a:spLocks/>
          </p:cNvSpPr>
          <p:nvPr/>
        </p:nvSpPr>
        <p:spPr>
          <a:xfrm>
            <a:off x="838200" y="65541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28.10.2025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56A593-8087-AA6F-6B77-CB463FE20AE6}"/>
              </a:ext>
            </a:extLst>
          </p:cNvPr>
          <p:cNvSpPr txBox="1"/>
          <p:nvPr/>
        </p:nvSpPr>
        <p:spPr>
          <a:xfrm>
            <a:off x="4536564" y="6188188"/>
            <a:ext cx="2182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Own Analysis Q Blade</a:t>
            </a:r>
            <a:endParaRPr lang="de-DE" sz="12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10E6D6C-0348-74F9-7A61-0A5268B0B7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48" y="1447229"/>
            <a:ext cx="10408514" cy="4623371"/>
          </a:xfrm>
        </p:spPr>
      </p:pic>
    </p:spTree>
    <p:extLst>
      <p:ext uri="{BB962C8B-B14F-4D97-AF65-F5344CB8AC3E}">
        <p14:creationId xmlns:p14="http://schemas.microsoft.com/office/powerpoint/2010/main" val="3886910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C9269D-F4B4-3623-34EB-CD874953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6</a:t>
            </a:fld>
            <a:endParaRPr lang="de-DE"/>
          </a:p>
        </p:txBody>
      </p:sp>
      <p:sp>
        <p:nvSpPr>
          <p:cNvPr id="13" name="TextBox 12"/>
          <p:cNvSpPr txBox="1"/>
          <p:nvPr/>
        </p:nvSpPr>
        <p:spPr>
          <a:xfrm>
            <a:off x="857249" y="787400"/>
            <a:ext cx="500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Graphs of C</a:t>
            </a:r>
            <a:r>
              <a:rPr lang="en-US" sz="2400" b="1" baseline="-25000" dirty="0"/>
              <a:t>L</a:t>
            </a:r>
            <a:r>
              <a:rPr lang="en-US" sz="2400" b="1" dirty="0"/>
              <a:t>,C</a:t>
            </a:r>
            <a:r>
              <a:rPr lang="en-US" sz="2400" b="1" baseline="-25000" dirty="0"/>
              <a:t>D</a:t>
            </a:r>
            <a:r>
              <a:rPr lang="en-US" sz="2400" b="1" dirty="0"/>
              <a:t> &amp;  Angle of Attack</a:t>
            </a:r>
            <a:endParaRPr lang="de-DE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232554" y="6070600"/>
            <a:ext cx="2182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Source: Own Analysis Q Blade</a:t>
            </a:r>
            <a:endParaRPr lang="de-DE" sz="1200" dirty="0"/>
          </a:p>
        </p:txBody>
      </p:sp>
      <p:sp>
        <p:nvSpPr>
          <p:cNvPr id="14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Rotor Blade Design / Optimus Syria</a:t>
            </a:r>
          </a:p>
        </p:txBody>
      </p:sp>
      <p:sp>
        <p:nvSpPr>
          <p:cNvPr id="15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Daniyal Sikandar</a:t>
            </a:r>
            <a:endParaRPr lang="de-DE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Datumsplatzhalter 4">
            <a:extLst>
              <a:ext uri="{FF2B5EF4-FFF2-40B4-BE49-F238E27FC236}">
                <a16:creationId xmlns:a16="http://schemas.microsoft.com/office/drawing/2014/main" id="{1D63B311-CF1C-4222-847E-EBC3457CB22C}"/>
              </a:ext>
            </a:extLst>
          </p:cNvPr>
          <p:cNvSpPr txBox="1">
            <a:spLocks/>
          </p:cNvSpPr>
          <p:nvPr/>
        </p:nvSpPr>
        <p:spPr>
          <a:xfrm>
            <a:off x="838200" y="65541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28.10.2025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168390-3966-4581-E5C5-2C87CFC54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48" y="1472540"/>
            <a:ext cx="10496551" cy="442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459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062CE-AB43-84F5-DB50-89747CFA2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B3848A-7210-9FFE-60B0-0A48ECE29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7</a:t>
            </a:fld>
            <a:endParaRPr lang="de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65B650-5C12-DCEA-370A-74CD7B7770A0}"/>
              </a:ext>
            </a:extLst>
          </p:cNvPr>
          <p:cNvSpPr txBox="1"/>
          <p:nvPr/>
        </p:nvSpPr>
        <p:spPr>
          <a:xfrm>
            <a:off x="857249" y="787400"/>
            <a:ext cx="1930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Bibliography</a:t>
            </a:r>
            <a:endParaRPr lang="de-DE" sz="2400" b="1" dirty="0"/>
          </a:p>
        </p:txBody>
      </p:sp>
      <p:sp>
        <p:nvSpPr>
          <p:cNvPr id="14" name="Fußzeilenplatzhalter 5">
            <a:extLst>
              <a:ext uri="{FF2B5EF4-FFF2-40B4-BE49-F238E27FC236}">
                <a16:creationId xmlns:a16="http://schemas.microsoft.com/office/drawing/2014/main" id="{58FE4F8B-7E21-40B8-1C54-A5EE8116A84D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Rotor Blade Design / Optimus Syria</a:t>
            </a:r>
          </a:p>
        </p:txBody>
      </p:sp>
      <p:sp>
        <p:nvSpPr>
          <p:cNvPr id="15" name="Textfeld 12">
            <a:extLst>
              <a:ext uri="{FF2B5EF4-FFF2-40B4-BE49-F238E27FC236}">
                <a16:creationId xmlns:a16="http://schemas.microsoft.com/office/drawing/2014/main" id="{FD893080-6DAE-DA86-12D0-34A77F409673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>
                <a:latin typeface="Times New Roman" pitchFamily="18" charset="0"/>
                <a:cs typeface="Times New Roman" pitchFamily="18" charset="0"/>
              </a:rPr>
              <a:t>Daniyal Sikandar</a:t>
            </a:r>
            <a:endParaRPr lang="de-DE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Datumsplatzhalter 4">
            <a:extLst>
              <a:ext uri="{FF2B5EF4-FFF2-40B4-BE49-F238E27FC236}">
                <a16:creationId xmlns:a16="http://schemas.microsoft.com/office/drawing/2014/main" id="{0A37090C-7749-16F9-501E-6104E0EC5591}"/>
              </a:ext>
            </a:extLst>
          </p:cNvPr>
          <p:cNvSpPr txBox="1">
            <a:spLocks/>
          </p:cNvSpPr>
          <p:nvPr/>
        </p:nvSpPr>
        <p:spPr>
          <a:xfrm>
            <a:off x="838200" y="65541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28.10.2025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693C0B-6526-C4D4-FCC1-931F741AED90}"/>
              </a:ext>
            </a:extLst>
          </p:cNvPr>
          <p:cNvSpPr txBox="1"/>
          <p:nvPr/>
        </p:nvSpPr>
        <p:spPr>
          <a:xfrm>
            <a:off x="838200" y="1651107"/>
            <a:ext cx="61365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Self Generated Content (24.10.2025)(18:29)</a:t>
            </a:r>
          </a:p>
        </p:txBody>
      </p:sp>
    </p:spTree>
    <p:extLst>
      <p:ext uri="{BB962C8B-B14F-4D97-AF65-F5344CB8AC3E}">
        <p14:creationId xmlns:p14="http://schemas.microsoft.com/office/powerpoint/2010/main" val="2462744162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 template_final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2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489382AE-0E20-4DDB-AC58-6881343BCB06}" vid="{12EB4CDA-A9DA-4F07-A373-8B888615A8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3" id="{489382AE-0E20-4DDB-AC58-6881343BCB06}" vid="{BC3BCC29-301C-4D70-A384-97DBC337907C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  <wetp:taskpane dockstate="right" visibility="0" width="525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BCD039B6-C6AB-492A-94BF-C46AF895D2E7}">
  <we:reference id="WA200007130" version="1.0.0.1" store="en-US" storeType="omex"/>
  <we:alternateReferences>
    <we:reference id="WA200007130" version="1.0.0.1" store="en-US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3D784B2-E216-4A14-BE4B-F0CA301E2B20}">
  <we:reference id="WA200005566" version="3.0.0.3" store="en-US" storeType="omex"/>
  <we:alternateReferences>
    <we:reference id="WA200005566" version="3.0.0.3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template_final</Template>
  <TotalTime>2944</TotalTime>
  <Words>208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Aptos</vt:lpstr>
      <vt:lpstr>Aptos (Textkörper)</vt:lpstr>
      <vt:lpstr>Aptos Display</vt:lpstr>
      <vt:lpstr>Arial</vt:lpstr>
      <vt:lpstr>Calibri</vt:lpstr>
      <vt:lpstr>Calibri Light</vt:lpstr>
      <vt:lpstr>Times New Roman</vt:lpstr>
      <vt:lpstr>Presentation template_final</vt:lpstr>
      <vt:lpstr>Custom Design</vt:lpstr>
      <vt:lpstr>Benutzerdefiniertes Design</vt:lpstr>
      <vt:lpstr>Weekly report: Rotor Blade Design</vt:lpstr>
      <vt:lpstr>List of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report: Tower structure</dc:title>
  <dc:creator>dell</dc:creator>
  <cp:lastModifiedBy>pandyajay245@gmail.com</cp:lastModifiedBy>
  <cp:revision>60</cp:revision>
  <dcterms:created xsi:type="dcterms:W3CDTF">2025-09-28T13:42:33Z</dcterms:created>
  <dcterms:modified xsi:type="dcterms:W3CDTF">2025-10-27T11:30:18Z</dcterms:modified>
</cp:coreProperties>
</file>