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  <p14:sldId id="261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47D34-D33E-48E0-A95C-ECB4D4FB2F80}" v="19" dt="2025-08-25T21:26:47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Remberger" userId="7497df3f-f8b8-4cfe-8089-9b4ad60d4715" providerId="ADAL" clId="{3637A2DF-7C61-45FF-BD66-C1FC1B128EFE}"/>
    <pc:docChg chg="undo custSel addSld delSld modSld">
      <pc:chgData name="Josef Remberger" userId="7497df3f-f8b8-4cfe-8089-9b4ad60d4715" providerId="ADAL" clId="{3637A2DF-7C61-45FF-BD66-C1FC1B128EFE}" dt="2025-07-21T14:27:37.221" v="650" actId="1076"/>
      <pc:docMkLst>
        <pc:docMk/>
      </pc:docMkLst>
      <pc:sldChg chg="addSp delSp modSp mod">
        <pc:chgData name="Josef Remberger" userId="7497df3f-f8b8-4cfe-8089-9b4ad60d4715" providerId="ADAL" clId="{3637A2DF-7C61-45FF-BD66-C1FC1B128EFE}" dt="2025-07-21T14:27:37.221" v="650" actId="1076"/>
        <pc:sldMkLst>
          <pc:docMk/>
          <pc:sldMk cId="736408120" sldId="256"/>
        </pc:sldMkLst>
      </pc:sldChg>
      <pc:sldChg chg="addSp modSp mod">
        <pc:chgData name="Josef Remberger" userId="7497df3f-f8b8-4cfe-8089-9b4ad60d4715" providerId="ADAL" clId="{3637A2DF-7C61-45FF-BD66-C1FC1B128EFE}" dt="2025-07-21T13:51:59.105" v="424" actId="14100"/>
        <pc:sldMkLst>
          <pc:docMk/>
          <pc:sldMk cId="1573298470" sldId="258"/>
        </pc:sldMkLst>
      </pc:sldChg>
      <pc:sldChg chg="addSp modSp new mod">
        <pc:chgData name="Josef Remberger" userId="7497df3f-f8b8-4cfe-8089-9b4ad60d4715" providerId="ADAL" clId="{3637A2DF-7C61-45FF-BD66-C1FC1B128EFE}" dt="2025-07-21T14:22:30.250" v="638" actId="122"/>
        <pc:sldMkLst>
          <pc:docMk/>
          <pc:sldMk cId="1106553756" sldId="259"/>
        </pc:sldMkLst>
      </pc:sldChg>
      <pc:sldChg chg="new del">
        <pc:chgData name="Josef Remberger" userId="7497df3f-f8b8-4cfe-8089-9b4ad60d4715" providerId="ADAL" clId="{3637A2DF-7C61-45FF-BD66-C1FC1B128EFE}" dt="2025-07-21T14:22:51.903" v="642" actId="47"/>
        <pc:sldMkLst>
          <pc:docMk/>
          <pc:sldMk cId="1939058439" sldId="260"/>
        </pc:sldMkLst>
      </pc:sldChg>
      <pc:sldChg chg="modSp add mod">
        <pc:chgData name="Josef Remberger" userId="7497df3f-f8b8-4cfe-8089-9b4ad60d4715" providerId="ADAL" clId="{3637A2DF-7C61-45FF-BD66-C1FC1B128EFE}" dt="2025-07-21T14:22:49.168" v="641" actId="20577"/>
        <pc:sldMkLst>
          <pc:docMk/>
          <pc:sldMk cId="1618716393" sldId="261"/>
        </pc:sldMkLst>
      </pc:sldChg>
    </pc:docChg>
  </pc:docChgLst>
  <pc:docChgLst>
    <pc:chgData name="Federico De Mita" userId="6ce638df-d46f-4fb8-b9fa-d85fcdec2cd5" providerId="ADAL" clId="{7F647D34-D33E-48E0-A95C-ECB4D4FB2F80}"/>
    <pc:docChg chg="undo redo custSel addSld delSld modSld sldOrd addMainMaster modMainMaster addSection delSection modSection">
      <pc:chgData name="Federico De Mita" userId="6ce638df-d46f-4fb8-b9fa-d85fcdec2cd5" providerId="ADAL" clId="{7F647D34-D33E-48E0-A95C-ECB4D4FB2F80}" dt="2025-08-25T21:27:51.020" v="1715" actId="1582"/>
      <pc:docMkLst>
        <pc:docMk/>
      </pc:docMkLst>
      <pc:sldChg chg="addSp modSp mod">
        <pc:chgData name="Federico De Mita" userId="6ce638df-d46f-4fb8-b9fa-d85fcdec2cd5" providerId="ADAL" clId="{7F647D34-D33E-48E0-A95C-ECB4D4FB2F80}" dt="2025-08-25T21:14:48.544" v="1074" actId="113"/>
        <pc:sldMkLst>
          <pc:docMk/>
          <pc:sldMk cId="736408120" sldId="256"/>
        </pc:sldMkLst>
        <pc:spChg chg="mod">
          <ac:chgData name="Federico De Mita" userId="6ce638df-d46f-4fb8-b9fa-d85fcdec2cd5" providerId="ADAL" clId="{7F647D34-D33E-48E0-A95C-ECB4D4FB2F80}" dt="2025-08-24T07:09:38.160" v="359" actId="20577"/>
          <ac:spMkLst>
            <pc:docMk/>
            <pc:sldMk cId="736408120" sldId="256"/>
            <ac:spMk id="2" creationId="{99F47672-3CC8-A3D9-5404-84F2B78B6280}"/>
          </ac:spMkLst>
        </pc:spChg>
        <pc:spChg chg="mod">
          <ac:chgData name="Federico De Mita" userId="6ce638df-d46f-4fb8-b9fa-d85fcdec2cd5" providerId="ADAL" clId="{7F647D34-D33E-48E0-A95C-ECB4D4FB2F80}" dt="2025-08-24T07:09:49.727" v="363" actId="20577"/>
          <ac:spMkLst>
            <pc:docMk/>
            <pc:sldMk cId="736408120" sldId="256"/>
            <ac:spMk id="3" creationId="{277A63BB-08BE-619B-2533-3CC69CC19E93}"/>
          </ac:spMkLst>
        </pc:spChg>
        <pc:spChg chg="add mod">
          <ac:chgData name="Federico De Mita" userId="6ce638df-d46f-4fb8-b9fa-d85fcdec2cd5" providerId="ADAL" clId="{7F647D34-D33E-48E0-A95C-ECB4D4FB2F80}" dt="2025-08-24T06:44:21.454" v="27" actId="20577"/>
          <ac:spMkLst>
            <pc:docMk/>
            <pc:sldMk cId="736408120" sldId="256"/>
            <ac:spMk id="4" creationId="{735E7E19-AD9A-2739-2D13-BC73EA4C7596}"/>
          </ac:spMkLst>
        </pc:spChg>
        <pc:spChg chg="add mod">
          <ac:chgData name="Federico De Mita" userId="6ce638df-d46f-4fb8-b9fa-d85fcdec2cd5" providerId="ADAL" clId="{7F647D34-D33E-48E0-A95C-ECB4D4FB2F80}" dt="2025-08-25T21:14:12.709" v="1065" actId="1076"/>
          <ac:spMkLst>
            <pc:docMk/>
            <pc:sldMk cId="736408120" sldId="256"/>
            <ac:spMk id="5" creationId="{6CFD3355-936A-639E-865B-5B50AA61540E}"/>
          </ac:spMkLst>
        </pc:spChg>
        <pc:spChg chg="mod">
          <ac:chgData name="Federico De Mita" userId="6ce638df-d46f-4fb8-b9fa-d85fcdec2cd5" providerId="ADAL" clId="{7F647D34-D33E-48E0-A95C-ECB4D4FB2F80}" dt="2025-08-24T07:16:16.132" v="365" actId="403"/>
          <ac:spMkLst>
            <pc:docMk/>
            <pc:sldMk cId="736408120" sldId="256"/>
            <ac:spMk id="6" creationId="{5C14389E-5559-8492-2D9E-AFA299DB9AB1}"/>
          </ac:spMkLst>
        </pc:spChg>
        <pc:spChg chg="add mod">
          <ac:chgData name="Federico De Mita" userId="6ce638df-d46f-4fb8-b9fa-d85fcdec2cd5" providerId="ADAL" clId="{7F647D34-D33E-48E0-A95C-ECB4D4FB2F80}" dt="2025-08-25T21:13:29.017" v="1056" actId="20577"/>
          <ac:spMkLst>
            <pc:docMk/>
            <pc:sldMk cId="736408120" sldId="256"/>
            <ac:spMk id="7" creationId="{861AC3B9-6AD8-9E6B-B71A-877372CBAEAB}"/>
          </ac:spMkLst>
        </pc:spChg>
        <pc:spChg chg="add mod">
          <ac:chgData name="Federico De Mita" userId="6ce638df-d46f-4fb8-b9fa-d85fcdec2cd5" providerId="ADAL" clId="{7F647D34-D33E-48E0-A95C-ECB4D4FB2F80}" dt="2025-08-25T21:14:48.544" v="1074" actId="113"/>
          <ac:spMkLst>
            <pc:docMk/>
            <pc:sldMk cId="736408120" sldId="256"/>
            <ac:spMk id="10" creationId="{A26E9301-DB25-EAFA-68A0-B23D335ED25A}"/>
          </ac:spMkLst>
        </pc:spChg>
        <pc:spChg chg="mod">
          <ac:chgData name="Federico De Mita" userId="6ce638df-d46f-4fb8-b9fa-d85fcdec2cd5" providerId="ADAL" clId="{7F647D34-D33E-48E0-A95C-ECB4D4FB2F80}" dt="2025-08-24T06:59:37.646" v="190" actId="20577"/>
          <ac:spMkLst>
            <pc:docMk/>
            <pc:sldMk cId="736408120" sldId="256"/>
            <ac:spMk id="13" creationId="{132D16E5-6BE7-8FC8-CFB3-81C918BB45F1}"/>
          </ac:spMkLst>
        </pc:spChg>
        <pc:spChg chg="mod">
          <ac:chgData name="Federico De Mita" userId="6ce638df-d46f-4fb8-b9fa-d85fcdec2cd5" providerId="ADAL" clId="{7F647D34-D33E-48E0-A95C-ECB4D4FB2F80}" dt="2025-08-24T06:52:28.850" v="50" actId="1076"/>
          <ac:spMkLst>
            <pc:docMk/>
            <pc:sldMk cId="736408120" sldId="256"/>
            <ac:spMk id="36" creationId="{2AC7F7CE-A165-18C0-6918-B9EA07638042}"/>
          </ac:spMkLst>
        </pc:sp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8" creationId="{E88D30C2-B846-594F-69A8-55F55380460E}"/>
          </ac:picMkLst>
        </pc:pic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9" creationId="{EE7EEC8C-633A-AEB3-3E8A-978E3C75A188}"/>
          </ac:picMkLst>
        </pc:picChg>
        <pc:picChg chg="mod">
          <ac:chgData name="Federico De Mita" userId="6ce638df-d46f-4fb8-b9fa-d85fcdec2cd5" providerId="ADAL" clId="{7F647D34-D33E-48E0-A95C-ECB4D4FB2F80}" dt="2025-08-24T07:09:26.808" v="339" actId="1076"/>
          <ac:picMkLst>
            <pc:docMk/>
            <pc:sldMk cId="736408120" sldId="256"/>
            <ac:picMk id="11" creationId="{D13120F1-DE8B-A6AA-A1D5-19926A98F028}"/>
          </ac:picMkLst>
        </pc:picChg>
        <pc:picChg chg="mod ord">
          <ac:chgData name="Federico De Mita" userId="6ce638df-d46f-4fb8-b9fa-d85fcdec2cd5" providerId="ADAL" clId="{7F647D34-D33E-48E0-A95C-ECB4D4FB2F80}" dt="2025-08-24T06:44:09.638" v="26" actId="1076"/>
          <ac:picMkLst>
            <pc:docMk/>
            <pc:sldMk cId="736408120" sldId="256"/>
            <ac:picMk id="19" creationId="{2FD2ECB6-38EA-E857-A881-0C8E141A489F}"/>
          </ac:picMkLst>
        </pc:picChg>
      </pc:sldChg>
      <pc:sldChg chg="addSp delSp modSp mod ord">
        <pc:chgData name="Federico De Mita" userId="6ce638df-d46f-4fb8-b9fa-d85fcdec2cd5" providerId="ADAL" clId="{7F647D34-D33E-48E0-A95C-ECB4D4FB2F80}" dt="2025-08-25T21:27:24.534" v="1714" actId="20577"/>
        <pc:sldMkLst>
          <pc:docMk/>
          <pc:sldMk cId="1106553756" sldId="259"/>
        </pc:sldMkLst>
        <pc:spChg chg="mod ord">
          <ac:chgData name="Federico De Mita" userId="6ce638df-d46f-4fb8-b9fa-d85fcdec2cd5" providerId="ADAL" clId="{7F647D34-D33E-48E0-A95C-ECB4D4FB2F80}" dt="2025-08-25T21:15:59.670" v="1150" actId="20577"/>
          <ac:spMkLst>
            <pc:docMk/>
            <pc:sldMk cId="1106553756" sldId="259"/>
            <ac:spMk id="2" creationId="{FEBE381E-3397-D2E2-45A9-C6F7EAF78AC9}"/>
          </ac:spMkLst>
        </pc:spChg>
        <pc:spChg chg="add del mod">
          <ac:chgData name="Federico De Mita" userId="6ce638df-d46f-4fb8-b9fa-d85fcdec2cd5" providerId="ADAL" clId="{7F647D34-D33E-48E0-A95C-ECB4D4FB2F80}" dt="2025-08-24T07:02:05.597" v="204" actId="478"/>
          <ac:spMkLst>
            <pc:docMk/>
            <pc:sldMk cId="1106553756" sldId="259"/>
            <ac:spMk id="3" creationId="{DE225F76-A4E2-D552-DB6B-A2E9F97B4FE7}"/>
          </ac:spMkLst>
        </pc:spChg>
        <pc:spChg chg="del mod">
          <ac:chgData name="Federico De Mita" userId="6ce638df-d46f-4fb8-b9fa-d85fcdec2cd5" providerId="ADAL" clId="{7F647D34-D33E-48E0-A95C-ECB4D4FB2F80}" dt="2025-08-24T06:53:40.448" v="58" actId="478"/>
          <ac:spMkLst>
            <pc:docMk/>
            <pc:sldMk cId="1106553756" sldId="259"/>
            <ac:spMk id="4" creationId="{2C09FF75-6D4C-2FE0-4D87-44FF99C626C0}"/>
          </ac:spMkLst>
        </pc:spChg>
        <pc:spChg chg="add mod">
          <ac:chgData name="Federico De Mita" userId="6ce638df-d46f-4fb8-b9fa-d85fcdec2cd5" providerId="ADAL" clId="{7F647D34-D33E-48E0-A95C-ECB4D4FB2F80}" dt="2025-08-24T07:16:26.700" v="367" actId="403"/>
          <ac:spMkLst>
            <pc:docMk/>
            <pc:sldMk cId="1106553756" sldId="259"/>
            <ac:spMk id="5" creationId="{9E0AA001-DA32-5B78-E7F7-573800334952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7" creationId="{41BF6721-DD3D-FCAE-21D2-4C5A137EDCBF}"/>
          </ac:spMkLst>
        </pc:spChg>
        <pc:spChg chg="add mod">
          <ac:chgData name="Federico De Mita" userId="6ce638df-d46f-4fb8-b9fa-d85fcdec2cd5" providerId="ADAL" clId="{7F647D34-D33E-48E0-A95C-ECB4D4FB2F80}" dt="2025-08-25T21:27:24.534" v="1714" actId="20577"/>
          <ac:spMkLst>
            <pc:docMk/>
            <pc:sldMk cId="1106553756" sldId="259"/>
            <ac:spMk id="8" creationId="{084602E4-E43C-F8BE-6C61-F1F0DB292A7B}"/>
          </ac:spMkLst>
        </pc:spChg>
        <pc:spChg chg="mod">
          <ac:chgData name="Federico De Mita" userId="6ce638df-d46f-4fb8-b9fa-d85fcdec2cd5" providerId="ADAL" clId="{7F647D34-D33E-48E0-A95C-ECB4D4FB2F80}" dt="2025-08-24T07:00:26.956" v="193" actId="1076"/>
          <ac:spMkLst>
            <pc:docMk/>
            <pc:sldMk cId="1106553756" sldId="259"/>
            <ac:spMk id="10" creationId="{5F9413CA-8E0D-B250-B31E-4AA68BA7D014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12" creationId="{31219737-21CE-D5E6-AEFE-582C884BCDB3}"/>
          </ac:spMkLst>
        </pc:spChg>
        <pc:spChg chg="mod">
          <ac:chgData name="Federico De Mita" userId="6ce638df-d46f-4fb8-b9fa-d85fcdec2cd5" providerId="ADAL" clId="{7F647D34-D33E-48E0-A95C-ECB4D4FB2F80}" dt="2025-08-24T06:50:28.220" v="38" actId="20577"/>
          <ac:spMkLst>
            <pc:docMk/>
            <pc:sldMk cId="1106553756" sldId="259"/>
            <ac:spMk id="18" creationId="{837C855E-F70E-F97A-5061-29D00BA11349}"/>
          </ac:spMkLst>
        </pc:spChg>
        <pc:spChg chg="mod">
          <ac:chgData name="Federico De Mita" userId="6ce638df-d46f-4fb8-b9fa-d85fcdec2cd5" providerId="ADAL" clId="{7F647D34-D33E-48E0-A95C-ECB4D4FB2F80}" dt="2025-08-25T21:19:34.447" v="1329" actId="1076"/>
          <ac:spMkLst>
            <pc:docMk/>
            <pc:sldMk cId="1106553756" sldId="259"/>
            <ac:spMk id="19" creationId="{26533BD2-7016-D99B-8D14-5716721F009D}"/>
          </ac:spMkLst>
        </pc:spChg>
        <pc:cxnChg chg="add mod">
          <ac:chgData name="Federico De Mita" userId="6ce638df-d46f-4fb8-b9fa-d85fcdec2cd5" providerId="ADAL" clId="{7F647D34-D33E-48E0-A95C-ECB4D4FB2F80}" dt="2025-08-24T07:06:41.407" v="254" actId="1035"/>
          <ac:cxnSpMkLst>
            <pc:docMk/>
            <pc:sldMk cId="1106553756" sldId="259"/>
            <ac:cxnSpMk id="6" creationId="{8873AD17-49A9-1372-BEA3-994BB76CBDE8}"/>
          </ac:cxnSpMkLst>
        </pc:cxnChg>
      </pc:sldChg>
      <pc:sldChg chg="new del ord">
        <pc:chgData name="Federico De Mita" userId="6ce638df-d46f-4fb8-b9fa-d85fcdec2cd5" providerId="ADAL" clId="{7F647D34-D33E-48E0-A95C-ECB4D4FB2F80}" dt="2025-08-24T07:07:10.949" v="258" actId="47"/>
        <pc:sldMkLst>
          <pc:docMk/>
          <pc:sldMk cId="27006061" sldId="260"/>
        </pc:sldMkLst>
      </pc:sldChg>
      <pc:sldChg chg="addSp delSp modSp add del mod">
        <pc:chgData name="Federico De Mita" userId="6ce638df-d46f-4fb8-b9fa-d85fcdec2cd5" providerId="ADAL" clId="{7F647D34-D33E-48E0-A95C-ECB4D4FB2F80}" dt="2025-08-24T07:05:45.512" v="217" actId="47"/>
        <pc:sldMkLst>
          <pc:docMk/>
          <pc:sldMk cId="348206051" sldId="260"/>
        </pc:sldMkLst>
        <pc:spChg chg="add mod">
          <ac:chgData name="Federico De Mita" userId="6ce638df-d46f-4fb8-b9fa-d85fcdec2cd5" providerId="ADAL" clId="{7F647D34-D33E-48E0-A95C-ECB4D4FB2F80}" dt="2025-08-24T06:53:48.576" v="61"/>
          <ac:spMkLst>
            <pc:docMk/>
            <pc:sldMk cId="348206051" sldId="260"/>
            <ac:spMk id="3" creationId="{1490AFEA-A0F9-48C7-CBBD-B3BA53401493}"/>
          </ac:spMkLst>
        </pc:spChg>
        <pc:spChg chg="del">
          <ac:chgData name="Federico De Mita" userId="6ce638df-d46f-4fb8-b9fa-d85fcdec2cd5" providerId="ADAL" clId="{7F647D34-D33E-48E0-A95C-ECB4D4FB2F80}" dt="2025-08-24T06:53:47.722" v="60" actId="478"/>
          <ac:spMkLst>
            <pc:docMk/>
            <pc:sldMk cId="348206051" sldId="260"/>
            <ac:spMk id="4" creationId="{81CEAEEA-2CEF-8D93-07A0-1C5C25CEDE5F}"/>
          </ac:spMkLst>
        </pc:spChg>
        <pc:spChg chg="mod">
          <ac:chgData name="Federico De Mita" userId="6ce638df-d46f-4fb8-b9fa-d85fcdec2cd5" providerId="ADAL" clId="{7F647D34-D33E-48E0-A95C-ECB4D4FB2F80}" dt="2025-08-24T07:05:42.427" v="216" actId="1076"/>
          <ac:spMkLst>
            <pc:docMk/>
            <pc:sldMk cId="348206051" sldId="260"/>
            <ac:spMk id="19" creationId="{99F0D8BA-ED07-B516-C10B-C7138D769AC6}"/>
          </ac:spMkLst>
        </pc:spChg>
      </pc:sldChg>
      <pc:sldChg chg="delSp add del mod">
        <pc:chgData name="Federico De Mita" userId="6ce638df-d46f-4fb8-b9fa-d85fcdec2cd5" providerId="ADAL" clId="{7F647D34-D33E-48E0-A95C-ECB4D4FB2F80}" dt="2025-08-24T06:42:39.485" v="20" actId="47"/>
        <pc:sldMkLst>
          <pc:docMk/>
          <pc:sldMk cId="1061751898" sldId="260"/>
        </pc:sldMkLst>
        <pc:spChg chg="del">
          <ac:chgData name="Federico De Mita" userId="6ce638df-d46f-4fb8-b9fa-d85fcdec2cd5" providerId="ADAL" clId="{7F647D34-D33E-48E0-A95C-ECB4D4FB2F80}" dt="2025-08-24T06:42:36.275" v="19" actId="478"/>
          <ac:spMkLst>
            <pc:docMk/>
            <pc:sldMk cId="1061751898" sldId="260"/>
            <ac:spMk id="18" creationId="{C6D0141B-1792-8A4C-4F22-64A6539286A2}"/>
          </ac:spMkLst>
        </pc:spChg>
      </pc:sldChg>
      <pc:sldChg chg="new del">
        <pc:chgData name="Federico De Mita" userId="6ce638df-d46f-4fb8-b9fa-d85fcdec2cd5" providerId="ADAL" clId="{7F647D34-D33E-48E0-A95C-ECB4D4FB2F80}" dt="2025-08-24T06:42:08.227" v="15" actId="2696"/>
        <pc:sldMkLst>
          <pc:docMk/>
          <pc:sldMk cId="2884275567" sldId="260"/>
        </pc:sldMkLst>
      </pc:sldChg>
      <pc:sldChg chg="add del">
        <pc:chgData name="Federico De Mita" userId="6ce638df-d46f-4fb8-b9fa-d85fcdec2cd5" providerId="ADAL" clId="{7F647D34-D33E-48E0-A95C-ECB4D4FB2F80}" dt="2025-08-24T06:47:39.967" v="29" actId="47"/>
        <pc:sldMkLst>
          <pc:docMk/>
          <pc:sldMk cId="2895859719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6:47.499" v="1679" actId="20577"/>
        <pc:sldMkLst>
          <pc:docMk/>
          <pc:sldMk cId="3877941250" sldId="260"/>
        </pc:sldMkLst>
        <pc:spChg chg="mod">
          <ac:chgData name="Federico De Mita" userId="6ce638df-d46f-4fb8-b9fa-d85fcdec2cd5" providerId="ADAL" clId="{7F647D34-D33E-48E0-A95C-ECB4D4FB2F80}" dt="2025-08-24T07:07:27.418" v="278" actId="14100"/>
          <ac:spMkLst>
            <pc:docMk/>
            <pc:sldMk cId="3877941250" sldId="260"/>
            <ac:spMk id="2" creationId="{25E1DA7A-832B-59A9-3560-8C4D55C27346}"/>
          </ac:spMkLst>
        </pc:spChg>
        <pc:spChg chg="mod">
          <ac:chgData name="Federico De Mita" userId="6ce638df-d46f-4fb8-b9fa-d85fcdec2cd5" providerId="ADAL" clId="{7F647D34-D33E-48E0-A95C-ECB4D4FB2F80}" dt="2025-08-24T07:16:36.667" v="369" actId="403"/>
          <ac:spMkLst>
            <pc:docMk/>
            <pc:sldMk cId="3877941250" sldId="260"/>
            <ac:spMk id="5" creationId="{5637D13D-45AC-B8AD-BD11-124F64379702}"/>
          </ac:spMkLst>
        </pc:spChg>
        <pc:spChg chg="mod">
          <ac:chgData name="Federico De Mita" userId="6ce638df-d46f-4fb8-b9fa-d85fcdec2cd5" providerId="ADAL" clId="{7F647D34-D33E-48E0-A95C-ECB4D4FB2F80}" dt="2025-08-25T21:23:36.542" v="1392"/>
          <ac:spMkLst>
            <pc:docMk/>
            <pc:sldMk cId="3877941250" sldId="260"/>
            <ac:spMk id="19" creationId="{E32C03B4-4368-B8A0-5078-A33BA60C0D0C}"/>
          </ac:spMkLst>
        </pc:spChg>
        <pc:spChg chg="add mod">
          <ac:chgData name="Federico De Mita" userId="6ce638df-d46f-4fb8-b9fa-d85fcdec2cd5" providerId="ADAL" clId="{7F647D34-D33E-48E0-A95C-ECB4D4FB2F80}" dt="2025-08-25T21:26:47.499" v="1679" actId="20577"/>
          <ac:spMkLst>
            <pc:docMk/>
            <pc:sldMk cId="3877941250" sldId="260"/>
            <ac:spMk id="23" creationId="{6EA0442D-BBB2-ADD2-0E46-E97A2C5F0BB0}"/>
          </ac:spMkLst>
        </pc:spChg>
        <pc:cxnChg chg="add del mod">
          <ac:chgData name="Federico De Mita" userId="6ce638df-d46f-4fb8-b9fa-d85fcdec2cd5" providerId="ADAL" clId="{7F647D34-D33E-48E0-A95C-ECB4D4FB2F80}" dt="2025-08-25T21:24:28.095" v="1402" actId="478"/>
          <ac:cxnSpMkLst>
            <pc:docMk/>
            <pc:sldMk cId="3877941250" sldId="260"/>
            <ac:cxnSpMk id="4" creationId="{849B67AA-4CD6-6D33-B95B-5FB57A5302E4}"/>
          </ac:cxnSpMkLst>
        </pc:cxnChg>
        <pc:cxnChg chg="add del">
          <ac:chgData name="Federico De Mita" userId="6ce638df-d46f-4fb8-b9fa-d85fcdec2cd5" providerId="ADAL" clId="{7F647D34-D33E-48E0-A95C-ECB4D4FB2F80}" dt="2025-08-25T21:24:36.243" v="1404" actId="478"/>
          <ac:cxnSpMkLst>
            <pc:docMk/>
            <pc:sldMk cId="3877941250" sldId="260"/>
            <ac:cxnSpMk id="20" creationId="{479BC082-9309-0708-1ABC-3BEEC885940E}"/>
          </ac:cxnSpMkLst>
        </pc:cxnChg>
        <pc:cxnChg chg="add mod">
          <ac:chgData name="Federico De Mita" userId="6ce638df-d46f-4fb8-b9fa-d85fcdec2cd5" providerId="ADAL" clId="{7F647D34-D33E-48E0-A95C-ECB4D4FB2F80}" dt="2025-08-25T21:25:12.534" v="1414" actId="14100"/>
          <ac:cxnSpMkLst>
            <pc:docMk/>
            <pc:sldMk cId="3877941250" sldId="260"/>
            <ac:cxnSpMk id="22" creationId="{93A9F771-456C-8271-803C-A91BEF30D645}"/>
          </ac:cxnSpMkLst>
        </pc:cxnChg>
      </pc:sldChg>
      <pc:sldChg chg="add del">
        <pc:chgData name="Federico De Mita" userId="6ce638df-d46f-4fb8-b9fa-d85fcdec2cd5" providerId="ADAL" clId="{7F647D34-D33E-48E0-A95C-ECB4D4FB2F80}" dt="2025-08-24T06:42:19.497" v="17" actId="2696"/>
        <pc:sldMkLst>
          <pc:docMk/>
          <pc:sldMk cId="4042569474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7:51.020" v="1715" actId="1582"/>
        <pc:sldMkLst>
          <pc:docMk/>
          <pc:sldMk cId="1454698392" sldId="261"/>
        </pc:sldMkLst>
        <pc:spChg chg="mod">
          <ac:chgData name="Federico De Mita" userId="6ce638df-d46f-4fb8-b9fa-d85fcdec2cd5" providerId="ADAL" clId="{7F647D34-D33E-48E0-A95C-ECB4D4FB2F80}" dt="2025-08-25T20:48:46.556" v="434" actId="20577"/>
          <ac:spMkLst>
            <pc:docMk/>
            <pc:sldMk cId="1454698392" sldId="261"/>
            <ac:spMk id="2" creationId="{3081C68D-A10F-787B-9D27-64DAD93096E5}"/>
          </ac:spMkLst>
        </pc:spChg>
        <pc:spChg chg="add mod">
          <ac:chgData name="Federico De Mita" userId="6ce638df-d46f-4fb8-b9fa-d85fcdec2cd5" providerId="ADAL" clId="{7F647D34-D33E-48E0-A95C-ECB4D4FB2F80}" dt="2025-08-25T21:10:12.608" v="945" actId="20577"/>
          <ac:spMkLst>
            <pc:docMk/>
            <pc:sldMk cId="1454698392" sldId="261"/>
            <ac:spMk id="3" creationId="{3D0DF3CF-4A39-0E64-B433-816E30BACBB2}"/>
          </ac:spMkLst>
        </pc:spChg>
        <pc:spChg chg="add mod">
          <ac:chgData name="Federico De Mita" userId="6ce638df-d46f-4fb8-b9fa-d85fcdec2cd5" providerId="ADAL" clId="{7F647D34-D33E-48E0-A95C-ECB4D4FB2F80}" dt="2025-08-25T21:08:54.488" v="910" actId="404"/>
          <ac:spMkLst>
            <pc:docMk/>
            <pc:sldMk cId="1454698392" sldId="261"/>
            <ac:spMk id="16" creationId="{EDCED80B-D67B-CFA0-2004-00811D4AD2C1}"/>
          </ac:spMkLst>
        </pc:spChg>
        <pc:spChg chg="del mod">
          <ac:chgData name="Federico De Mita" userId="6ce638df-d46f-4fb8-b9fa-d85fcdec2cd5" providerId="ADAL" clId="{7F647D34-D33E-48E0-A95C-ECB4D4FB2F80}" dt="2025-08-25T20:44:47.090" v="419"/>
          <ac:spMkLst>
            <pc:docMk/>
            <pc:sldMk cId="1454698392" sldId="261"/>
            <ac:spMk id="19" creationId="{459DFAEE-2103-652A-815F-B3AA11C34010}"/>
          </ac:spMkLst>
        </pc:spChg>
        <pc:picChg chg="add mod">
          <ac:chgData name="Federico De Mita" userId="6ce638df-d46f-4fb8-b9fa-d85fcdec2cd5" providerId="ADAL" clId="{7F647D34-D33E-48E0-A95C-ECB4D4FB2F80}" dt="2025-08-25T20:44:54.801" v="422" actId="1076"/>
          <ac:picMkLst>
            <pc:docMk/>
            <pc:sldMk cId="1454698392" sldId="261"/>
            <ac:picMk id="1026" creationId="{30D40453-7255-06C3-D83D-578B2A810F17}"/>
          </ac:picMkLst>
        </pc:picChg>
        <pc:cxnChg chg="add mod">
          <ac:chgData name="Federico De Mita" userId="6ce638df-d46f-4fb8-b9fa-d85fcdec2cd5" providerId="ADAL" clId="{7F647D34-D33E-48E0-A95C-ECB4D4FB2F80}" dt="2025-08-25T21:27:51.020" v="1715" actId="1582"/>
          <ac:cxnSpMkLst>
            <pc:docMk/>
            <pc:sldMk cId="1454698392" sldId="261"/>
            <ac:cxnSpMk id="7" creationId="{DA499EF1-3A60-16AC-05F2-9B94E7A02855}"/>
          </ac:cxnSpMkLst>
        </pc:cxnChg>
      </pc:sldChg>
      <pc:sldChg chg="add del">
        <pc:chgData name="Federico De Mita" userId="6ce638df-d46f-4fb8-b9fa-d85fcdec2cd5" providerId="ADAL" clId="{7F647D34-D33E-48E0-A95C-ECB4D4FB2F80}" dt="2025-08-25T21:18:42.353" v="1222"/>
        <pc:sldMkLst>
          <pc:docMk/>
          <pc:sldMk cId="3480746712" sldId="262"/>
        </pc:sldMkLst>
      </pc:sldChg>
      <pc:sldMasterChg chg="modSldLayout">
        <pc:chgData name="Federico De Mita" userId="6ce638df-d46f-4fb8-b9fa-d85fcdec2cd5" providerId="ADAL" clId="{7F647D34-D33E-48E0-A95C-ECB4D4FB2F80}" dt="2025-08-24T06:51:51.714" v="49" actId="14100"/>
        <pc:sldMasterMkLst>
          <pc:docMk/>
          <pc:sldMasterMk cId="2725077284" sldId="2147483648"/>
        </pc:sldMasterMkLst>
        <pc:sldLayoutChg chg="delSp modSp mod">
          <pc:chgData name="Federico De Mita" userId="6ce638df-d46f-4fb8-b9fa-d85fcdec2cd5" providerId="ADAL" clId="{7F647D34-D33E-48E0-A95C-ECB4D4FB2F80}" dt="2025-08-24T06:51:51.714" v="49" actId="14100"/>
          <pc:sldLayoutMkLst>
            <pc:docMk/>
            <pc:sldMasterMk cId="2725077284" sldId="2147483648"/>
            <pc:sldLayoutMk cId="4220339545" sldId="2147483649"/>
          </pc:sldLayoutMkLst>
          <pc:spChg chg="del">
            <ac:chgData name="Federico De Mita" userId="6ce638df-d46f-4fb8-b9fa-d85fcdec2cd5" providerId="ADAL" clId="{7F647D34-D33E-48E0-A95C-ECB4D4FB2F80}" dt="2025-08-24T06:51:17.644" v="44" actId="478"/>
            <ac:spMkLst>
              <pc:docMk/>
              <pc:sldMasterMk cId="2725077284" sldId="2147483648"/>
              <pc:sldLayoutMk cId="4220339545" sldId="2147483649"/>
              <ac:spMk id="5" creationId="{62CC2C53-EACE-D4FD-3F7B-DEA4F5978208}"/>
            </ac:spMkLst>
          </pc:spChg>
          <pc:spChg chg="mod">
            <ac:chgData name="Federico De Mita" userId="6ce638df-d46f-4fb8-b9fa-d85fcdec2cd5" providerId="ADAL" clId="{7F647D34-D33E-48E0-A95C-ECB4D4FB2F80}" dt="2025-08-24T06:51:51.714" v="49" actId="14100"/>
            <ac:spMkLst>
              <pc:docMk/>
              <pc:sldMasterMk cId="2725077284" sldId="2147483648"/>
              <pc:sldLayoutMk cId="4220339545" sldId="2147483649"/>
              <ac:spMk id="6" creationId="{93F83137-53E8-FAAE-F427-32424D867174}"/>
            </ac:spMkLst>
          </pc:spChg>
        </pc:sldLayoutChg>
        <pc:sldLayoutChg chg="delSp modSp mod">
          <pc:chgData name="Federico De Mita" userId="6ce638df-d46f-4fb8-b9fa-d85fcdec2cd5" providerId="ADAL" clId="{7F647D34-D33E-48E0-A95C-ECB4D4FB2F80}" dt="2025-08-24T06:50:00.864" v="34" actId="1076"/>
          <pc:sldLayoutMkLst>
            <pc:docMk/>
            <pc:sldMasterMk cId="2725077284" sldId="2147483648"/>
            <pc:sldLayoutMk cId="4227013450" sldId="2147483650"/>
          </pc:sldLayoutMkLst>
          <pc:spChg chg="del mod">
            <ac:chgData name="Federico De Mita" userId="6ce638df-d46f-4fb8-b9fa-d85fcdec2cd5" providerId="ADAL" clId="{7F647D34-D33E-48E0-A95C-ECB4D4FB2F80}" dt="2025-08-24T06:49:51.446" v="31" actId="478"/>
            <ac:spMkLst>
              <pc:docMk/>
              <pc:sldMasterMk cId="2725077284" sldId="2147483648"/>
              <pc:sldLayoutMk cId="4227013450" sldId="2147483650"/>
              <ac:spMk id="5" creationId="{8DEC308B-090C-80EC-F65A-7F5981DDFF10}"/>
            </ac:spMkLst>
          </pc:spChg>
          <pc:spChg chg="mod">
            <ac:chgData name="Federico De Mita" userId="6ce638df-d46f-4fb8-b9fa-d85fcdec2cd5" providerId="ADAL" clId="{7F647D34-D33E-48E0-A95C-ECB4D4FB2F80}" dt="2025-08-24T06:50:00.864" v="34" actId="1076"/>
            <ac:spMkLst>
              <pc:docMk/>
              <pc:sldMasterMk cId="2725077284" sldId="2147483648"/>
              <pc:sldLayoutMk cId="4227013450" sldId="2147483650"/>
              <ac:spMk id="6" creationId="{1E6B5D97-094A-D8D8-0C4D-1DC08462EC16}"/>
            </ac:spMkLst>
          </pc:spChg>
        </pc:sldLayoutChg>
      </pc:sldMasterChg>
      <pc:sldMasterChg chg="new mod addSldLayout">
        <pc:chgData name="Federico De Mita" userId="6ce638df-d46f-4fb8-b9fa-d85fcdec2cd5" providerId="ADAL" clId="{7F647D34-D33E-48E0-A95C-ECB4D4FB2F80}" dt="2025-08-24T06:51:25.991" v="46" actId="6938"/>
        <pc:sldMasterMkLst>
          <pc:docMk/>
          <pc:sldMasterMk cId="2561481761" sldId="2147483660"/>
        </pc:sldMasterMkLst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998508360" sldId="2147483661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946392929" sldId="2147483662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872219882" sldId="2147483663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470366084" sldId="2147483664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4247317967" sldId="2147483665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747628139" sldId="2147483666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228015747" sldId="2147483667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552473330" sldId="2147483668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637644174" sldId="2147483669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297805215" sldId="2147483670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056425374" sldId="2147483671"/>
          </pc:sldLayoutMkLst>
        </pc:sldLayoutChg>
      </pc:sldMasterChg>
    </pc:docChg>
  </pc:docChgLst>
  <pc:docChgLst>
    <pc:chgData name="Federico De Mita" userId="6ce638df-d46f-4fb8-b9fa-d85fcdec2cd5" providerId="ADAL" clId="{A91D2504-975B-4E84-B9DF-0473DACE24B0}"/>
    <pc:docChg chg="undo redo custSel addSld delSld modSld">
      <pc:chgData name="Federico De Mita" userId="6ce638df-d46f-4fb8-b9fa-d85fcdec2cd5" providerId="ADAL" clId="{A91D2504-975B-4E84-B9DF-0473DACE24B0}" dt="2025-07-21T14:37:53.485" v="529" actId="47"/>
      <pc:docMkLst>
        <pc:docMk/>
      </pc:docMkLst>
      <pc:sldChg chg="addSp delSp modSp mod">
        <pc:chgData name="Federico De Mita" userId="6ce638df-d46f-4fb8-b9fa-d85fcdec2cd5" providerId="ADAL" clId="{A91D2504-975B-4E84-B9DF-0473DACE24B0}" dt="2025-07-21T14:27:09.956" v="523" actId="1076"/>
        <pc:sldMkLst>
          <pc:docMk/>
          <pc:sldMk cId="736408120" sldId="256"/>
        </pc:sldMkLst>
      </pc:sldChg>
      <pc:sldChg chg="addSp delSp modSp new add del mod">
        <pc:chgData name="Federico De Mita" userId="6ce638df-d46f-4fb8-b9fa-d85fcdec2cd5" providerId="ADAL" clId="{A91D2504-975B-4E84-B9DF-0473DACE24B0}" dt="2025-07-21T14:27:58.737" v="527" actId="47"/>
        <pc:sldMkLst>
          <pc:docMk/>
          <pc:sldMk cId="3031596527" sldId="257"/>
        </pc:sldMkLst>
      </pc:sldChg>
      <pc:sldChg chg="addSp delSp modSp new add del mod">
        <pc:chgData name="Federico De Mita" userId="6ce638df-d46f-4fb8-b9fa-d85fcdec2cd5" providerId="ADAL" clId="{A91D2504-975B-4E84-B9DF-0473DACE24B0}" dt="2025-07-21T14:28:00.242" v="528" actId="47"/>
        <pc:sldMkLst>
          <pc:docMk/>
          <pc:sldMk cId="1573298470" sldId="258"/>
        </pc:sldMkLst>
      </pc:sldChg>
      <pc:sldChg chg="addSp delSp modSp add del mod">
        <pc:chgData name="Federico De Mita" userId="6ce638df-d46f-4fb8-b9fa-d85fcdec2cd5" providerId="ADAL" clId="{A91D2504-975B-4E84-B9DF-0473DACE24B0}" dt="2025-07-21T14:27:55.204" v="526" actId="47"/>
        <pc:sldMkLst>
          <pc:docMk/>
          <pc:sldMk cId="1106553756" sldId="259"/>
        </pc:sldMkLst>
      </pc:sldChg>
      <pc:sldChg chg="del">
        <pc:chgData name="Federico De Mita" userId="6ce638df-d46f-4fb8-b9fa-d85fcdec2cd5" providerId="ADAL" clId="{A91D2504-975B-4E84-B9DF-0473DACE24B0}" dt="2025-07-21T14:37:53.485" v="529" actId="47"/>
        <pc:sldMkLst>
          <pc:docMk/>
          <pc:sldMk cId="161871639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10/09/2025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10/09/2025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10/09/2025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72/1529216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/>
              <a:t>Weekly report:</a:t>
            </a:r>
            <a:r>
              <a:rPr lang="tr-TR" sz="4000" dirty="0"/>
              <a:t> Feedback Controller Team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01</a:t>
            </a:r>
          </a:p>
          <a:p>
            <a:r>
              <a:rPr lang="it-IT" sz="2000" dirty="0"/>
              <a:t>Date: </a:t>
            </a:r>
            <a:r>
              <a:rPr lang="tr-TR" sz="2000"/>
              <a:t>10</a:t>
            </a:r>
            <a:r>
              <a:rPr lang="it-IT" sz="2000"/>
              <a:t>/0</a:t>
            </a:r>
            <a:r>
              <a:rPr lang="tr-TR" sz="2000" dirty="0"/>
              <a:t>9</a:t>
            </a:r>
            <a:r>
              <a:rPr lang="it-IT" sz="2000" dirty="0"/>
              <a:t>/2025</a:t>
            </a:r>
          </a:p>
          <a:p>
            <a:r>
              <a:rPr lang="it-IT" sz="2000" dirty="0"/>
              <a:t>Supervisor: </a:t>
            </a:r>
            <a:r>
              <a:rPr lang="de-DE" dirty="0"/>
              <a:t> </a:t>
            </a:r>
            <a:r>
              <a:rPr lang="de-DE" sz="2000" dirty="0"/>
              <a:t>Prof. Dr.-Ing. David Schlipf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</a:t>
            </a:r>
            <a:r>
              <a:rPr lang="de-DE" sz="1400" dirty="0" err="1"/>
              <a:t>members</a:t>
            </a:r>
            <a:r>
              <a:rPr lang="de-DE" sz="1400" dirty="0"/>
              <a:t>:</a:t>
            </a:r>
            <a:r>
              <a:rPr lang="tr-TR" sz="1400" dirty="0"/>
              <a:t>Mirza Dincer, </a:t>
            </a:r>
            <a:r>
              <a:rPr lang="tr-TR" sz="1400" dirty="0" err="1"/>
              <a:t>Saurabh</a:t>
            </a:r>
            <a:r>
              <a:rPr lang="tr-TR" sz="1400" dirty="0"/>
              <a:t> </a:t>
            </a:r>
            <a:r>
              <a:rPr lang="tr-TR" sz="1400" dirty="0" err="1"/>
              <a:t>Pankaj</a:t>
            </a:r>
            <a:r>
              <a:rPr lang="tr-TR" sz="1400" dirty="0"/>
              <a:t> </a:t>
            </a:r>
            <a:r>
              <a:rPr lang="tr-TR" sz="1400" dirty="0" err="1"/>
              <a:t>Jha</a:t>
            </a:r>
            <a:endParaRPr lang="de-DE" sz="1400" dirty="0"/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11218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Task </a:t>
            </a:r>
            <a:r>
              <a:rPr lang="tr-TR" dirty="0"/>
              <a:t>1: Compile ROSCO</a:t>
            </a:r>
            <a:r>
              <a:rPr lang="en-GB" dirty="0"/>
              <a:t>.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Task </a:t>
            </a:r>
            <a:r>
              <a:rPr lang="tr-TR" dirty="0"/>
              <a:t>2: Do test runs </a:t>
            </a:r>
            <a:r>
              <a:rPr lang="en-US" noProof="0" dirty="0"/>
              <a:t>with the </a:t>
            </a:r>
            <a:r>
              <a:rPr lang="tr-TR" dirty="0"/>
              <a:t>reference </a:t>
            </a:r>
            <a:r>
              <a:rPr lang="en-GB" dirty="0"/>
              <a:t>models.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de-DE" dirty="0"/>
              <a:t>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DD84C-579A-8197-B3F2-344EEFF9D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5CA7638-9DFF-5D2E-AD6D-A01B713329CA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6EE230EF-5424-4AAB-C673-5E8FA0A8A63C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B35622D4-7E33-4C30-D2B3-D9464206E289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D3B37C4-C64B-AFD5-24F8-6642C1B0788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E671E2-B862-0DC5-9B57-4A3C175C53AF}"/>
              </a:ext>
            </a:extLst>
          </p:cNvPr>
          <p:cNvSpPr txBox="1"/>
          <p:nvPr/>
        </p:nvSpPr>
        <p:spPr>
          <a:xfrm>
            <a:off x="342900" y="1465091"/>
            <a:ext cx="60487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/>
              <a:t>The Reference Open-Source Controller (ROSCO)</a:t>
            </a:r>
            <a:r>
              <a:rPr lang="en-US" noProof="0" dirty="0"/>
              <a:t> is an open-source wind turbine controller developed by NREL.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will be used for the </a:t>
            </a:r>
            <a:r>
              <a:rPr lang="en-US" b="1" noProof="0" dirty="0"/>
              <a:t>Optimus Syria </a:t>
            </a:r>
            <a:r>
              <a:rPr lang="en-US" noProof="0" dirty="0"/>
              <a:t>project.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compatible with </a:t>
            </a:r>
            <a:r>
              <a:rPr lang="en-US" b="1" noProof="0" dirty="0" err="1"/>
              <a:t>OpenFAST</a:t>
            </a:r>
            <a:r>
              <a:rPr lang="en-US" noProof="0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</a:t>
            </a:r>
            <a:r>
              <a:rPr lang="en-US" b="1" dirty="0"/>
              <a:t>generator torque control </a:t>
            </a:r>
            <a:r>
              <a:rPr lang="en-US" dirty="0"/>
              <a:t>and </a:t>
            </a:r>
            <a:r>
              <a:rPr lang="en-US" b="1" dirty="0"/>
              <a:t>blade pitch control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Controller features for the Optimus Syria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and blade control with setpoint smoother and filter design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Tower damper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Coupling with Lidar assisted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Lidar-Boost: Increase of power when LAC is active</a:t>
            </a:r>
            <a:endParaRPr lang="en-US" noProof="0" dirty="0"/>
          </a:p>
          <a:p>
            <a:endParaRPr lang="en-US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73394C-4076-E2BD-AEDC-980D88EA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US" sz="1400" noProof="0" smtClean="0">
                <a:solidFill>
                  <a:schemeClr val="bg1"/>
                </a:solidFill>
              </a:rPr>
              <a:t>3</a:t>
            </a:fld>
            <a:endParaRPr lang="en-US" sz="1400" noProof="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3B826D-BB5A-7F85-A425-48605EEF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9994606" cy="712728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ROSCO – Reference Open-Source Controller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F9A86-C09D-8299-DE31-3C3FD6FDF056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C398DA6-540C-C090-4955-942B00495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0" y="2508187"/>
            <a:ext cx="4960503" cy="1841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32D388-6D6C-2F81-AFBE-C78CFCCA4D3F}"/>
              </a:ext>
            </a:extLst>
          </p:cNvPr>
          <p:cNvSpPr txBox="1"/>
          <p:nvPr/>
        </p:nvSpPr>
        <p:spPr>
          <a:xfrm>
            <a:off x="6720840" y="4374026"/>
            <a:ext cx="51282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Description of the graph: Standard ROSCO workflow showing controller structure and interaction between </a:t>
            </a:r>
            <a:r>
              <a:rPr lang="en-GB" sz="1100" dirty="0" err="1"/>
              <a:t>OpenFAST</a:t>
            </a:r>
            <a:r>
              <a:rPr lang="en-GB" sz="1100" dirty="0"/>
              <a:t> and ROSCO.</a:t>
            </a:r>
            <a:br>
              <a:rPr lang="en-GB" sz="1100" dirty="0"/>
            </a:br>
            <a:r>
              <a:rPr lang="en-GB" sz="1100" dirty="0"/>
              <a:t>Citation of the sources: </a:t>
            </a:r>
            <a:r>
              <a:rPr lang="en-GB" sz="1100" dirty="0">
                <a:hlinkClick r:id="rId3" action="ppaction://hlinksldjump"/>
              </a:rPr>
              <a:t>[1]</a:t>
            </a:r>
            <a:br>
              <a:rPr lang="en-GB" sz="1100" dirty="0"/>
            </a:br>
            <a:r>
              <a:rPr lang="en-GB" sz="1100" dirty="0"/>
              <a:t>Last date of access: 09/09/2025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438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E6579-91D0-83D0-0675-556780B14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43D75211-D9A0-5C90-A819-7F0E6CC0BBCC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97F7335C-EC0B-51F4-5C05-1525F13D43E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D13A31D0-AD90-1CB1-F8B8-01BB7DF15A7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88CE420-8F4F-7E44-F104-6E1C1F41DE4D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588FCF4-99F2-2581-981D-187C07D2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7B4F8-2325-E432-25AC-6F7B29B4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de-DE" dirty="0"/>
              <a:t>Model Proposal: IEA-3.4-130-RWT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D33254-F966-526A-E050-B44B3A01FAF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9">
            <a:extLst>
              <a:ext uri="{FF2B5EF4-FFF2-40B4-BE49-F238E27FC236}">
                <a16:creationId xmlns:a16="http://schemas.microsoft.com/office/drawing/2014/main" id="{F76CC3A2-4311-D946-A067-AC9454A17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351" y="2236469"/>
            <a:ext cx="5705616" cy="2712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60702-C524-BC43-4C04-63DEB554AEF0}"/>
              </a:ext>
            </a:extLst>
          </p:cNvPr>
          <p:cNvSpPr txBox="1"/>
          <p:nvPr/>
        </p:nvSpPr>
        <p:spPr>
          <a:xfrm>
            <a:off x="6586860" y="4747854"/>
            <a:ext cx="53085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Description of the graph: Summary of the configuration of the land-based wind turbine.</a:t>
            </a:r>
            <a:endParaRPr lang="tr-TR" sz="1100" dirty="0"/>
          </a:p>
          <a:p>
            <a:r>
              <a:rPr lang="en-GB" sz="1100" dirty="0"/>
              <a:t>Citation of the sources: </a:t>
            </a:r>
            <a:r>
              <a:rPr lang="en-GB" sz="1100" dirty="0">
                <a:hlinkClick r:id="rId3" action="ppaction://hlinksldjump"/>
              </a:rPr>
              <a:t>[</a:t>
            </a:r>
            <a:r>
              <a:rPr lang="tr-TR" sz="1100" dirty="0">
                <a:hlinkClick r:id="rId3" action="ppaction://hlinksldjump"/>
              </a:rPr>
              <a:t>2</a:t>
            </a:r>
            <a:r>
              <a:rPr lang="en-GB" sz="1100" dirty="0">
                <a:hlinkClick r:id="rId3" action="ppaction://hlinksldjump"/>
              </a:rPr>
              <a:t>]</a:t>
            </a:r>
            <a:br>
              <a:rPr lang="en-GB" sz="1100" dirty="0"/>
            </a:br>
            <a:r>
              <a:rPr lang="en-GB" sz="1100" dirty="0"/>
              <a:t>Last date of access: 09/09/2025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5179-EB2E-AA6A-13E5-1E43653CA3B4}"/>
              </a:ext>
            </a:extLst>
          </p:cNvPr>
          <p:cNvSpPr txBox="1"/>
          <p:nvPr/>
        </p:nvSpPr>
        <p:spPr>
          <a:xfrm>
            <a:off x="368715" y="2716529"/>
            <a:ext cx="5306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3.4 MW Onshore RWT</a:t>
            </a:r>
            <a:r>
              <a:rPr lang="en-GB" dirty="0"/>
              <a:t> was developed under </a:t>
            </a:r>
            <a:r>
              <a:rPr lang="en-GB" b="1" dirty="0"/>
              <a:t>IEA Wind Task 37</a:t>
            </a:r>
            <a:r>
              <a:rPr lang="en-GB" dirty="0"/>
              <a:t> to represent </a:t>
            </a:r>
            <a:r>
              <a:rPr lang="en-GB" b="1" dirty="0"/>
              <a:t>modern onshore wind turbine technology</a:t>
            </a:r>
            <a:r>
              <a:rPr lang="en-GB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designed for </a:t>
            </a:r>
            <a:r>
              <a:rPr lang="en-GB" b="1" dirty="0"/>
              <a:t>class IIIA</a:t>
            </a:r>
            <a:r>
              <a:rPr lang="en-GB" dirty="0"/>
              <a:t> onshore site</a:t>
            </a:r>
            <a:r>
              <a:rPr lang="tr-TR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Optimized for </a:t>
            </a:r>
            <a:r>
              <a:rPr lang="en-US" b="1" noProof="0" dirty="0"/>
              <a:t>minimum cost of energy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4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65388-F263-5832-9665-3260011DC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449B2C63-87EB-B1EC-80E8-2314CA6A9A18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E1F3AE80-24BD-7CC5-24A9-2C43612879A0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38313091-CC76-714B-1DA0-1C15D6BCF35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3637C5A-FC67-1EE7-0EBC-D5183CB38F5A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18E5E-615D-ACA4-F7BC-FACBFAAEEBC4}"/>
              </a:ext>
            </a:extLst>
          </p:cNvPr>
          <p:cNvSpPr txBox="1"/>
          <p:nvPr/>
        </p:nvSpPr>
        <p:spPr>
          <a:xfrm>
            <a:off x="342900" y="1465091"/>
            <a:ext cx="11562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 action="ppaction://hlinksldjump"/>
              </a:rPr>
              <a:t>[1]</a:t>
            </a:r>
            <a:r>
              <a:rPr lang="en-GB" dirty="0"/>
              <a:t>  “1. Standard ROSCO Workflow — ROSCO 2.9.4 documentation,” </a:t>
            </a:r>
            <a:r>
              <a:rPr lang="en-GB" i="1" dirty="0"/>
              <a:t>Readthedocs.io</a:t>
            </a:r>
            <a:r>
              <a:rPr lang="en-GB" dirty="0"/>
              <a:t>, 2025. https://rosco.readthedocs.io/en/latest/source/standard_use.html# (accessed Sep. 09, 2025).</a:t>
            </a:r>
          </a:p>
          <a:p>
            <a:endParaRPr lang="en-GB" dirty="0"/>
          </a:p>
          <a:p>
            <a:r>
              <a:rPr lang="en-GB" dirty="0"/>
              <a:t>[2] P. Bortolotti </a:t>
            </a:r>
            <a:r>
              <a:rPr lang="en-GB" i="1" dirty="0"/>
              <a:t>et al.</a:t>
            </a:r>
            <a:r>
              <a:rPr lang="en-GB" dirty="0"/>
              <a:t>, “IEA Wind TCP Task 37: Systems Engineering in Wind Energy - WP2.1 Reference Wind Turbines,” </a:t>
            </a:r>
            <a:r>
              <a:rPr lang="en-GB" i="1" dirty="0"/>
              <a:t>OSTI OAI (U.S. Department of Energy Office of Scientific and Technical Information)</a:t>
            </a:r>
            <a:r>
              <a:rPr lang="en-GB" dirty="0"/>
              <a:t>, May 2019,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https://doi.org/10.2172/1529216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‌</a:t>
            </a:r>
          </a:p>
          <a:p>
            <a:endParaRPr lang="en-GB" dirty="0"/>
          </a:p>
          <a:p>
            <a:r>
              <a:rPr lang="en-GB" dirty="0"/>
              <a:t>‌</a:t>
            </a:r>
          </a:p>
          <a:p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46A4F5-7E25-E753-4086-FF033B3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530A6C-7201-E5A9-2B21-4DC0A5D2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F8FCA9-E7AD-CC90-56A2-5AFD26CB447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7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355</Words>
  <Application>Microsoft Office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Custom Design</vt:lpstr>
      <vt:lpstr>Weekly report: Feedback Controller Team</vt:lpstr>
      <vt:lpstr>Tasks of the week</vt:lpstr>
      <vt:lpstr>ROSCO – Reference Open-Source Controller</vt:lpstr>
      <vt:lpstr>Model Proposal: IEA-3.4-130-RWT 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Mirza Dincer</cp:lastModifiedBy>
  <cp:revision>12</cp:revision>
  <dcterms:created xsi:type="dcterms:W3CDTF">2025-07-21T13:11:31Z</dcterms:created>
  <dcterms:modified xsi:type="dcterms:W3CDTF">2025-09-10T13:23:13Z</dcterms:modified>
</cp:coreProperties>
</file>