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8"/>
  </p:notesMasterIdLst>
  <p:sldIdLst>
    <p:sldId id="256" r:id="rId3"/>
    <p:sldId id="259" r:id="rId4"/>
    <p:sldId id="261" r:id="rId5"/>
    <p:sldId id="271" r:id="rId6"/>
    <p:sldId id="266" r:id="rId7"/>
    <p:sldId id="272" r:id="rId8"/>
    <p:sldId id="263" r:id="rId9"/>
    <p:sldId id="268" r:id="rId10"/>
    <p:sldId id="276" r:id="rId11"/>
    <p:sldId id="264" r:id="rId12"/>
    <p:sldId id="275" r:id="rId13"/>
    <p:sldId id="274" r:id="rId14"/>
    <p:sldId id="273" r:id="rId15"/>
    <p:sldId id="279"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irst slide" id="{EBA04D78-D1FF-49F4-BDD6-03EE135E606E}">
          <p14:sldIdLst>
            <p14:sldId id="256"/>
          </p14:sldIdLst>
        </p14:section>
        <p14:section name="text slide" id="{65043596-36B7-4360-BB5C-7A99EFAEC5C9}">
          <p14:sldIdLst>
            <p14:sldId id="259"/>
          </p14:sldIdLst>
        </p14:section>
        <p14:section name="graph slide" id="{B26F6679-C236-4D3D-BC2F-CAE5ED400718}">
          <p14:sldIdLst>
            <p14:sldId id="261"/>
            <p14:sldId id="271"/>
            <p14:sldId id="266"/>
            <p14:sldId id="272"/>
            <p14:sldId id="263"/>
            <p14:sldId id="268"/>
            <p14:sldId id="276"/>
            <p14:sldId id="264"/>
            <p14:sldId id="275"/>
            <p14:sldId id="274"/>
            <p14:sldId id="273"/>
            <p14:sldId id="279"/>
            <p14:sldId id="277"/>
          </p14:sldIdLst>
        </p14:section>
        <p14:section name="bibliography" id="{2ECB0A3B-7D16-4F98-AD6A-5308DF7BF07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ECEFA"/>
    <a:srgbClr val="92C6E6"/>
    <a:srgbClr val="80D2F7"/>
    <a:srgbClr val="7ED1F7"/>
    <a:srgbClr val="A1DFFD"/>
    <a:srgbClr val="C0F5FF"/>
    <a:srgbClr val="3C96FA"/>
    <a:srgbClr val="BDE5F9"/>
    <a:srgbClr val="C1E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647D34-D33E-48E0-A95C-ECB4D4FB2F80}" v="19" dt="2025-08-25T21:26:47.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12" autoAdjust="0"/>
    <p:restoredTop sz="94660"/>
  </p:normalViewPr>
  <p:slideViewPr>
    <p:cSldViewPr snapToGrid="0">
      <p:cViewPr varScale="1">
        <p:scale>
          <a:sx n="70" d="100"/>
          <a:sy n="70" d="100"/>
        </p:scale>
        <p:origin x="660" y="7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derico De Mita" userId="6ce638df-d46f-4fb8-b9fa-d85fcdec2cd5" providerId="ADAL" clId="{7F647D34-D33E-48E0-A95C-ECB4D4FB2F80}"/>
    <pc:docChg chg="undo redo custSel addSld delSld modSld sldOrd addMainMaster modMainMaster addSection delSection modSection">
      <pc:chgData name="Federico De Mita" userId="6ce638df-d46f-4fb8-b9fa-d85fcdec2cd5" providerId="ADAL" clId="{7F647D34-D33E-48E0-A95C-ECB4D4FB2F80}" dt="2025-08-25T21:27:51.020" v="1715" actId="1582"/>
      <pc:docMkLst>
        <pc:docMk/>
      </pc:docMkLst>
      <pc:sldChg chg="addSp modSp mod">
        <pc:chgData name="Federico De Mita" userId="6ce638df-d46f-4fb8-b9fa-d85fcdec2cd5" providerId="ADAL" clId="{7F647D34-D33E-48E0-A95C-ECB4D4FB2F80}" dt="2025-08-25T21:14:48.544" v="1074" actId="113"/>
        <pc:sldMkLst>
          <pc:docMk/>
          <pc:sldMk cId="736408120" sldId="256"/>
        </pc:sldMkLst>
        <pc:spChg chg="mod">
          <ac:chgData name="Federico De Mita" userId="6ce638df-d46f-4fb8-b9fa-d85fcdec2cd5" providerId="ADAL" clId="{7F647D34-D33E-48E0-A95C-ECB4D4FB2F80}" dt="2025-08-24T07:09:38.160" v="359" actId="20577"/>
          <ac:spMkLst>
            <pc:docMk/>
            <pc:sldMk cId="736408120" sldId="256"/>
            <ac:spMk id="2" creationId="{99F47672-3CC8-A3D9-5404-84F2B78B6280}"/>
          </ac:spMkLst>
        </pc:spChg>
        <pc:spChg chg="mod">
          <ac:chgData name="Federico De Mita" userId="6ce638df-d46f-4fb8-b9fa-d85fcdec2cd5" providerId="ADAL" clId="{7F647D34-D33E-48E0-A95C-ECB4D4FB2F80}" dt="2025-08-24T07:09:49.727" v="363" actId="20577"/>
          <ac:spMkLst>
            <pc:docMk/>
            <pc:sldMk cId="736408120" sldId="256"/>
            <ac:spMk id="3" creationId="{277A63BB-08BE-619B-2533-3CC69CC19E93}"/>
          </ac:spMkLst>
        </pc:spChg>
        <pc:spChg chg="add mod">
          <ac:chgData name="Federico De Mita" userId="6ce638df-d46f-4fb8-b9fa-d85fcdec2cd5" providerId="ADAL" clId="{7F647D34-D33E-48E0-A95C-ECB4D4FB2F80}" dt="2025-08-24T06:44:21.454" v="27" actId="20577"/>
          <ac:spMkLst>
            <pc:docMk/>
            <pc:sldMk cId="736408120" sldId="256"/>
            <ac:spMk id="4" creationId="{735E7E19-AD9A-2739-2D13-BC73EA4C7596}"/>
          </ac:spMkLst>
        </pc:spChg>
        <pc:spChg chg="add mod">
          <ac:chgData name="Federico De Mita" userId="6ce638df-d46f-4fb8-b9fa-d85fcdec2cd5" providerId="ADAL" clId="{7F647D34-D33E-48E0-A95C-ECB4D4FB2F80}" dt="2025-08-25T21:14:12.709" v="1065" actId="1076"/>
          <ac:spMkLst>
            <pc:docMk/>
            <pc:sldMk cId="736408120" sldId="256"/>
            <ac:spMk id="5" creationId="{6CFD3355-936A-639E-865B-5B50AA61540E}"/>
          </ac:spMkLst>
        </pc:spChg>
        <pc:spChg chg="mod">
          <ac:chgData name="Federico De Mita" userId="6ce638df-d46f-4fb8-b9fa-d85fcdec2cd5" providerId="ADAL" clId="{7F647D34-D33E-48E0-A95C-ECB4D4FB2F80}" dt="2025-08-24T07:16:16.132" v="365" actId="403"/>
          <ac:spMkLst>
            <pc:docMk/>
            <pc:sldMk cId="736408120" sldId="256"/>
            <ac:spMk id="6" creationId="{5C14389E-5559-8492-2D9E-AFA299DB9AB1}"/>
          </ac:spMkLst>
        </pc:spChg>
        <pc:spChg chg="add mod">
          <ac:chgData name="Federico De Mita" userId="6ce638df-d46f-4fb8-b9fa-d85fcdec2cd5" providerId="ADAL" clId="{7F647D34-D33E-48E0-A95C-ECB4D4FB2F80}" dt="2025-08-25T21:13:29.017" v="1056" actId="20577"/>
          <ac:spMkLst>
            <pc:docMk/>
            <pc:sldMk cId="736408120" sldId="256"/>
            <ac:spMk id="7" creationId="{861AC3B9-6AD8-9E6B-B71A-877372CBAEAB}"/>
          </ac:spMkLst>
        </pc:spChg>
        <pc:spChg chg="add mod">
          <ac:chgData name="Federico De Mita" userId="6ce638df-d46f-4fb8-b9fa-d85fcdec2cd5" providerId="ADAL" clId="{7F647D34-D33E-48E0-A95C-ECB4D4FB2F80}" dt="2025-08-25T21:14:48.544" v="1074" actId="113"/>
          <ac:spMkLst>
            <pc:docMk/>
            <pc:sldMk cId="736408120" sldId="256"/>
            <ac:spMk id="10" creationId="{A26E9301-DB25-EAFA-68A0-B23D335ED25A}"/>
          </ac:spMkLst>
        </pc:spChg>
        <pc:spChg chg="mod">
          <ac:chgData name="Federico De Mita" userId="6ce638df-d46f-4fb8-b9fa-d85fcdec2cd5" providerId="ADAL" clId="{7F647D34-D33E-48E0-A95C-ECB4D4FB2F80}" dt="2025-08-24T06:59:37.646" v="190" actId="20577"/>
          <ac:spMkLst>
            <pc:docMk/>
            <pc:sldMk cId="736408120" sldId="256"/>
            <ac:spMk id="13" creationId="{132D16E5-6BE7-8FC8-CFB3-81C918BB45F1}"/>
          </ac:spMkLst>
        </pc:spChg>
        <pc:spChg chg="mod">
          <ac:chgData name="Federico De Mita" userId="6ce638df-d46f-4fb8-b9fa-d85fcdec2cd5" providerId="ADAL" clId="{7F647D34-D33E-48E0-A95C-ECB4D4FB2F80}" dt="2025-08-24T06:52:28.850" v="50" actId="1076"/>
          <ac:spMkLst>
            <pc:docMk/>
            <pc:sldMk cId="736408120" sldId="256"/>
            <ac:spMk id="36" creationId="{2AC7F7CE-A165-18C0-6918-B9EA07638042}"/>
          </ac:spMkLst>
        </pc:spChg>
        <pc:picChg chg="mod">
          <ac:chgData name="Federico De Mita" userId="6ce638df-d46f-4fb8-b9fa-d85fcdec2cd5" providerId="ADAL" clId="{7F647D34-D33E-48E0-A95C-ECB4D4FB2F80}" dt="2025-08-24T07:09:16.423" v="338" actId="1038"/>
          <ac:picMkLst>
            <pc:docMk/>
            <pc:sldMk cId="736408120" sldId="256"/>
            <ac:picMk id="8" creationId="{E88D30C2-B846-594F-69A8-55F55380460E}"/>
          </ac:picMkLst>
        </pc:picChg>
        <pc:picChg chg="mod">
          <ac:chgData name="Federico De Mita" userId="6ce638df-d46f-4fb8-b9fa-d85fcdec2cd5" providerId="ADAL" clId="{7F647D34-D33E-48E0-A95C-ECB4D4FB2F80}" dt="2025-08-24T07:09:16.423" v="338" actId="1038"/>
          <ac:picMkLst>
            <pc:docMk/>
            <pc:sldMk cId="736408120" sldId="256"/>
            <ac:picMk id="9" creationId="{EE7EEC8C-633A-AEB3-3E8A-978E3C75A188}"/>
          </ac:picMkLst>
        </pc:picChg>
        <pc:picChg chg="mod">
          <ac:chgData name="Federico De Mita" userId="6ce638df-d46f-4fb8-b9fa-d85fcdec2cd5" providerId="ADAL" clId="{7F647D34-D33E-48E0-A95C-ECB4D4FB2F80}" dt="2025-08-24T07:09:26.808" v="339" actId="1076"/>
          <ac:picMkLst>
            <pc:docMk/>
            <pc:sldMk cId="736408120" sldId="256"/>
            <ac:picMk id="11" creationId="{D13120F1-DE8B-A6AA-A1D5-19926A98F028}"/>
          </ac:picMkLst>
        </pc:picChg>
        <pc:picChg chg="mod ord">
          <ac:chgData name="Federico De Mita" userId="6ce638df-d46f-4fb8-b9fa-d85fcdec2cd5" providerId="ADAL" clId="{7F647D34-D33E-48E0-A95C-ECB4D4FB2F80}" dt="2025-08-24T06:44:09.638" v="26" actId="1076"/>
          <ac:picMkLst>
            <pc:docMk/>
            <pc:sldMk cId="736408120" sldId="256"/>
            <ac:picMk id="19" creationId="{2FD2ECB6-38EA-E857-A881-0C8E141A489F}"/>
          </ac:picMkLst>
        </pc:picChg>
      </pc:sldChg>
      <pc:sldChg chg="addSp delSp modSp mod ord">
        <pc:chgData name="Federico De Mita" userId="6ce638df-d46f-4fb8-b9fa-d85fcdec2cd5" providerId="ADAL" clId="{7F647D34-D33E-48E0-A95C-ECB4D4FB2F80}" dt="2025-08-25T21:27:24.534" v="1714" actId="20577"/>
        <pc:sldMkLst>
          <pc:docMk/>
          <pc:sldMk cId="1106553756" sldId="259"/>
        </pc:sldMkLst>
        <pc:spChg chg="mod ord">
          <ac:chgData name="Federico De Mita" userId="6ce638df-d46f-4fb8-b9fa-d85fcdec2cd5" providerId="ADAL" clId="{7F647D34-D33E-48E0-A95C-ECB4D4FB2F80}" dt="2025-08-25T21:15:59.670" v="1150" actId="20577"/>
          <ac:spMkLst>
            <pc:docMk/>
            <pc:sldMk cId="1106553756" sldId="259"/>
            <ac:spMk id="2" creationId="{FEBE381E-3397-D2E2-45A9-C6F7EAF78AC9}"/>
          </ac:spMkLst>
        </pc:spChg>
        <pc:spChg chg="add del mod">
          <ac:chgData name="Federico De Mita" userId="6ce638df-d46f-4fb8-b9fa-d85fcdec2cd5" providerId="ADAL" clId="{7F647D34-D33E-48E0-A95C-ECB4D4FB2F80}" dt="2025-08-24T07:02:05.597" v="204" actId="478"/>
          <ac:spMkLst>
            <pc:docMk/>
            <pc:sldMk cId="1106553756" sldId="259"/>
            <ac:spMk id="3" creationId="{DE225F76-A4E2-D552-DB6B-A2E9F97B4FE7}"/>
          </ac:spMkLst>
        </pc:spChg>
        <pc:spChg chg="del mod">
          <ac:chgData name="Federico De Mita" userId="6ce638df-d46f-4fb8-b9fa-d85fcdec2cd5" providerId="ADAL" clId="{7F647D34-D33E-48E0-A95C-ECB4D4FB2F80}" dt="2025-08-24T06:53:40.448" v="58" actId="478"/>
          <ac:spMkLst>
            <pc:docMk/>
            <pc:sldMk cId="1106553756" sldId="259"/>
            <ac:spMk id="4" creationId="{2C09FF75-6D4C-2FE0-4D87-44FF99C626C0}"/>
          </ac:spMkLst>
        </pc:spChg>
        <pc:spChg chg="add mod">
          <ac:chgData name="Federico De Mita" userId="6ce638df-d46f-4fb8-b9fa-d85fcdec2cd5" providerId="ADAL" clId="{7F647D34-D33E-48E0-A95C-ECB4D4FB2F80}" dt="2025-08-24T07:16:26.700" v="367" actId="403"/>
          <ac:spMkLst>
            <pc:docMk/>
            <pc:sldMk cId="1106553756" sldId="259"/>
            <ac:spMk id="5" creationId="{9E0AA001-DA32-5B78-E7F7-573800334952}"/>
          </ac:spMkLst>
        </pc:spChg>
        <pc:spChg chg="add mod">
          <ac:chgData name="Federico De Mita" userId="6ce638df-d46f-4fb8-b9fa-d85fcdec2cd5" providerId="ADAL" clId="{7F647D34-D33E-48E0-A95C-ECB4D4FB2F80}" dt="2025-08-25T21:19:44.288" v="1330" actId="1076"/>
          <ac:spMkLst>
            <pc:docMk/>
            <pc:sldMk cId="1106553756" sldId="259"/>
            <ac:spMk id="7" creationId="{41BF6721-DD3D-FCAE-21D2-4C5A137EDCBF}"/>
          </ac:spMkLst>
        </pc:spChg>
        <pc:spChg chg="add mod">
          <ac:chgData name="Federico De Mita" userId="6ce638df-d46f-4fb8-b9fa-d85fcdec2cd5" providerId="ADAL" clId="{7F647D34-D33E-48E0-A95C-ECB4D4FB2F80}" dt="2025-08-25T21:27:24.534" v="1714" actId="20577"/>
          <ac:spMkLst>
            <pc:docMk/>
            <pc:sldMk cId="1106553756" sldId="259"/>
            <ac:spMk id="8" creationId="{084602E4-E43C-F8BE-6C61-F1F0DB292A7B}"/>
          </ac:spMkLst>
        </pc:spChg>
        <pc:spChg chg="mod">
          <ac:chgData name="Federico De Mita" userId="6ce638df-d46f-4fb8-b9fa-d85fcdec2cd5" providerId="ADAL" clId="{7F647D34-D33E-48E0-A95C-ECB4D4FB2F80}" dt="2025-08-24T07:00:26.956" v="193" actId="1076"/>
          <ac:spMkLst>
            <pc:docMk/>
            <pc:sldMk cId="1106553756" sldId="259"/>
            <ac:spMk id="10" creationId="{5F9413CA-8E0D-B250-B31E-4AA68BA7D014}"/>
          </ac:spMkLst>
        </pc:spChg>
        <pc:spChg chg="add mod">
          <ac:chgData name="Federico De Mita" userId="6ce638df-d46f-4fb8-b9fa-d85fcdec2cd5" providerId="ADAL" clId="{7F647D34-D33E-48E0-A95C-ECB4D4FB2F80}" dt="2025-08-25T21:19:44.288" v="1330" actId="1076"/>
          <ac:spMkLst>
            <pc:docMk/>
            <pc:sldMk cId="1106553756" sldId="259"/>
            <ac:spMk id="12" creationId="{31219737-21CE-D5E6-AEFE-582C884BCDB3}"/>
          </ac:spMkLst>
        </pc:spChg>
        <pc:spChg chg="mod">
          <ac:chgData name="Federico De Mita" userId="6ce638df-d46f-4fb8-b9fa-d85fcdec2cd5" providerId="ADAL" clId="{7F647D34-D33E-48E0-A95C-ECB4D4FB2F80}" dt="2025-08-24T06:50:28.220" v="38" actId="20577"/>
          <ac:spMkLst>
            <pc:docMk/>
            <pc:sldMk cId="1106553756" sldId="259"/>
            <ac:spMk id="18" creationId="{837C855E-F70E-F97A-5061-29D00BA11349}"/>
          </ac:spMkLst>
        </pc:spChg>
        <pc:spChg chg="mod">
          <ac:chgData name="Federico De Mita" userId="6ce638df-d46f-4fb8-b9fa-d85fcdec2cd5" providerId="ADAL" clId="{7F647D34-D33E-48E0-A95C-ECB4D4FB2F80}" dt="2025-08-25T21:19:34.447" v="1329" actId="1076"/>
          <ac:spMkLst>
            <pc:docMk/>
            <pc:sldMk cId="1106553756" sldId="259"/>
            <ac:spMk id="19" creationId="{26533BD2-7016-D99B-8D14-5716721F009D}"/>
          </ac:spMkLst>
        </pc:spChg>
        <pc:cxnChg chg="add mod">
          <ac:chgData name="Federico De Mita" userId="6ce638df-d46f-4fb8-b9fa-d85fcdec2cd5" providerId="ADAL" clId="{7F647D34-D33E-48E0-A95C-ECB4D4FB2F80}" dt="2025-08-24T07:06:41.407" v="254" actId="1035"/>
          <ac:cxnSpMkLst>
            <pc:docMk/>
            <pc:sldMk cId="1106553756" sldId="259"/>
            <ac:cxnSpMk id="6" creationId="{8873AD17-49A9-1372-BEA3-994BB76CBDE8}"/>
          </ac:cxnSpMkLst>
        </pc:cxnChg>
      </pc:sldChg>
      <pc:sldChg chg="new del ord">
        <pc:chgData name="Federico De Mita" userId="6ce638df-d46f-4fb8-b9fa-d85fcdec2cd5" providerId="ADAL" clId="{7F647D34-D33E-48E0-A95C-ECB4D4FB2F80}" dt="2025-08-24T07:07:10.949" v="258" actId="47"/>
        <pc:sldMkLst>
          <pc:docMk/>
          <pc:sldMk cId="27006061" sldId="260"/>
        </pc:sldMkLst>
      </pc:sldChg>
      <pc:sldChg chg="addSp delSp modSp add del mod">
        <pc:chgData name="Federico De Mita" userId="6ce638df-d46f-4fb8-b9fa-d85fcdec2cd5" providerId="ADAL" clId="{7F647D34-D33E-48E0-A95C-ECB4D4FB2F80}" dt="2025-08-24T07:05:45.512" v="217" actId="47"/>
        <pc:sldMkLst>
          <pc:docMk/>
          <pc:sldMk cId="348206051" sldId="260"/>
        </pc:sldMkLst>
        <pc:spChg chg="add mod">
          <ac:chgData name="Federico De Mita" userId="6ce638df-d46f-4fb8-b9fa-d85fcdec2cd5" providerId="ADAL" clId="{7F647D34-D33E-48E0-A95C-ECB4D4FB2F80}" dt="2025-08-24T06:53:48.576" v="61"/>
          <ac:spMkLst>
            <pc:docMk/>
            <pc:sldMk cId="348206051" sldId="260"/>
            <ac:spMk id="3" creationId="{1490AFEA-A0F9-48C7-CBBD-B3BA53401493}"/>
          </ac:spMkLst>
        </pc:spChg>
        <pc:spChg chg="del">
          <ac:chgData name="Federico De Mita" userId="6ce638df-d46f-4fb8-b9fa-d85fcdec2cd5" providerId="ADAL" clId="{7F647D34-D33E-48E0-A95C-ECB4D4FB2F80}" dt="2025-08-24T06:53:47.722" v="60" actId="478"/>
          <ac:spMkLst>
            <pc:docMk/>
            <pc:sldMk cId="348206051" sldId="260"/>
            <ac:spMk id="4" creationId="{81CEAEEA-2CEF-8D93-07A0-1C5C25CEDE5F}"/>
          </ac:spMkLst>
        </pc:spChg>
        <pc:spChg chg="mod">
          <ac:chgData name="Federico De Mita" userId="6ce638df-d46f-4fb8-b9fa-d85fcdec2cd5" providerId="ADAL" clId="{7F647D34-D33E-48E0-A95C-ECB4D4FB2F80}" dt="2025-08-24T07:05:42.427" v="216" actId="1076"/>
          <ac:spMkLst>
            <pc:docMk/>
            <pc:sldMk cId="348206051" sldId="260"/>
            <ac:spMk id="19" creationId="{99F0D8BA-ED07-B516-C10B-C7138D769AC6}"/>
          </ac:spMkLst>
        </pc:spChg>
      </pc:sldChg>
      <pc:sldChg chg="delSp add del mod">
        <pc:chgData name="Federico De Mita" userId="6ce638df-d46f-4fb8-b9fa-d85fcdec2cd5" providerId="ADAL" clId="{7F647D34-D33E-48E0-A95C-ECB4D4FB2F80}" dt="2025-08-24T06:42:39.485" v="20" actId="47"/>
        <pc:sldMkLst>
          <pc:docMk/>
          <pc:sldMk cId="1061751898" sldId="260"/>
        </pc:sldMkLst>
        <pc:spChg chg="del">
          <ac:chgData name="Federico De Mita" userId="6ce638df-d46f-4fb8-b9fa-d85fcdec2cd5" providerId="ADAL" clId="{7F647D34-D33E-48E0-A95C-ECB4D4FB2F80}" dt="2025-08-24T06:42:36.275" v="19" actId="478"/>
          <ac:spMkLst>
            <pc:docMk/>
            <pc:sldMk cId="1061751898" sldId="260"/>
            <ac:spMk id="18" creationId="{C6D0141B-1792-8A4C-4F22-64A6539286A2}"/>
          </ac:spMkLst>
        </pc:spChg>
      </pc:sldChg>
      <pc:sldChg chg="new del">
        <pc:chgData name="Federico De Mita" userId="6ce638df-d46f-4fb8-b9fa-d85fcdec2cd5" providerId="ADAL" clId="{7F647D34-D33E-48E0-A95C-ECB4D4FB2F80}" dt="2025-08-24T06:42:08.227" v="15" actId="2696"/>
        <pc:sldMkLst>
          <pc:docMk/>
          <pc:sldMk cId="2884275567" sldId="260"/>
        </pc:sldMkLst>
      </pc:sldChg>
      <pc:sldChg chg="add del">
        <pc:chgData name="Federico De Mita" userId="6ce638df-d46f-4fb8-b9fa-d85fcdec2cd5" providerId="ADAL" clId="{7F647D34-D33E-48E0-A95C-ECB4D4FB2F80}" dt="2025-08-24T06:47:39.967" v="29" actId="47"/>
        <pc:sldMkLst>
          <pc:docMk/>
          <pc:sldMk cId="2895859719" sldId="260"/>
        </pc:sldMkLst>
      </pc:sldChg>
      <pc:sldChg chg="addSp delSp modSp add mod">
        <pc:chgData name="Federico De Mita" userId="6ce638df-d46f-4fb8-b9fa-d85fcdec2cd5" providerId="ADAL" clId="{7F647D34-D33E-48E0-A95C-ECB4D4FB2F80}" dt="2025-08-25T21:26:47.499" v="1679" actId="20577"/>
        <pc:sldMkLst>
          <pc:docMk/>
          <pc:sldMk cId="3877941250" sldId="260"/>
        </pc:sldMkLst>
        <pc:spChg chg="mod">
          <ac:chgData name="Federico De Mita" userId="6ce638df-d46f-4fb8-b9fa-d85fcdec2cd5" providerId="ADAL" clId="{7F647D34-D33E-48E0-A95C-ECB4D4FB2F80}" dt="2025-08-24T07:07:27.418" v="278" actId="14100"/>
          <ac:spMkLst>
            <pc:docMk/>
            <pc:sldMk cId="3877941250" sldId="260"/>
            <ac:spMk id="2" creationId="{25E1DA7A-832B-59A9-3560-8C4D55C27346}"/>
          </ac:spMkLst>
        </pc:spChg>
        <pc:spChg chg="mod">
          <ac:chgData name="Federico De Mita" userId="6ce638df-d46f-4fb8-b9fa-d85fcdec2cd5" providerId="ADAL" clId="{7F647D34-D33E-48E0-A95C-ECB4D4FB2F80}" dt="2025-08-24T07:16:36.667" v="369" actId="403"/>
          <ac:spMkLst>
            <pc:docMk/>
            <pc:sldMk cId="3877941250" sldId="260"/>
            <ac:spMk id="5" creationId="{5637D13D-45AC-B8AD-BD11-124F64379702}"/>
          </ac:spMkLst>
        </pc:spChg>
        <pc:spChg chg="mod">
          <ac:chgData name="Federico De Mita" userId="6ce638df-d46f-4fb8-b9fa-d85fcdec2cd5" providerId="ADAL" clId="{7F647D34-D33E-48E0-A95C-ECB4D4FB2F80}" dt="2025-08-25T21:23:36.542" v="1392"/>
          <ac:spMkLst>
            <pc:docMk/>
            <pc:sldMk cId="3877941250" sldId="260"/>
            <ac:spMk id="19" creationId="{E32C03B4-4368-B8A0-5078-A33BA60C0D0C}"/>
          </ac:spMkLst>
        </pc:spChg>
        <pc:spChg chg="add mod">
          <ac:chgData name="Federico De Mita" userId="6ce638df-d46f-4fb8-b9fa-d85fcdec2cd5" providerId="ADAL" clId="{7F647D34-D33E-48E0-A95C-ECB4D4FB2F80}" dt="2025-08-25T21:26:47.499" v="1679" actId="20577"/>
          <ac:spMkLst>
            <pc:docMk/>
            <pc:sldMk cId="3877941250" sldId="260"/>
            <ac:spMk id="23" creationId="{6EA0442D-BBB2-ADD2-0E46-E97A2C5F0BB0}"/>
          </ac:spMkLst>
        </pc:spChg>
        <pc:cxnChg chg="add del mod">
          <ac:chgData name="Federico De Mita" userId="6ce638df-d46f-4fb8-b9fa-d85fcdec2cd5" providerId="ADAL" clId="{7F647D34-D33E-48E0-A95C-ECB4D4FB2F80}" dt="2025-08-25T21:24:28.095" v="1402" actId="478"/>
          <ac:cxnSpMkLst>
            <pc:docMk/>
            <pc:sldMk cId="3877941250" sldId="260"/>
            <ac:cxnSpMk id="4" creationId="{849B67AA-4CD6-6D33-B95B-5FB57A5302E4}"/>
          </ac:cxnSpMkLst>
        </pc:cxnChg>
        <pc:cxnChg chg="add del">
          <ac:chgData name="Federico De Mita" userId="6ce638df-d46f-4fb8-b9fa-d85fcdec2cd5" providerId="ADAL" clId="{7F647D34-D33E-48E0-A95C-ECB4D4FB2F80}" dt="2025-08-25T21:24:36.243" v="1404" actId="478"/>
          <ac:cxnSpMkLst>
            <pc:docMk/>
            <pc:sldMk cId="3877941250" sldId="260"/>
            <ac:cxnSpMk id="20" creationId="{479BC082-9309-0708-1ABC-3BEEC885940E}"/>
          </ac:cxnSpMkLst>
        </pc:cxnChg>
        <pc:cxnChg chg="add mod">
          <ac:chgData name="Federico De Mita" userId="6ce638df-d46f-4fb8-b9fa-d85fcdec2cd5" providerId="ADAL" clId="{7F647D34-D33E-48E0-A95C-ECB4D4FB2F80}" dt="2025-08-25T21:25:12.534" v="1414" actId="14100"/>
          <ac:cxnSpMkLst>
            <pc:docMk/>
            <pc:sldMk cId="3877941250" sldId="260"/>
            <ac:cxnSpMk id="22" creationId="{93A9F771-456C-8271-803C-A91BEF30D645}"/>
          </ac:cxnSpMkLst>
        </pc:cxnChg>
      </pc:sldChg>
      <pc:sldChg chg="add del">
        <pc:chgData name="Federico De Mita" userId="6ce638df-d46f-4fb8-b9fa-d85fcdec2cd5" providerId="ADAL" clId="{7F647D34-D33E-48E0-A95C-ECB4D4FB2F80}" dt="2025-08-24T06:42:19.497" v="17" actId="2696"/>
        <pc:sldMkLst>
          <pc:docMk/>
          <pc:sldMk cId="4042569474" sldId="260"/>
        </pc:sldMkLst>
      </pc:sldChg>
      <pc:sldChg chg="addSp delSp modSp add mod">
        <pc:chgData name="Federico De Mita" userId="6ce638df-d46f-4fb8-b9fa-d85fcdec2cd5" providerId="ADAL" clId="{7F647D34-D33E-48E0-A95C-ECB4D4FB2F80}" dt="2025-08-25T21:27:51.020" v="1715" actId="1582"/>
        <pc:sldMkLst>
          <pc:docMk/>
          <pc:sldMk cId="1454698392" sldId="261"/>
        </pc:sldMkLst>
        <pc:spChg chg="mod">
          <ac:chgData name="Federico De Mita" userId="6ce638df-d46f-4fb8-b9fa-d85fcdec2cd5" providerId="ADAL" clId="{7F647D34-D33E-48E0-A95C-ECB4D4FB2F80}" dt="2025-08-25T20:48:46.556" v="434" actId="20577"/>
          <ac:spMkLst>
            <pc:docMk/>
            <pc:sldMk cId="1454698392" sldId="261"/>
            <ac:spMk id="2" creationId="{3081C68D-A10F-787B-9D27-64DAD93096E5}"/>
          </ac:spMkLst>
        </pc:spChg>
        <pc:spChg chg="add mod">
          <ac:chgData name="Federico De Mita" userId="6ce638df-d46f-4fb8-b9fa-d85fcdec2cd5" providerId="ADAL" clId="{7F647D34-D33E-48E0-A95C-ECB4D4FB2F80}" dt="2025-08-25T21:10:12.608" v="945" actId="20577"/>
          <ac:spMkLst>
            <pc:docMk/>
            <pc:sldMk cId="1454698392" sldId="261"/>
            <ac:spMk id="3" creationId="{3D0DF3CF-4A39-0E64-B433-816E30BACBB2}"/>
          </ac:spMkLst>
        </pc:spChg>
        <pc:spChg chg="add mod">
          <ac:chgData name="Federico De Mita" userId="6ce638df-d46f-4fb8-b9fa-d85fcdec2cd5" providerId="ADAL" clId="{7F647D34-D33E-48E0-A95C-ECB4D4FB2F80}" dt="2025-08-25T21:08:54.488" v="910" actId="404"/>
          <ac:spMkLst>
            <pc:docMk/>
            <pc:sldMk cId="1454698392" sldId="261"/>
            <ac:spMk id="16" creationId="{EDCED80B-D67B-CFA0-2004-00811D4AD2C1}"/>
          </ac:spMkLst>
        </pc:spChg>
        <pc:spChg chg="del mod">
          <ac:chgData name="Federico De Mita" userId="6ce638df-d46f-4fb8-b9fa-d85fcdec2cd5" providerId="ADAL" clId="{7F647D34-D33E-48E0-A95C-ECB4D4FB2F80}" dt="2025-08-25T20:44:47.090" v="419"/>
          <ac:spMkLst>
            <pc:docMk/>
            <pc:sldMk cId="1454698392" sldId="261"/>
            <ac:spMk id="19" creationId="{459DFAEE-2103-652A-815F-B3AA11C34010}"/>
          </ac:spMkLst>
        </pc:spChg>
        <pc:picChg chg="add mod">
          <ac:chgData name="Federico De Mita" userId="6ce638df-d46f-4fb8-b9fa-d85fcdec2cd5" providerId="ADAL" clId="{7F647D34-D33E-48E0-A95C-ECB4D4FB2F80}" dt="2025-08-25T20:44:54.801" v="422" actId="1076"/>
          <ac:picMkLst>
            <pc:docMk/>
            <pc:sldMk cId="1454698392" sldId="261"/>
            <ac:picMk id="1026" creationId="{30D40453-7255-06C3-D83D-578B2A810F17}"/>
          </ac:picMkLst>
        </pc:picChg>
        <pc:cxnChg chg="add mod">
          <ac:chgData name="Federico De Mita" userId="6ce638df-d46f-4fb8-b9fa-d85fcdec2cd5" providerId="ADAL" clId="{7F647D34-D33E-48E0-A95C-ECB4D4FB2F80}" dt="2025-08-25T21:27:51.020" v="1715" actId="1582"/>
          <ac:cxnSpMkLst>
            <pc:docMk/>
            <pc:sldMk cId="1454698392" sldId="261"/>
            <ac:cxnSpMk id="7" creationId="{DA499EF1-3A60-16AC-05F2-9B94E7A02855}"/>
          </ac:cxnSpMkLst>
        </pc:cxnChg>
      </pc:sldChg>
      <pc:sldChg chg="add del">
        <pc:chgData name="Federico De Mita" userId="6ce638df-d46f-4fb8-b9fa-d85fcdec2cd5" providerId="ADAL" clId="{7F647D34-D33E-48E0-A95C-ECB4D4FB2F80}" dt="2025-08-25T21:18:42.353" v="1222"/>
        <pc:sldMkLst>
          <pc:docMk/>
          <pc:sldMk cId="3480746712" sldId="262"/>
        </pc:sldMkLst>
      </pc:sldChg>
      <pc:sldMasterChg chg="modSldLayout">
        <pc:chgData name="Federico De Mita" userId="6ce638df-d46f-4fb8-b9fa-d85fcdec2cd5" providerId="ADAL" clId="{7F647D34-D33E-48E0-A95C-ECB4D4FB2F80}" dt="2025-08-24T06:51:51.714" v="49" actId="14100"/>
        <pc:sldMasterMkLst>
          <pc:docMk/>
          <pc:sldMasterMk cId="2725077284" sldId="2147483648"/>
        </pc:sldMasterMkLst>
        <pc:sldLayoutChg chg="delSp modSp mod">
          <pc:chgData name="Federico De Mita" userId="6ce638df-d46f-4fb8-b9fa-d85fcdec2cd5" providerId="ADAL" clId="{7F647D34-D33E-48E0-A95C-ECB4D4FB2F80}" dt="2025-08-24T06:51:51.714" v="49" actId="14100"/>
          <pc:sldLayoutMkLst>
            <pc:docMk/>
            <pc:sldMasterMk cId="2725077284" sldId="2147483648"/>
            <pc:sldLayoutMk cId="4220339545" sldId="2147483649"/>
          </pc:sldLayoutMkLst>
          <pc:spChg chg="del">
            <ac:chgData name="Federico De Mita" userId="6ce638df-d46f-4fb8-b9fa-d85fcdec2cd5" providerId="ADAL" clId="{7F647D34-D33E-48E0-A95C-ECB4D4FB2F80}" dt="2025-08-24T06:51:17.644" v="44" actId="478"/>
            <ac:spMkLst>
              <pc:docMk/>
              <pc:sldMasterMk cId="2725077284" sldId="2147483648"/>
              <pc:sldLayoutMk cId="4220339545" sldId="2147483649"/>
              <ac:spMk id="5" creationId="{62CC2C53-EACE-D4FD-3F7B-DEA4F5978208}"/>
            </ac:spMkLst>
          </pc:spChg>
          <pc:spChg chg="mod">
            <ac:chgData name="Federico De Mita" userId="6ce638df-d46f-4fb8-b9fa-d85fcdec2cd5" providerId="ADAL" clId="{7F647D34-D33E-48E0-A95C-ECB4D4FB2F80}" dt="2025-08-24T06:51:51.714" v="49" actId="14100"/>
            <ac:spMkLst>
              <pc:docMk/>
              <pc:sldMasterMk cId="2725077284" sldId="2147483648"/>
              <pc:sldLayoutMk cId="4220339545" sldId="2147483649"/>
              <ac:spMk id="6" creationId="{93F83137-53E8-FAAE-F427-32424D867174}"/>
            </ac:spMkLst>
          </pc:spChg>
        </pc:sldLayoutChg>
        <pc:sldLayoutChg chg="delSp modSp mod">
          <pc:chgData name="Federico De Mita" userId="6ce638df-d46f-4fb8-b9fa-d85fcdec2cd5" providerId="ADAL" clId="{7F647D34-D33E-48E0-A95C-ECB4D4FB2F80}" dt="2025-08-24T06:50:00.864" v="34" actId="1076"/>
          <pc:sldLayoutMkLst>
            <pc:docMk/>
            <pc:sldMasterMk cId="2725077284" sldId="2147483648"/>
            <pc:sldLayoutMk cId="4227013450" sldId="2147483650"/>
          </pc:sldLayoutMkLst>
          <pc:spChg chg="del mod">
            <ac:chgData name="Federico De Mita" userId="6ce638df-d46f-4fb8-b9fa-d85fcdec2cd5" providerId="ADAL" clId="{7F647D34-D33E-48E0-A95C-ECB4D4FB2F80}" dt="2025-08-24T06:49:51.446" v="31" actId="478"/>
            <ac:spMkLst>
              <pc:docMk/>
              <pc:sldMasterMk cId="2725077284" sldId="2147483648"/>
              <pc:sldLayoutMk cId="4227013450" sldId="2147483650"/>
              <ac:spMk id="5" creationId="{8DEC308B-090C-80EC-F65A-7F5981DDFF10}"/>
            </ac:spMkLst>
          </pc:spChg>
          <pc:spChg chg="mod">
            <ac:chgData name="Federico De Mita" userId="6ce638df-d46f-4fb8-b9fa-d85fcdec2cd5" providerId="ADAL" clId="{7F647D34-D33E-48E0-A95C-ECB4D4FB2F80}" dt="2025-08-24T06:50:00.864" v="34" actId="1076"/>
            <ac:spMkLst>
              <pc:docMk/>
              <pc:sldMasterMk cId="2725077284" sldId="2147483648"/>
              <pc:sldLayoutMk cId="4227013450" sldId="2147483650"/>
              <ac:spMk id="6" creationId="{1E6B5D97-094A-D8D8-0C4D-1DC08462EC16}"/>
            </ac:spMkLst>
          </pc:spChg>
        </pc:sldLayoutChg>
      </pc:sldMasterChg>
      <pc:sldMasterChg chg="new mod addSldLayout">
        <pc:chgData name="Federico De Mita" userId="6ce638df-d46f-4fb8-b9fa-d85fcdec2cd5" providerId="ADAL" clId="{7F647D34-D33E-48E0-A95C-ECB4D4FB2F80}" dt="2025-08-24T06:51:25.991" v="46" actId="6938"/>
        <pc:sldMasterMkLst>
          <pc:docMk/>
          <pc:sldMasterMk cId="2561481761" sldId="2147483660"/>
        </pc:sldMasterMkLst>
        <pc:sldLayoutChg chg="new replId">
          <pc:chgData name="Federico De Mita" userId="6ce638df-d46f-4fb8-b9fa-d85fcdec2cd5" providerId="ADAL" clId="{7F647D34-D33E-48E0-A95C-ECB4D4FB2F80}" dt="2025-08-24T06:51:25.991" v="46" actId="6938"/>
          <pc:sldLayoutMkLst>
            <pc:docMk/>
            <pc:sldMasterMk cId="2561481761" sldId="2147483660"/>
            <pc:sldLayoutMk cId="3998508360" sldId="2147483661"/>
          </pc:sldLayoutMkLst>
        </pc:sldLayoutChg>
        <pc:sldLayoutChg chg="new replId">
          <pc:chgData name="Federico De Mita" userId="6ce638df-d46f-4fb8-b9fa-d85fcdec2cd5" providerId="ADAL" clId="{7F647D34-D33E-48E0-A95C-ECB4D4FB2F80}" dt="2025-08-24T06:51:25.991" v="46" actId="6938"/>
          <pc:sldLayoutMkLst>
            <pc:docMk/>
            <pc:sldMasterMk cId="2561481761" sldId="2147483660"/>
            <pc:sldLayoutMk cId="1946392929" sldId="2147483662"/>
          </pc:sldLayoutMkLst>
        </pc:sldLayoutChg>
        <pc:sldLayoutChg chg="new replId">
          <pc:chgData name="Federico De Mita" userId="6ce638df-d46f-4fb8-b9fa-d85fcdec2cd5" providerId="ADAL" clId="{7F647D34-D33E-48E0-A95C-ECB4D4FB2F80}" dt="2025-08-24T06:51:25.991" v="46" actId="6938"/>
          <pc:sldLayoutMkLst>
            <pc:docMk/>
            <pc:sldMasterMk cId="2561481761" sldId="2147483660"/>
            <pc:sldLayoutMk cId="1872219882" sldId="2147483663"/>
          </pc:sldLayoutMkLst>
        </pc:sldLayoutChg>
        <pc:sldLayoutChg chg="new replId">
          <pc:chgData name="Federico De Mita" userId="6ce638df-d46f-4fb8-b9fa-d85fcdec2cd5" providerId="ADAL" clId="{7F647D34-D33E-48E0-A95C-ECB4D4FB2F80}" dt="2025-08-24T06:51:25.991" v="46" actId="6938"/>
          <pc:sldLayoutMkLst>
            <pc:docMk/>
            <pc:sldMasterMk cId="2561481761" sldId="2147483660"/>
            <pc:sldLayoutMk cId="3470366084" sldId="2147483664"/>
          </pc:sldLayoutMkLst>
        </pc:sldLayoutChg>
        <pc:sldLayoutChg chg="new replId">
          <pc:chgData name="Federico De Mita" userId="6ce638df-d46f-4fb8-b9fa-d85fcdec2cd5" providerId="ADAL" clId="{7F647D34-D33E-48E0-A95C-ECB4D4FB2F80}" dt="2025-08-24T06:51:25.991" v="46" actId="6938"/>
          <pc:sldLayoutMkLst>
            <pc:docMk/>
            <pc:sldMasterMk cId="2561481761" sldId="2147483660"/>
            <pc:sldLayoutMk cId="4247317967" sldId="2147483665"/>
          </pc:sldLayoutMkLst>
        </pc:sldLayoutChg>
        <pc:sldLayoutChg chg="new replId">
          <pc:chgData name="Federico De Mita" userId="6ce638df-d46f-4fb8-b9fa-d85fcdec2cd5" providerId="ADAL" clId="{7F647D34-D33E-48E0-A95C-ECB4D4FB2F80}" dt="2025-08-24T06:51:25.991" v="46" actId="6938"/>
          <pc:sldLayoutMkLst>
            <pc:docMk/>
            <pc:sldMasterMk cId="2561481761" sldId="2147483660"/>
            <pc:sldLayoutMk cId="1747628139" sldId="2147483666"/>
          </pc:sldLayoutMkLst>
        </pc:sldLayoutChg>
        <pc:sldLayoutChg chg="new replId">
          <pc:chgData name="Federico De Mita" userId="6ce638df-d46f-4fb8-b9fa-d85fcdec2cd5" providerId="ADAL" clId="{7F647D34-D33E-48E0-A95C-ECB4D4FB2F80}" dt="2025-08-24T06:51:25.991" v="46" actId="6938"/>
          <pc:sldLayoutMkLst>
            <pc:docMk/>
            <pc:sldMasterMk cId="2561481761" sldId="2147483660"/>
            <pc:sldLayoutMk cId="1228015747" sldId="2147483667"/>
          </pc:sldLayoutMkLst>
        </pc:sldLayoutChg>
        <pc:sldLayoutChg chg="new replId">
          <pc:chgData name="Federico De Mita" userId="6ce638df-d46f-4fb8-b9fa-d85fcdec2cd5" providerId="ADAL" clId="{7F647D34-D33E-48E0-A95C-ECB4D4FB2F80}" dt="2025-08-24T06:51:25.991" v="46" actId="6938"/>
          <pc:sldLayoutMkLst>
            <pc:docMk/>
            <pc:sldMasterMk cId="2561481761" sldId="2147483660"/>
            <pc:sldLayoutMk cId="2552473330" sldId="2147483668"/>
          </pc:sldLayoutMkLst>
        </pc:sldLayoutChg>
        <pc:sldLayoutChg chg="new replId">
          <pc:chgData name="Federico De Mita" userId="6ce638df-d46f-4fb8-b9fa-d85fcdec2cd5" providerId="ADAL" clId="{7F647D34-D33E-48E0-A95C-ECB4D4FB2F80}" dt="2025-08-24T06:51:25.991" v="46" actId="6938"/>
          <pc:sldLayoutMkLst>
            <pc:docMk/>
            <pc:sldMasterMk cId="2561481761" sldId="2147483660"/>
            <pc:sldLayoutMk cId="1637644174" sldId="2147483669"/>
          </pc:sldLayoutMkLst>
        </pc:sldLayoutChg>
        <pc:sldLayoutChg chg="new replId">
          <pc:chgData name="Federico De Mita" userId="6ce638df-d46f-4fb8-b9fa-d85fcdec2cd5" providerId="ADAL" clId="{7F647D34-D33E-48E0-A95C-ECB4D4FB2F80}" dt="2025-08-24T06:51:25.991" v="46" actId="6938"/>
          <pc:sldLayoutMkLst>
            <pc:docMk/>
            <pc:sldMasterMk cId="2561481761" sldId="2147483660"/>
            <pc:sldLayoutMk cId="2297805215" sldId="2147483670"/>
          </pc:sldLayoutMkLst>
        </pc:sldLayoutChg>
        <pc:sldLayoutChg chg="new replId">
          <pc:chgData name="Federico De Mita" userId="6ce638df-d46f-4fb8-b9fa-d85fcdec2cd5" providerId="ADAL" clId="{7F647D34-D33E-48E0-A95C-ECB4D4FB2F80}" dt="2025-08-24T06:51:25.991" v="46" actId="6938"/>
          <pc:sldLayoutMkLst>
            <pc:docMk/>
            <pc:sldMasterMk cId="2561481761" sldId="2147483660"/>
            <pc:sldLayoutMk cId="3056425374" sldId="2147483671"/>
          </pc:sldLayoutMkLst>
        </pc:sldLayoutChg>
      </pc:sldMasterChg>
    </pc:docChg>
  </pc:docChgLst>
  <pc:docChgLst>
    <pc:chgData name="Federico De Mita" userId="6ce638df-d46f-4fb8-b9fa-d85fcdec2cd5" providerId="ADAL" clId="{A91D2504-975B-4E84-B9DF-0473DACE24B0}"/>
    <pc:docChg chg="undo redo custSel addSld delSld modSld">
      <pc:chgData name="Federico De Mita" userId="6ce638df-d46f-4fb8-b9fa-d85fcdec2cd5" providerId="ADAL" clId="{A91D2504-975B-4E84-B9DF-0473DACE24B0}" dt="2025-07-21T14:37:53.485" v="529" actId="47"/>
      <pc:docMkLst>
        <pc:docMk/>
      </pc:docMkLst>
      <pc:sldChg chg="addSp delSp modSp mod">
        <pc:chgData name="Federico De Mita" userId="6ce638df-d46f-4fb8-b9fa-d85fcdec2cd5" providerId="ADAL" clId="{A91D2504-975B-4E84-B9DF-0473DACE24B0}" dt="2025-07-21T14:27:09.956" v="523" actId="1076"/>
        <pc:sldMkLst>
          <pc:docMk/>
          <pc:sldMk cId="736408120" sldId="256"/>
        </pc:sldMkLst>
      </pc:sldChg>
      <pc:sldChg chg="addSp delSp modSp new add del mod">
        <pc:chgData name="Federico De Mita" userId="6ce638df-d46f-4fb8-b9fa-d85fcdec2cd5" providerId="ADAL" clId="{A91D2504-975B-4E84-B9DF-0473DACE24B0}" dt="2025-07-21T14:27:58.737" v="527" actId="47"/>
        <pc:sldMkLst>
          <pc:docMk/>
          <pc:sldMk cId="3031596527" sldId="257"/>
        </pc:sldMkLst>
      </pc:sldChg>
      <pc:sldChg chg="addSp delSp modSp new add del mod">
        <pc:chgData name="Federico De Mita" userId="6ce638df-d46f-4fb8-b9fa-d85fcdec2cd5" providerId="ADAL" clId="{A91D2504-975B-4E84-B9DF-0473DACE24B0}" dt="2025-07-21T14:28:00.242" v="528" actId="47"/>
        <pc:sldMkLst>
          <pc:docMk/>
          <pc:sldMk cId="1573298470" sldId="258"/>
        </pc:sldMkLst>
      </pc:sldChg>
      <pc:sldChg chg="addSp delSp modSp add del mod">
        <pc:chgData name="Federico De Mita" userId="6ce638df-d46f-4fb8-b9fa-d85fcdec2cd5" providerId="ADAL" clId="{A91D2504-975B-4E84-B9DF-0473DACE24B0}" dt="2025-07-21T14:27:55.204" v="526" actId="47"/>
        <pc:sldMkLst>
          <pc:docMk/>
          <pc:sldMk cId="1106553756" sldId="259"/>
        </pc:sldMkLst>
      </pc:sldChg>
      <pc:sldChg chg="del">
        <pc:chgData name="Federico De Mita" userId="6ce638df-d46f-4fb8-b9fa-d85fcdec2cd5" providerId="ADAL" clId="{A91D2504-975B-4E84-B9DF-0473DACE24B0}" dt="2025-07-21T14:37:53.485" v="529" actId="47"/>
        <pc:sldMkLst>
          <pc:docMk/>
          <pc:sldMk cId="1618716393" sldId="261"/>
        </pc:sldMkLst>
      </pc:sldChg>
    </pc:docChg>
  </pc:docChgLst>
  <pc:docChgLst>
    <pc:chgData name="Josef Remberger" userId="7497df3f-f8b8-4cfe-8089-9b4ad60d4715" providerId="ADAL" clId="{3637A2DF-7C61-45FF-BD66-C1FC1B128EFE}"/>
    <pc:docChg chg="undo custSel addSld delSld modSld">
      <pc:chgData name="Josef Remberger" userId="7497df3f-f8b8-4cfe-8089-9b4ad60d4715" providerId="ADAL" clId="{3637A2DF-7C61-45FF-BD66-C1FC1B128EFE}" dt="2025-07-21T14:27:37.221" v="650" actId="1076"/>
      <pc:docMkLst>
        <pc:docMk/>
      </pc:docMkLst>
      <pc:sldChg chg="addSp delSp modSp mod">
        <pc:chgData name="Josef Remberger" userId="7497df3f-f8b8-4cfe-8089-9b4ad60d4715" providerId="ADAL" clId="{3637A2DF-7C61-45FF-BD66-C1FC1B128EFE}" dt="2025-07-21T14:27:37.221" v="650" actId="1076"/>
        <pc:sldMkLst>
          <pc:docMk/>
          <pc:sldMk cId="736408120" sldId="256"/>
        </pc:sldMkLst>
      </pc:sldChg>
      <pc:sldChg chg="addSp modSp mod">
        <pc:chgData name="Josef Remberger" userId="7497df3f-f8b8-4cfe-8089-9b4ad60d4715" providerId="ADAL" clId="{3637A2DF-7C61-45FF-BD66-C1FC1B128EFE}" dt="2025-07-21T13:51:59.105" v="424" actId="14100"/>
        <pc:sldMkLst>
          <pc:docMk/>
          <pc:sldMk cId="1573298470" sldId="258"/>
        </pc:sldMkLst>
      </pc:sldChg>
      <pc:sldChg chg="addSp modSp new mod">
        <pc:chgData name="Josef Remberger" userId="7497df3f-f8b8-4cfe-8089-9b4ad60d4715" providerId="ADAL" clId="{3637A2DF-7C61-45FF-BD66-C1FC1B128EFE}" dt="2025-07-21T14:22:30.250" v="638" actId="122"/>
        <pc:sldMkLst>
          <pc:docMk/>
          <pc:sldMk cId="1106553756" sldId="259"/>
        </pc:sldMkLst>
      </pc:sldChg>
      <pc:sldChg chg="new del">
        <pc:chgData name="Josef Remberger" userId="7497df3f-f8b8-4cfe-8089-9b4ad60d4715" providerId="ADAL" clId="{3637A2DF-7C61-45FF-BD66-C1FC1B128EFE}" dt="2025-07-21T14:22:51.903" v="642" actId="47"/>
        <pc:sldMkLst>
          <pc:docMk/>
          <pc:sldMk cId="1939058439" sldId="260"/>
        </pc:sldMkLst>
      </pc:sldChg>
      <pc:sldChg chg="modSp add mod">
        <pc:chgData name="Josef Remberger" userId="7497df3f-f8b8-4cfe-8089-9b4ad60d4715" providerId="ADAL" clId="{3637A2DF-7C61-45FF-BD66-C1FC1B128EFE}" dt="2025-07-21T14:22:49.168" v="641" actId="20577"/>
        <pc:sldMkLst>
          <pc:docMk/>
          <pc:sldMk cId="1618716393" sldId="26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2B7C8-164C-4140-932B-122F288D33CD}" type="datetimeFigureOut">
              <a:rPr lang="en-GB" smtClean="0"/>
              <a:pPr/>
              <a:t>10/09/2025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3327E-A3FE-4279-B080-AD6DAF9EDC39}" type="slidenum">
              <a:rPr lang="en-GB" smtClean="0"/>
              <a:pPr/>
              <a:t>‹#›</a:t>
            </a:fld>
            <a:endParaRPr lang="en-GB" dirty="0"/>
          </a:p>
        </p:txBody>
      </p:sp>
    </p:spTree>
    <p:extLst>
      <p:ext uri="{BB962C8B-B14F-4D97-AF65-F5344CB8AC3E}">
        <p14:creationId xmlns:p14="http://schemas.microsoft.com/office/powerpoint/2010/main" val="377567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A23327E-A3FE-4279-B080-AD6DAF9EDC39}" type="slidenum">
              <a:rPr lang="en-GB" smtClean="0"/>
              <a:pPr/>
              <a:t>1</a:t>
            </a:fld>
            <a:endParaRPr lang="en-GB" dirty="0"/>
          </a:p>
        </p:txBody>
      </p:sp>
    </p:spTree>
    <p:extLst>
      <p:ext uri="{BB962C8B-B14F-4D97-AF65-F5344CB8AC3E}">
        <p14:creationId xmlns:p14="http://schemas.microsoft.com/office/powerpoint/2010/main" val="3115524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0932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1536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333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809CFF2-C4A0-C88B-1E9C-7E885138560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xmlns="" id="{E0F93A8F-E2E3-B4BD-3B84-D178AF0ED9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xmlns="" id="{10D5BFD4-B46B-34FE-9A8B-9033E96DC691}"/>
              </a:ext>
            </a:extLst>
          </p:cNvPr>
          <p:cNvSpPr>
            <a:spLocks noGrp="1"/>
          </p:cNvSpPr>
          <p:nvPr>
            <p:ph type="dt" sz="half" idx="10"/>
          </p:nvPr>
        </p:nvSpPr>
        <p:spPr/>
        <p:txBody>
          <a:bodyPr/>
          <a:lstStyle/>
          <a:p>
            <a:fld id="{B7740036-D7DD-42C8-B5AA-1A1F3B29326C}" type="datetime1">
              <a:rPr lang="en-GB" smtClean="0"/>
              <a:pPr/>
              <a:t>10/09/2025</a:t>
            </a:fld>
            <a:endParaRPr lang="en-GB" dirty="0"/>
          </a:p>
        </p:txBody>
      </p:sp>
      <p:sp>
        <p:nvSpPr>
          <p:cNvPr id="6" name="Slide Number Placeholder 5">
            <a:extLst>
              <a:ext uri="{FF2B5EF4-FFF2-40B4-BE49-F238E27FC236}">
                <a16:creationId xmlns:a16="http://schemas.microsoft.com/office/drawing/2014/main" xmlns="" id="{93F83137-53E8-FAAE-F427-32424D867174}"/>
              </a:ext>
            </a:extLst>
          </p:cNvPr>
          <p:cNvSpPr>
            <a:spLocks noGrp="1"/>
          </p:cNvSpPr>
          <p:nvPr>
            <p:ph type="sldNum" sz="quarter" idx="12"/>
          </p:nvPr>
        </p:nvSpPr>
        <p:spPr>
          <a:xfrm>
            <a:off x="5873579" y="6356350"/>
            <a:ext cx="403654" cy="365125"/>
          </a:xfrm>
        </p:spPr>
        <p:txBody>
          <a:bodyPr/>
          <a:lstStyle>
            <a:lvl1pPr>
              <a:defRPr sz="1600"/>
            </a:lvl1p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4220339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F44B09-72C5-4D15-0E4C-46764EB8C8D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xmlns="" id="{91B470E9-1D3C-D5B3-7A54-66BD9009970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53516D05-728D-ACC9-D7EA-DC9D733002C0}"/>
              </a:ext>
            </a:extLst>
          </p:cNvPr>
          <p:cNvSpPr>
            <a:spLocks noGrp="1"/>
          </p:cNvSpPr>
          <p:nvPr>
            <p:ph type="dt" sz="half" idx="10"/>
          </p:nvPr>
        </p:nvSpPr>
        <p:spPr/>
        <p:txBody>
          <a:bodyPr/>
          <a:lstStyle/>
          <a:p>
            <a:fld id="{58EB233B-7A79-4043-88EA-ECED45D3F6EF}" type="datetime1">
              <a:rPr lang="en-GB" smtClean="0"/>
              <a:pPr/>
              <a:t>10/09/2025</a:t>
            </a:fld>
            <a:endParaRPr lang="en-GB" dirty="0"/>
          </a:p>
        </p:txBody>
      </p:sp>
      <p:sp>
        <p:nvSpPr>
          <p:cNvPr id="5" name="Footer Placeholder 4">
            <a:extLst>
              <a:ext uri="{FF2B5EF4-FFF2-40B4-BE49-F238E27FC236}">
                <a16:creationId xmlns:a16="http://schemas.microsoft.com/office/drawing/2014/main" xmlns="" id="{EE74FC10-CEAF-B332-2960-AABF9CE254E0}"/>
              </a:ext>
            </a:extLst>
          </p:cNvPr>
          <p:cNvSpPr>
            <a:spLocks noGrp="1"/>
          </p:cNvSpPr>
          <p:nvPr>
            <p:ph type="ftr" sz="quarter" idx="11"/>
          </p:nvPr>
        </p:nvSpPr>
        <p:spPr/>
        <p:txBody>
          <a:bodyPr/>
          <a:lstStyle/>
          <a:p>
            <a:r>
              <a:rPr lang="en-GB" smtClean="0"/>
              <a:t>Kick-Off Optimus Syria</a:t>
            </a:r>
            <a:endParaRPr lang="en-GB" dirty="0"/>
          </a:p>
        </p:txBody>
      </p:sp>
      <p:sp>
        <p:nvSpPr>
          <p:cNvPr id="6" name="Slide Number Placeholder 5">
            <a:extLst>
              <a:ext uri="{FF2B5EF4-FFF2-40B4-BE49-F238E27FC236}">
                <a16:creationId xmlns:a16="http://schemas.microsoft.com/office/drawing/2014/main" xmlns="" id="{7E6ED6E7-B58D-A523-935C-4B108C943DAE}"/>
              </a:ext>
            </a:extLst>
          </p:cNvPr>
          <p:cNvSpPr>
            <a:spLocks noGrp="1"/>
          </p:cNvSpPr>
          <p:nvPr>
            <p:ph type="sldNum" sz="quarter" idx="12"/>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28687582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368A110-A33F-744D-89CB-FFCF49E08A8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xmlns="" id="{BDB6FACB-31E5-361F-D71D-18FCBA5503E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D4A399A6-3C5A-016E-2F7E-AE842F8D7BA5}"/>
              </a:ext>
            </a:extLst>
          </p:cNvPr>
          <p:cNvSpPr>
            <a:spLocks noGrp="1"/>
          </p:cNvSpPr>
          <p:nvPr>
            <p:ph type="dt" sz="half" idx="10"/>
          </p:nvPr>
        </p:nvSpPr>
        <p:spPr/>
        <p:txBody>
          <a:bodyPr/>
          <a:lstStyle/>
          <a:p>
            <a:fld id="{AEF05656-A676-4972-ADDE-468CB1EDD68C}" type="datetime1">
              <a:rPr lang="en-GB" smtClean="0"/>
              <a:pPr/>
              <a:t>10/09/2025</a:t>
            </a:fld>
            <a:endParaRPr lang="en-GB" dirty="0"/>
          </a:p>
        </p:txBody>
      </p:sp>
      <p:sp>
        <p:nvSpPr>
          <p:cNvPr id="5" name="Footer Placeholder 4">
            <a:extLst>
              <a:ext uri="{FF2B5EF4-FFF2-40B4-BE49-F238E27FC236}">
                <a16:creationId xmlns:a16="http://schemas.microsoft.com/office/drawing/2014/main" xmlns="" id="{016242F9-DB70-E4F8-D075-6A905187516A}"/>
              </a:ext>
            </a:extLst>
          </p:cNvPr>
          <p:cNvSpPr>
            <a:spLocks noGrp="1"/>
          </p:cNvSpPr>
          <p:nvPr>
            <p:ph type="ftr" sz="quarter" idx="11"/>
          </p:nvPr>
        </p:nvSpPr>
        <p:spPr/>
        <p:txBody>
          <a:bodyPr/>
          <a:lstStyle/>
          <a:p>
            <a:r>
              <a:rPr lang="en-GB" smtClean="0"/>
              <a:t>Kick-Off Optimus Syria</a:t>
            </a:r>
            <a:endParaRPr lang="en-GB" dirty="0"/>
          </a:p>
        </p:txBody>
      </p:sp>
      <p:sp>
        <p:nvSpPr>
          <p:cNvPr id="6" name="Slide Number Placeholder 5">
            <a:extLst>
              <a:ext uri="{FF2B5EF4-FFF2-40B4-BE49-F238E27FC236}">
                <a16:creationId xmlns:a16="http://schemas.microsoft.com/office/drawing/2014/main" xmlns="" id="{81EFAB33-4759-572E-2291-D19531D81F22}"/>
              </a:ext>
            </a:extLst>
          </p:cNvPr>
          <p:cNvSpPr>
            <a:spLocks noGrp="1"/>
          </p:cNvSpPr>
          <p:nvPr>
            <p:ph type="sldNum" sz="quarter" idx="12"/>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1391460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EAEF21-84C8-586D-C38F-81DE3F931C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xmlns="" id="{B313036B-E08D-B4B8-69CB-C42176842B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xmlns="" id="{7193DB72-09E0-8BDF-14B4-4FA2820C1DB6}"/>
              </a:ext>
            </a:extLst>
          </p:cNvPr>
          <p:cNvSpPr>
            <a:spLocks noGrp="1"/>
          </p:cNvSpPr>
          <p:nvPr>
            <p:ph type="dt" sz="half" idx="10"/>
          </p:nvPr>
        </p:nvSpPr>
        <p:spPr/>
        <p:txBody>
          <a:bodyPr/>
          <a:lstStyle/>
          <a:p>
            <a:fld id="{42C65BE2-6702-4930-A56D-B5476ACA0DF0}" type="datetime1">
              <a:rPr lang="en-GB" smtClean="0"/>
              <a:pPr/>
              <a:t>10/09/2025</a:t>
            </a:fld>
            <a:endParaRPr lang="en-GB" dirty="0"/>
          </a:p>
        </p:txBody>
      </p:sp>
      <p:sp>
        <p:nvSpPr>
          <p:cNvPr id="5" name="Footer Placeholder 4">
            <a:extLst>
              <a:ext uri="{FF2B5EF4-FFF2-40B4-BE49-F238E27FC236}">
                <a16:creationId xmlns:a16="http://schemas.microsoft.com/office/drawing/2014/main" xmlns="" id="{181F2740-59F3-8354-CF52-53337A807A6A}"/>
              </a:ext>
            </a:extLst>
          </p:cNvPr>
          <p:cNvSpPr>
            <a:spLocks noGrp="1"/>
          </p:cNvSpPr>
          <p:nvPr>
            <p:ph type="ftr" sz="quarter" idx="11"/>
          </p:nvPr>
        </p:nvSpPr>
        <p:spPr/>
        <p:txBody>
          <a:bodyPr/>
          <a:lstStyle/>
          <a:p>
            <a:r>
              <a:rPr lang="en-GB" smtClean="0"/>
              <a:t>Kick-Off Optimus Syria</a:t>
            </a:r>
            <a:endParaRPr lang="en-GB" dirty="0"/>
          </a:p>
        </p:txBody>
      </p:sp>
      <p:sp>
        <p:nvSpPr>
          <p:cNvPr id="6" name="Slide Number Placeholder 5">
            <a:extLst>
              <a:ext uri="{FF2B5EF4-FFF2-40B4-BE49-F238E27FC236}">
                <a16:creationId xmlns:a16="http://schemas.microsoft.com/office/drawing/2014/main" xmlns="" id="{A80C06A1-E2ED-D4C3-86B0-3C97240937FD}"/>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3998508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F8E779-A5CF-33E3-89F5-B43337C2715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xmlns="" id="{7C69D232-4F34-AEFC-AFD0-741DABBA5F1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DC5F2E77-D5DF-1D17-C854-897B9DD3BE1B}"/>
              </a:ext>
            </a:extLst>
          </p:cNvPr>
          <p:cNvSpPr>
            <a:spLocks noGrp="1"/>
          </p:cNvSpPr>
          <p:nvPr>
            <p:ph type="dt" sz="half" idx="10"/>
          </p:nvPr>
        </p:nvSpPr>
        <p:spPr/>
        <p:txBody>
          <a:bodyPr/>
          <a:lstStyle/>
          <a:p>
            <a:fld id="{E9442475-D91E-4E33-BF8F-90378BE577F9}" type="datetime1">
              <a:rPr lang="en-GB" smtClean="0"/>
              <a:pPr/>
              <a:t>10/09/2025</a:t>
            </a:fld>
            <a:endParaRPr lang="en-GB" dirty="0"/>
          </a:p>
        </p:txBody>
      </p:sp>
      <p:sp>
        <p:nvSpPr>
          <p:cNvPr id="5" name="Footer Placeholder 4">
            <a:extLst>
              <a:ext uri="{FF2B5EF4-FFF2-40B4-BE49-F238E27FC236}">
                <a16:creationId xmlns:a16="http://schemas.microsoft.com/office/drawing/2014/main" xmlns="" id="{313614D6-F2CE-1582-32E1-94A59C7A802A}"/>
              </a:ext>
            </a:extLst>
          </p:cNvPr>
          <p:cNvSpPr>
            <a:spLocks noGrp="1"/>
          </p:cNvSpPr>
          <p:nvPr>
            <p:ph type="ftr" sz="quarter" idx="11"/>
          </p:nvPr>
        </p:nvSpPr>
        <p:spPr/>
        <p:txBody>
          <a:bodyPr/>
          <a:lstStyle/>
          <a:p>
            <a:r>
              <a:rPr lang="en-GB" smtClean="0"/>
              <a:t>Kick-Off Optimus Syria</a:t>
            </a:r>
            <a:endParaRPr lang="en-GB" dirty="0"/>
          </a:p>
        </p:txBody>
      </p:sp>
      <p:sp>
        <p:nvSpPr>
          <p:cNvPr id="6" name="Slide Number Placeholder 5">
            <a:extLst>
              <a:ext uri="{FF2B5EF4-FFF2-40B4-BE49-F238E27FC236}">
                <a16:creationId xmlns:a16="http://schemas.microsoft.com/office/drawing/2014/main" xmlns="" id="{93C27D5C-0D68-9101-A36C-9187E79BB9B4}"/>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1946392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758CC5-208E-4B47-6CAD-E29FCCC3966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xmlns="" id="{EDB79405-6B60-96C3-7F85-CE10C287709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8DECBA10-7C40-29AA-A669-FC240702E6BA}"/>
              </a:ext>
            </a:extLst>
          </p:cNvPr>
          <p:cNvSpPr>
            <a:spLocks noGrp="1"/>
          </p:cNvSpPr>
          <p:nvPr>
            <p:ph type="dt" sz="half" idx="10"/>
          </p:nvPr>
        </p:nvSpPr>
        <p:spPr/>
        <p:txBody>
          <a:bodyPr/>
          <a:lstStyle/>
          <a:p>
            <a:fld id="{C7031E26-A48B-4DE6-94E7-B322713FCCC0}" type="datetime1">
              <a:rPr lang="en-GB" smtClean="0"/>
              <a:pPr/>
              <a:t>10/09/2025</a:t>
            </a:fld>
            <a:endParaRPr lang="en-GB" dirty="0"/>
          </a:p>
        </p:txBody>
      </p:sp>
      <p:sp>
        <p:nvSpPr>
          <p:cNvPr id="5" name="Footer Placeholder 4">
            <a:extLst>
              <a:ext uri="{FF2B5EF4-FFF2-40B4-BE49-F238E27FC236}">
                <a16:creationId xmlns:a16="http://schemas.microsoft.com/office/drawing/2014/main" xmlns="" id="{8C999825-A403-E91C-FFA8-F874E991D81C}"/>
              </a:ext>
            </a:extLst>
          </p:cNvPr>
          <p:cNvSpPr>
            <a:spLocks noGrp="1"/>
          </p:cNvSpPr>
          <p:nvPr>
            <p:ph type="ftr" sz="quarter" idx="11"/>
          </p:nvPr>
        </p:nvSpPr>
        <p:spPr/>
        <p:txBody>
          <a:bodyPr/>
          <a:lstStyle/>
          <a:p>
            <a:r>
              <a:rPr lang="en-GB" smtClean="0"/>
              <a:t>Kick-Off Optimus Syria</a:t>
            </a:r>
            <a:endParaRPr lang="en-GB" dirty="0"/>
          </a:p>
        </p:txBody>
      </p:sp>
      <p:sp>
        <p:nvSpPr>
          <p:cNvPr id="6" name="Slide Number Placeholder 5">
            <a:extLst>
              <a:ext uri="{FF2B5EF4-FFF2-40B4-BE49-F238E27FC236}">
                <a16:creationId xmlns:a16="http://schemas.microsoft.com/office/drawing/2014/main" xmlns="" id="{FECCBFE7-28C4-5DF1-911F-E0B622EAA9FC}"/>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18722198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9B7720-A6A0-DF50-E2F8-F9527E23D10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xmlns="" id="{EF86D186-8E32-BEAD-C81B-DE65895FD5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xmlns="" id="{BFE57542-2B68-1767-C023-57D111E4E84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xmlns="" id="{B385A417-9018-30E4-0A47-8170AD7D24FD}"/>
              </a:ext>
            </a:extLst>
          </p:cNvPr>
          <p:cNvSpPr>
            <a:spLocks noGrp="1"/>
          </p:cNvSpPr>
          <p:nvPr>
            <p:ph type="dt" sz="half" idx="10"/>
          </p:nvPr>
        </p:nvSpPr>
        <p:spPr/>
        <p:txBody>
          <a:bodyPr/>
          <a:lstStyle/>
          <a:p>
            <a:fld id="{09454A3D-964C-4047-935E-BF23384B028C}" type="datetime1">
              <a:rPr lang="en-GB" smtClean="0"/>
              <a:pPr/>
              <a:t>10/09/2025</a:t>
            </a:fld>
            <a:endParaRPr lang="en-GB" dirty="0"/>
          </a:p>
        </p:txBody>
      </p:sp>
      <p:sp>
        <p:nvSpPr>
          <p:cNvPr id="6" name="Footer Placeholder 5">
            <a:extLst>
              <a:ext uri="{FF2B5EF4-FFF2-40B4-BE49-F238E27FC236}">
                <a16:creationId xmlns:a16="http://schemas.microsoft.com/office/drawing/2014/main" xmlns="" id="{B07AF8F7-6A80-4F6A-4E5F-660537A2513F}"/>
              </a:ext>
            </a:extLst>
          </p:cNvPr>
          <p:cNvSpPr>
            <a:spLocks noGrp="1"/>
          </p:cNvSpPr>
          <p:nvPr>
            <p:ph type="ftr" sz="quarter" idx="11"/>
          </p:nvPr>
        </p:nvSpPr>
        <p:spPr/>
        <p:txBody>
          <a:bodyPr/>
          <a:lstStyle/>
          <a:p>
            <a:r>
              <a:rPr lang="en-GB" smtClean="0"/>
              <a:t>Kick-Off Optimus Syria</a:t>
            </a:r>
            <a:endParaRPr lang="en-GB" dirty="0"/>
          </a:p>
        </p:txBody>
      </p:sp>
      <p:sp>
        <p:nvSpPr>
          <p:cNvPr id="7" name="Slide Number Placeholder 6">
            <a:extLst>
              <a:ext uri="{FF2B5EF4-FFF2-40B4-BE49-F238E27FC236}">
                <a16:creationId xmlns:a16="http://schemas.microsoft.com/office/drawing/2014/main" xmlns="" id="{E0AD3418-4BA9-CD34-AE32-0EF416780FDD}"/>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34703660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7908D8-A3B6-96B0-A29C-1B8262BE54E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xmlns="" id="{6E905487-0425-138F-F9A2-087227228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F33BCB02-5AB4-A5E9-0917-4B9DD049B77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xmlns="" id="{A0A50C77-85F2-0754-8AD9-7A5A4AEF65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703DDF01-B6D2-31ED-A641-114B1A0ADBF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xmlns="" id="{1B1FCA1D-B4D0-56C6-A678-3E0624361E96}"/>
              </a:ext>
            </a:extLst>
          </p:cNvPr>
          <p:cNvSpPr>
            <a:spLocks noGrp="1"/>
          </p:cNvSpPr>
          <p:nvPr>
            <p:ph type="dt" sz="half" idx="10"/>
          </p:nvPr>
        </p:nvSpPr>
        <p:spPr/>
        <p:txBody>
          <a:bodyPr/>
          <a:lstStyle/>
          <a:p>
            <a:fld id="{064B5ED4-4AEA-4BEE-9543-97F42F3A9DF7}" type="datetime1">
              <a:rPr lang="en-GB" smtClean="0"/>
              <a:pPr/>
              <a:t>10/09/2025</a:t>
            </a:fld>
            <a:endParaRPr lang="en-GB" dirty="0"/>
          </a:p>
        </p:txBody>
      </p:sp>
      <p:sp>
        <p:nvSpPr>
          <p:cNvPr id="8" name="Footer Placeholder 7">
            <a:extLst>
              <a:ext uri="{FF2B5EF4-FFF2-40B4-BE49-F238E27FC236}">
                <a16:creationId xmlns:a16="http://schemas.microsoft.com/office/drawing/2014/main" xmlns="" id="{C30E1DB4-3501-792C-CAF9-4235B2E9152C}"/>
              </a:ext>
            </a:extLst>
          </p:cNvPr>
          <p:cNvSpPr>
            <a:spLocks noGrp="1"/>
          </p:cNvSpPr>
          <p:nvPr>
            <p:ph type="ftr" sz="quarter" idx="11"/>
          </p:nvPr>
        </p:nvSpPr>
        <p:spPr/>
        <p:txBody>
          <a:bodyPr/>
          <a:lstStyle/>
          <a:p>
            <a:r>
              <a:rPr lang="en-GB" smtClean="0"/>
              <a:t>Kick-Off Optimus Syria</a:t>
            </a:r>
            <a:endParaRPr lang="en-GB" dirty="0"/>
          </a:p>
        </p:txBody>
      </p:sp>
      <p:sp>
        <p:nvSpPr>
          <p:cNvPr id="9" name="Slide Number Placeholder 8">
            <a:extLst>
              <a:ext uri="{FF2B5EF4-FFF2-40B4-BE49-F238E27FC236}">
                <a16:creationId xmlns:a16="http://schemas.microsoft.com/office/drawing/2014/main" xmlns="" id="{0CDD0757-7BFA-7895-D03C-767D64050241}"/>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4247317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B62EA9-258F-B5EB-624D-2EFA68C4193F}"/>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xmlns="" id="{BE148340-45BA-0901-1551-9D9DAFF07F55}"/>
              </a:ext>
            </a:extLst>
          </p:cNvPr>
          <p:cNvSpPr>
            <a:spLocks noGrp="1"/>
          </p:cNvSpPr>
          <p:nvPr>
            <p:ph type="dt" sz="half" idx="10"/>
          </p:nvPr>
        </p:nvSpPr>
        <p:spPr/>
        <p:txBody>
          <a:bodyPr/>
          <a:lstStyle/>
          <a:p>
            <a:fld id="{84572E45-CF5C-48EE-9BF1-31EB6A888072}" type="datetime1">
              <a:rPr lang="en-GB" smtClean="0"/>
              <a:pPr/>
              <a:t>10/09/2025</a:t>
            </a:fld>
            <a:endParaRPr lang="en-GB" dirty="0"/>
          </a:p>
        </p:txBody>
      </p:sp>
      <p:sp>
        <p:nvSpPr>
          <p:cNvPr id="4" name="Footer Placeholder 3">
            <a:extLst>
              <a:ext uri="{FF2B5EF4-FFF2-40B4-BE49-F238E27FC236}">
                <a16:creationId xmlns:a16="http://schemas.microsoft.com/office/drawing/2014/main" xmlns="" id="{9F42F2D2-B0BF-4202-0381-8243671BB647}"/>
              </a:ext>
            </a:extLst>
          </p:cNvPr>
          <p:cNvSpPr>
            <a:spLocks noGrp="1"/>
          </p:cNvSpPr>
          <p:nvPr>
            <p:ph type="ftr" sz="quarter" idx="11"/>
          </p:nvPr>
        </p:nvSpPr>
        <p:spPr/>
        <p:txBody>
          <a:bodyPr/>
          <a:lstStyle/>
          <a:p>
            <a:r>
              <a:rPr lang="en-GB" smtClean="0"/>
              <a:t>Kick-Off Optimus Syria</a:t>
            </a:r>
            <a:endParaRPr lang="en-GB" dirty="0"/>
          </a:p>
        </p:txBody>
      </p:sp>
      <p:sp>
        <p:nvSpPr>
          <p:cNvPr id="5" name="Slide Number Placeholder 4">
            <a:extLst>
              <a:ext uri="{FF2B5EF4-FFF2-40B4-BE49-F238E27FC236}">
                <a16:creationId xmlns:a16="http://schemas.microsoft.com/office/drawing/2014/main" xmlns="" id="{F5F6687B-3FE7-76CE-1134-2B3A5D187F18}"/>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17476281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9B9E6C1-24CC-682A-8886-999E9A21F168}"/>
              </a:ext>
            </a:extLst>
          </p:cNvPr>
          <p:cNvSpPr>
            <a:spLocks noGrp="1"/>
          </p:cNvSpPr>
          <p:nvPr>
            <p:ph type="dt" sz="half" idx="10"/>
          </p:nvPr>
        </p:nvSpPr>
        <p:spPr/>
        <p:txBody>
          <a:bodyPr/>
          <a:lstStyle/>
          <a:p>
            <a:fld id="{42BE8120-3341-455E-87F6-3553B5B3458C}" type="datetime1">
              <a:rPr lang="en-GB" smtClean="0"/>
              <a:pPr/>
              <a:t>10/09/2025</a:t>
            </a:fld>
            <a:endParaRPr lang="en-GB" dirty="0"/>
          </a:p>
        </p:txBody>
      </p:sp>
      <p:sp>
        <p:nvSpPr>
          <p:cNvPr id="3" name="Footer Placeholder 2">
            <a:extLst>
              <a:ext uri="{FF2B5EF4-FFF2-40B4-BE49-F238E27FC236}">
                <a16:creationId xmlns:a16="http://schemas.microsoft.com/office/drawing/2014/main" xmlns="" id="{DB275448-9567-EFBD-FC78-2B80C2BDF356}"/>
              </a:ext>
            </a:extLst>
          </p:cNvPr>
          <p:cNvSpPr>
            <a:spLocks noGrp="1"/>
          </p:cNvSpPr>
          <p:nvPr>
            <p:ph type="ftr" sz="quarter" idx="11"/>
          </p:nvPr>
        </p:nvSpPr>
        <p:spPr/>
        <p:txBody>
          <a:bodyPr/>
          <a:lstStyle/>
          <a:p>
            <a:r>
              <a:rPr lang="en-GB" smtClean="0"/>
              <a:t>Kick-Off Optimus Syria</a:t>
            </a:r>
            <a:endParaRPr lang="en-GB" dirty="0"/>
          </a:p>
        </p:txBody>
      </p:sp>
      <p:sp>
        <p:nvSpPr>
          <p:cNvPr id="4" name="Slide Number Placeholder 3">
            <a:extLst>
              <a:ext uri="{FF2B5EF4-FFF2-40B4-BE49-F238E27FC236}">
                <a16:creationId xmlns:a16="http://schemas.microsoft.com/office/drawing/2014/main" xmlns="" id="{30E95C70-5A8D-518E-49A4-1BE45385336E}"/>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12280157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2520AB-BD7C-3FEC-DC53-91B047807E0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xmlns="" id="{84EFA408-CFF5-5EB0-4399-BB87E6CF02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xmlns="" id="{12736F81-445C-5EF6-6E32-68D1E9C1C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ACA08E69-7027-0F17-B524-CD221B586F57}"/>
              </a:ext>
            </a:extLst>
          </p:cNvPr>
          <p:cNvSpPr>
            <a:spLocks noGrp="1"/>
          </p:cNvSpPr>
          <p:nvPr>
            <p:ph type="dt" sz="half" idx="10"/>
          </p:nvPr>
        </p:nvSpPr>
        <p:spPr/>
        <p:txBody>
          <a:bodyPr/>
          <a:lstStyle/>
          <a:p>
            <a:fld id="{16ED9507-0DDD-4F0A-9398-E897CDBED1CB}" type="datetime1">
              <a:rPr lang="en-GB" smtClean="0"/>
              <a:pPr/>
              <a:t>10/09/2025</a:t>
            </a:fld>
            <a:endParaRPr lang="en-GB" dirty="0"/>
          </a:p>
        </p:txBody>
      </p:sp>
      <p:sp>
        <p:nvSpPr>
          <p:cNvPr id="6" name="Footer Placeholder 5">
            <a:extLst>
              <a:ext uri="{FF2B5EF4-FFF2-40B4-BE49-F238E27FC236}">
                <a16:creationId xmlns:a16="http://schemas.microsoft.com/office/drawing/2014/main" xmlns="" id="{A5145A00-EFDD-31BA-C55F-26A6CC9020DF}"/>
              </a:ext>
            </a:extLst>
          </p:cNvPr>
          <p:cNvSpPr>
            <a:spLocks noGrp="1"/>
          </p:cNvSpPr>
          <p:nvPr>
            <p:ph type="ftr" sz="quarter" idx="11"/>
          </p:nvPr>
        </p:nvSpPr>
        <p:spPr/>
        <p:txBody>
          <a:bodyPr/>
          <a:lstStyle/>
          <a:p>
            <a:r>
              <a:rPr lang="en-GB" smtClean="0"/>
              <a:t>Kick-Off Optimus Syria</a:t>
            </a:r>
            <a:endParaRPr lang="en-GB" dirty="0"/>
          </a:p>
        </p:txBody>
      </p:sp>
      <p:sp>
        <p:nvSpPr>
          <p:cNvPr id="7" name="Slide Number Placeholder 6">
            <a:extLst>
              <a:ext uri="{FF2B5EF4-FFF2-40B4-BE49-F238E27FC236}">
                <a16:creationId xmlns:a16="http://schemas.microsoft.com/office/drawing/2014/main" xmlns="" id="{431ACCAF-2E21-16F5-1C68-06D177E12AA8}"/>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255247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993033-AA4A-D955-AE39-E7F2A40C8A4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xmlns="" id="{7638BDBB-4827-8B89-3EE0-5A3DD22172F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92EA4901-6338-2E30-CCE8-77FD13F592F1}"/>
              </a:ext>
            </a:extLst>
          </p:cNvPr>
          <p:cNvSpPr>
            <a:spLocks noGrp="1"/>
          </p:cNvSpPr>
          <p:nvPr>
            <p:ph type="dt" sz="half" idx="10"/>
          </p:nvPr>
        </p:nvSpPr>
        <p:spPr/>
        <p:txBody>
          <a:bodyPr/>
          <a:lstStyle/>
          <a:p>
            <a:fld id="{FCC3F872-E966-4E82-A983-56302FF6F23D}" type="datetime1">
              <a:rPr lang="en-GB" smtClean="0"/>
              <a:pPr/>
              <a:t>10/09/2025</a:t>
            </a:fld>
            <a:endParaRPr lang="en-GB" dirty="0"/>
          </a:p>
        </p:txBody>
      </p:sp>
      <p:sp>
        <p:nvSpPr>
          <p:cNvPr id="6" name="Slide Number Placeholder 5">
            <a:extLst>
              <a:ext uri="{FF2B5EF4-FFF2-40B4-BE49-F238E27FC236}">
                <a16:creationId xmlns:a16="http://schemas.microsoft.com/office/drawing/2014/main" xmlns="" id="{1E6B5D97-094A-D8D8-0C4D-1DC08462EC16}"/>
              </a:ext>
            </a:extLst>
          </p:cNvPr>
          <p:cNvSpPr>
            <a:spLocks noGrp="1"/>
          </p:cNvSpPr>
          <p:nvPr>
            <p:ph type="sldNum" sz="quarter" idx="12"/>
          </p:nvPr>
        </p:nvSpPr>
        <p:spPr>
          <a:xfrm>
            <a:off x="5769428" y="6349546"/>
            <a:ext cx="653143" cy="365125"/>
          </a:xfrm>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42270134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BEA28B-29EC-E505-5884-CB4B1C6FD8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xmlns="" id="{65425986-DCF9-FBB5-39AD-D04792C653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xmlns="" id="{451AEB0E-C7EC-4F26-009D-409178E43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7C4AB446-5A6F-5112-F417-65A55A0DC581}"/>
              </a:ext>
            </a:extLst>
          </p:cNvPr>
          <p:cNvSpPr>
            <a:spLocks noGrp="1"/>
          </p:cNvSpPr>
          <p:nvPr>
            <p:ph type="dt" sz="half" idx="10"/>
          </p:nvPr>
        </p:nvSpPr>
        <p:spPr/>
        <p:txBody>
          <a:bodyPr/>
          <a:lstStyle/>
          <a:p>
            <a:fld id="{133BC440-4EA5-4D0A-B191-1DC4B1D8ACAD}" type="datetime1">
              <a:rPr lang="en-GB" smtClean="0"/>
              <a:pPr/>
              <a:t>10/09/2025</a:t>
            </a:fld>
            <a:endParaRPr lang="en-GB" dirty="0"/>
          </a:p>
        </p:txBody>
      </p:sp>
      <p:sp>
        <p:nvSpPr>
          <p:cNvPr id="6" name="Footer Placeholder 5">
            <a:extLst>
              <a:ext uri="{FF2B5EF4-FFF2-40B4-BE49-F238E27FC236}">
                <a16:creationId xmlns:a16="http://schemas.microsoft.com/office/drawing/2014/main" xmlns="" id="{5F42D12D-03AA-1A0A-4595-8E0638173A63}"/>
              </a:ext>
            </a:extLst>
          </p:cNvPr>
          <p:cNvSpPr>
            <a:spLocks noGrp="1"/>
          </p:cNvSpPr>
          <p:nvPr>
            <p:ph type="ftr" sz="quarter" idx="11"/>
          </p:nvPr>
        </p:nvSpPr>
        <p:spPr/>
        <p:txBody>
          <a:bodyPr/>
          <a:lstStyle/>
          <a:p>
            <a:r>
              <a:rPr lang="en-GB" smtClean="0"/>
              <a:t>Kick-Off Optimus Syria</a:t>
            </a:r>
            <a:endParaRPr lang="en-GB" dirty="0"/>
          </a:p>
        </p:txBody>
      </p:sp>
      <p:sp>
        <p:nvSpPr>
          <p:cNvPr id="7" name="Slide Number Placeholder 6">
            <a:extLst>
              <a:ext uri="{FF2B5EF4-FFF2-40B4-BE49-F238E27FC236}">
                <a16:creationId xmlns:a16="http://schemas.microsoft.com/office/drawing/2014/main" xmlns="" id="{9FCB350E-16AC-3E65-1704-09F648ABBBE3}"/>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16376441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BC8C89-C725-395E-E708-BEF95E19CCE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xmlns="" id="{341E4975-013E-CB40-86C9-4D346B73C94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B9A6C674-4D68-9DAC-8E93-7EB627FCC2B1}"/>
              </a:ext>
            </a:extLst>
          </p:cNvPr>
          <p:cNvSpPr>
            <a:spLocks noGrp="1"/>
          </p:cNvSpPr>
          <p:nvPr>
            <p:ph type="dt" sz="half" idx="10"/>
          </p:nvPr>
        </p:nvSpPr>
        <p:spPr/>
        <p:txBody>
          <a:bodyPr/>
          <a:lstStyle/>
          <a:p>
            <a:fld id="{CDE45C8B-BD3D-4C3C-97C3-5C69D979E78D}" type="datetime1">
              <a:rPr lang="en-GB" smtClean="0"/>
              <a:pPr/>
              <a:t>10/09/2025</a:t>
            </a:fld>
            <a:endParaRPr lang="en-GB" dirty="0"/>
          </a:p>
        </p:txBody>
      </p:sp>
      <p:sp>
        <p:nvSpPr>
          <p:cNvPr id="5" name="Footer Placeholder 4">
            <a:extLst>
              <a:ext uri="{FF2B5EF4-FFF2-40B4-BE49-F238E27FC236}">
                <a16:creationId xmlns:a16="http://schemas.microsoft.com/office/drawing/2014/main" xmlns="" id="{14CC36B8-CAAE-BDC6-8DF5-9451A698F110}"/>
              </a:ext>
            </a:extLst>
          </p:cNvPr>
          <p:cNvSpPr>
            <a:spLocks noGrp="1"/>
          </p:cNvSpPr>
          <p:nvPr>
            <p:ph type="ftr" sz="quarter" idx="11"/>
          </p:nvPr>
        </p:nvSpPr>
        <p:spPr/>
        <p:txBody>
          <a:bodyPr/>
          <a:lstStyle/>
          <a:p>
            <a:r>
              <a:rPr lang="en-GB" smtClean="0"/>
              <a:t>Kick-Off Optimus Syria</a:t>
            </a:r>
            <a:endParaRPr lang="en-GB" dirty="0"/>
          </a:p>
        </p:txBody>
      </p:sp>
      <p:sp>
        <p:nvSpPr>
          <p:cNvPr id="6" name="Slide Number Placeholder 5">
            <a:extLst>
              <a:ext uri="{FF2B5EF4-FFF2-40B4-BE49-F238E27FC236}">
                <a16:creationId xmlns:a16="http://schemas.microsoft.com/office/drawing/2014/main" xmlns="" id="{926750A4-9B92-8DB3-B407-A8A74CEA4CAC}"/>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2297805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F9A6511-7D12-4461-0A24-9B3134C2C7D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xmlns="" id="{C05222EB-F23C-083B-09C9-48B924AC7F6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63A908F9-D1F7-F94A-CA98-198F714C58D6}"/>
              </a:ext>
            </a:extLst>
          </p:cNvPr>
          <p:cNvSpPr>
            <a:spLocks noGrp="1"/>
          </p:cNvSpPr>
          <p:nvPr>
            <p:ph type="dt" sz="half" idx="10"/>
          </p:nvPr>
        </p:nvSpPr>
        <p:spPr/>
        <p:txBody>
          <a:bodyPr/>
          <a:lstStyle/>
          <a:p>
            <a:fld id="{21711AAB-076A-4A0E-8268-D589047ED16D}" type="datetime1">
              <a:rPr lang="en-GB" smtClean="0"/>
              <a:pPr/>
              <a:t>10/09/2025</a:t>
            </a:fld>
            <a:endParaRPr lang="en-GB" dirty="0"/>
          </a:p>
        </p:txBody>
      </p:sp>
      <p:sp>
        <p:nvSpPr>
          <p:cNvPr id="5" name="Footer Placeholder 4">
            <a:extLst>
              <a:ext uri="{FF2B5EF4-FFF2-40B4-BE49-F238E27FC236}">
                <a16:creationId xmlns:a16="http://schemas.microsoft.com/office/drawing/2014/main" xmlns="" id="{AFD1FCF1-AD09-ED98-9C1F-DDCABBE25E27}"/>
              </a:ext>
            </a:extLst>
          </p:cNvPr>
          <p:cNvSpPr>
            <a:spLocks noGrp="1"/>
          </p:cNvSpPr>
          <p:nvPr>
            <p:ph type="ftr" sz="quarter" idx="11"/>
          </p:nvPr>
        </p:nvSpPr>
        <p:spPr/>
        <p:txBody>
          <a:bodyPr/>
          <a:lstStyle/>
          <a:p>
            <a:r>
              <a:rPr lang="en-GB" smtClean="0"/>
              <a:t>Kick-Off Optimus Syria</a:t>
            </a:r>
            <a:endParaRPr lang="en-GB" dirty="0"/>
          </a:p>
        </p:txBody>
      </p:sp>
      <p:sp>
        <p:nvSpPr>
          <p:cNvPr id="6" name="Slide Number Placeholder 5">
            <a:extLst>
              <a:ext uri="{FF2B5EF4-FFF2-40B4-BE49-F238E27FC236}">
                <a16:creationId xmlns:a16="http://schemas.microsoft.com/office/drawing/2014/main" xmlns="" id="{5B63C831-E5D1-B4E6-5F4E-FB9FFB5D91C1}"/>
              </a:ext>
            </a:extLst>
          </p:cNvPr>
          <p:cNvSpPr>
            <a:spLocks noGrp="1"/>
          </p:cNvSpPr>
          <p:nvPr>
            <p:ph type="sldNum" sz="quarter" idx="12"/>
          </p:nvPr>
        </p:nvSpPr>
        <p:spPr/>
        <p:txBody>
          <a:body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305642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7690F5D-2977-B8B5-3FC5-DF3AE8740EF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xmlns="" id="{75C247B5-0632-4013-2832-15D3D21A8C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261A4BC1-6A36-94FE-17CE-DFAD0BF1ACA3}"/>
              </a:ext>
            </a:extLst>
          </p:cNvPr>
          <p:cNvSpPr>
            <a:spLocks noGrp="1"/>
          </p:cNvSpPr>
          <p:nvPr>
            <p:ph type="dt" sz="half" idx="10"/>
          </p:nvPr>
        </p:nvSpPr>
        <p:spPr/>
        <p:txBody>
          <a:bodyPr/>
          <a:lstStyle/>
          <a:p>
            <a:fld id="{5A4A8C58-2FD7-4CE4-B4DC-DEF691109F84}" type="datetime1">
              <a:rPr lang="en-GB" smtClean="0"/>
              <a:pPr/>
              <a:t>10/09/2025</a:t>
            </a:fld>
            <a:endParaRPr lang="en-GB" dirty="0"/>
          </a:p>
        </p:txBody>
      </p:sp>
      <p:sp>
        <p:nvSpPr>
          <p:cNvPr id="5" name="Footer Placeholder 4">
            <a:extLst>
              <a:ext uri="{FF2B5EF4-FFF2-40B4-BE49-F238E27FC236}">
                <a16:creationId xmlns:a16="http://schemas.microsoft.com/office/drawing/2014/main" xmlns="" id="{88D5FD8C-55CD-AD30-1E91-60750BCCDF72}"/>
              </a:ext>
            </a:extLst>
          </p:cNvPr>
          <p:cNvSpPr>
            <a:spLocks noGrp="1"/>
          </p:cNvSpPr>
          <p:nvPr>
            <p:ph type="ftr" sz="quarter" idx="11"/>
          </p:nvPr>
        </p:nvSpPr>
        <p:spPr/>
        <p:txBody>
          <a:bodyPr/>
          <a:lstStyle/>
          <a:p>
            <a:r>
              <a:rPr lang="en-GB" smtClean="0"/>
              <a:t>Kick-Off Optimus Syria</a:t>
            </a:r>
            <a:endParaRPr lang="en-GB" dirty="0"/>
          </a:p>
        </p:txBody>
      </p:sp>
      <p:sp>
        <p:nvSpPr>
          <p:cNvPr id="6" name="Slide Number Placeholder 5">
            <a:extLst>
              <a:ext uri="{FF2B5EF4-FFF2-40B4-BE49-F238E27FC236}">
                <a16:creationId xmlns:a16="http://schemas.microsoft.com/office/drawing/2014/main" xmlns="" id="{D15A2AD0-0D56-CC63-D932-D1C61C778073}"/>
              </a:ext>
            </a:extLst>
          </p:cNvPr>
          <p:cNvSpPr>
            <a:spLocks noGrp="1"/>
          </p:cNvSpPr>
          <p:nvPr>
            <p:ph type="sldNum" sz="quarter" idx="12"/>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366948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013920-E451-6E8D-B0CB-C3FB9C0F70B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xmlns="" id="{D47CFBA5-B73E-6B89-322D-7C32A35A121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xmlns="" id="{C4BF8199-371A-141A-1CD7-D551EEEFDFB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xmlns="" id="{D963C60A-FE48-2910-84A1-612B23A7822D}"/>
              </a:ext>
            </a:extLst>
          </p:cNvPr>
          <p:cNvSpPr>
            <a:spLocks noGrp="1"/>
          </p:cNvSpPr>
          <p:nvPr>
            <p:ph type="dt" sz="half" idx="10"/>
          </p:nvPr>
        </p:nvSpPr>
        <p:spPr/>
        <p:txBody>
          <a:bodyPr/>
          <a:lstStyle/>
          <a:p>
            <a:fld id="{3EAAAF5F-6746-45B9-A9FE-BBDE38F21A62}" type="datetime1">
              <a:rPr lang="en-GB" smtClean="0"/>
              <a:pPr/>
              <a:t>10/09/2025</a:t>
            </a:fld>
            <a:endParaRPr lang="en-GB" dirty="0"/>
          </a:p>
        </p:txBody>
      </p:sp>
      <p:sp>
        <p:nvSpPr>
          <p:cNvPr id="6" name="Footer Placeholder 5">
            <a:extLst>
              <a:ext uri="{FF2B5EF4-FFF2-40B4-BE49-F238E27FC236}">
                <a16:creationId xmlns:a16="http://schemas.microsoft.com/office/drawing/2014/main" xmlns="" id="{D7BC67CE-6F73-71D9-BF0B-18A7CD945CD9}"/>
              </a:ext>
            </a:extLst>
          </p:cNvPr>
          <p:cNvSpPr>
            <a:spLocks noGrp="1"/>
          </p:cNvSpPr>
          <p:nvPr>
            <p:ph type="ftr" sz="quarter" idx="11"/>
          </p:nvPr>
        </p:nvSpPr>
        <p:spPr/>
        <p:txBody>
          <a:bodyPr/>
          <a:lstStyle/>
          <a:p>
            <a:r>
              <a:rPr lang="en-GB" smtClean="0"/>
              <a:t>Kick-Off Optimus Syria</a:t>
            </a:r>
            <a:endParaRPr lang="en-GB" dirty="0"/>
          </a:p>
        </p:txBody>
      </p:sp>
      <p:sp>
        <p:nvSpPr>
          <p:cNvPr id="7" name="Slide Number Placeholder 6">
            <a:extLst>
              <a:ext uri="{FF2B5EF4-FFF2-40B4-BE49-F238E27FC236}">
                <a16:creationId xmlns:a16="http://schemas.microsoft.com/office/drawing/2014/main" xmlns="" id="{DE580765-E2ED-A6A2-9401-8425BFA02772}"/>
              </a:ext>
            </a:extLst>
          </p:cNvPr>
          <p:cNvSpPr>
            <a:spLocks noGrp="1"/>
          </p:cNvSpPr>
          <p:nvPr>
            <p:ph type="sldNum" sz="quarter" idx="12"/>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1645754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BF7B7-87CF-1A3E-E33E-44DC6E0152FF}"/>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xmlns="" id="{84B21B8D-C5F5-5242-4069-B1546B4BC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274D26CD-98BD-17E2-BE55-DBB74BBC640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xmlns="" id="{163B8D60-279E-D76A-9222-12B704BAE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4A1AF34B-F683-41AD-C71C-8E8C66CC4CC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xmlns="" id="{39696258-07C0-0BF2-CA2A-156B572B5B53}"/>
              </a:ext>
            </a:extLst>
          </p:cNvPr>
          <p:cNvSpPr>
            <a:spLocks noGrp="1"/>
          </p:cNvSpPr>
          <p:nvPr>
            <p:ph type="dt" sz="half" idx="10"/>
          </p:nvPr>
        </p:nvSpPr>
        <p:spPr/>
        <p:txBody>
          <a:bodyPr/>
          <a:lstStyle/>
          <a:p>
            <a:fld id="{69C2A9E8-7F5B-48DD-918E-3D5CE3382CAC}" type="datetime1">
              <a:rPr lang="en-GB" smtClean="0"/>
              <a:pPr/>
              <a:t>10/09/2025</a:t>
            </a:fld>
            <a:endParaRPr lang="en-GB" dirty="0"/>
          </a:p>
        </p:txBody>
      </p:sp>
      <p:sp>
        <p:nvSpPr>
          <p:cNvPr id="8" name="Footer Placeholder 7">
            <a:extLst>
              <a:ext uri="{FF2B5EF4-FFF2-40B4-BE49-F238E27FC236}">
                <a16:creationId xmlns:a16="http://schemas.microsoft.com/office/drawing/2014/main" xmlns="" id="{6B07D047-C31B-4C8F-E0B3-75014FF62F8E}"/>
              </a:ext>
            </a:extLst>
          </p:cNvPr>
          <p:cNvSpPr>
            <a:spLocks noGrp="1"/>
          </p:cNvSpPr>
          <p:nvPr>
            <p:ph type="ftr" sz="quarter" idx="11"/>
          </p:nvPr>
        </p:nvSpPr>
        <p:spPr/>
        <p:txBody>
          <a:bodyPr/>
          <a:lstStyle/>
          <a:p>
            <a:r>
              <a:rPr lang="en-GB" smtClean="0"/>
              <a:t>Kick-Off Optimus Syria</a:t>
            </a:r>
            <a:endParaRPr lang="en-GB" dirty="0"/>
          </a:p>
        </p:txBody>
      </p:sp>
      <p:sp>
        <p:nvSpPr>
          <p:cNvPr id="9" name="Slide Number Placeholder 8">
            <a:extLst>
              <a:ext uri="{FF2B5EF4-FFF2-40B4-BE49-F238E27FC236}">
                <a16:creationId xmlns:a16="http://schemas.microsoft.com/office/drawing/2014/main" xmlns="" id="{9484742A-6F5B-071B-E0EA-980402529BCA}"/>
              </a:ext>
            </a:extLst>
          </p:cNvPr>
          <p:cNvSpPr>
            <a:spLocks noGrp="1"/>
          </p:cNvSpPr>
          <p:nvPr>
            <p:ph type="sldNum" sz="quarter" idx="12"/>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184810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237C287-18A0-EB82-8A27-F94CA3880D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xmlns="" id="{A42CDD78-FBCD-76B9-2CA1-031942F2198D}"/>
              </a:ext>
            </a:extLst>
          </p:cNvPr>
          <p:cNvSpPr>
            <a:spLocks noGrp="1"/>
          </p:cNvSpPr>
          <p:nvPr>
            <p:ph type="dt" sz="half" idx="10"/>
          </p:nvPr>
        </p:nvSpPr>
        <p:spPr/>
        <p:txBody>
          <a:bodyPr/>
          <a:lstStyle/>
          <a:p>
            <a:fld id="{B4E65290-9E56-44C7-B8BB-35B380DF0EFC}" type="datetime1">
              <a:rPr lang="en-GB" smtClean="0"/>
              <a:pPr/>
              <a:t>10/09/2025</a:t>
            </a:fld>
            <a:endParaRPr lang="en-GB" dirty="0"/>
          </a:p>
        </p:txBody>
      </p:sp>
      <p:sp>
        <p:nvSpPr>
          <p:cNvPr id="4" name="Footer Placeholder 3">
            <a:extLst>
              <a:ext uri="{FF2B5EF4-FFF2-40B4-BE49-F238E27FC236}">
                <a16:creationId xmlns:a16="http://schemas.microsoft.com/office/drawing/2014/main" xmlns="" id="{FC8218E7-E787-22C8-B531-FFEC9002A9B8}"/>
              </a:ext>
            </a:extLst>
          </p:cNvPr>
          <p:cNvSpPr>
            <a:spLocks noGrp="1"/>
          </p:cNvSpPr>
          <p:nvPr>
            <p:ph type="ftr" sz="quarter" idx="11"/>
          </p:nvPr>
        </p:nvSpPr>
        <p:spPr/>
        <p:txBody>
          <a:bodyPr/>
          <a:lstStyle/>
          <a:p>
            <a:r>
              <a:rPr lang="en-GB" smtClean="0"/>
              <a:t>Kick-Off Optimus Syria</a:t>
            </a:r>
            <a:endParaRPr lang="en-GB" dirty="0"/>
          </a:p>
        </p:txBody>
      </p:sp>
      <p:sp>
        <p:nvSpPr>
          <p:cNvPr id="5" name="Slide Number Placeholder 4">
            <a:extLst>
              <a:ext uri="{FF2B5EF4-FFF2-40B4-BE49-F238E27FC236}">
                <a16:creationId xmlns:a16="http://schemas.microsoft.com/office/drawing/2014/main" xmlns="" id="{50876BDA-2FCA-9763-2EA1-4033A5600EFC}"/>
              </a:ext>
            </a:extLst>
          </p:cNvPr>
          <p:cNvSpPr>
            <a:spLocks noGrp="1"/>
          </p:cNvSpPr>
          <p:nvPr>
            <p:ph type="sldNum" sz="quarter" idx="12"/>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17867054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5F0FDB8F-73D7-2EBC-A62D-4DC73794646B}"/>
              </a:ext>
            </a:extLst>
          </p:cNvPr>
          <p:cNvSpPr>
            <a:spLocks noGrp="1"/>
          </p:cNvSpPr>
          <p:nvPr>
            <p:ph type="dt" sz="half" idx="10"/>
          </p:nvPr>
        </p:nvSpPr>
        <p:spPr/>
        <p:txBody>
          <a:bodyPr/>
          <a:lstStyle/>
          <a:p>
            <a:fld id="{7D80F0FC-57EE-4F63-A5B2-1419F641B3FB}" type="datetime1">
              <a:rPr lang="en-GB" smtClean="0"/>
              <a:pPr/>
              <a:t>10/09/2025</a:t>
            </a:fld>
            <a:endParaRPr lang="en-GB" dirty="0"/>
          </a:p>
        </p:txBody>
      </p:sp>
      <p:sp>
        <p:nvSpPr>
          <p:cNvPr id="3" name="Footer Placeholder 2">
            <a:extLst>
              <a:ext uri="{FF2B5EF4-FFF2-40B4-BE49-F238E27FC236}">
                <a16:creationId xmlns:a16="http://schemas.microsoft.com/office/drawing/2014/main" xmlns="" id="{8CD8D704-B4F5-F739-D1FA-65F2302BC187}"/>
              </a:ext>
            </a:extLst>
          </p:cNvPr>
          <p:cNvSpPr>
            <a:spLocks noGrp="1"/>
          </p:cNvSpPr>
          <p:nvPr>
            <p:ph type="ftr" sz="quarter" idx="11"/>
          </p:nvPr>
        </p:nvSpPr>
        <p:spPr/>
        <p:txBody>
          <a:bodyPr/>
          <a:lstStyle/>
          <a:p>
            <a:r>
              <a:rPr lang="en-GB" smtClean="0"/>
              <a:t>Kick-Off Optimus Syria</a:t>
            </a:r>
            <a:endParaRPr lang="en-GB" dirty="0"/>
          </a:p>
        </p:txBody>
      </p:sp>
      <p:sp>
        <p:nvSpPr>
          <p:cNvPr id="4" name="Slide Number Placeholder 3">
            <a:extLst>
              <a:ext uri="{FF2B5EF4-FFF2-40B4-BE49-F238E27FC236}">
                <a16:creationId xmlns:a16="http://schemas.microsoft.com/office/drawing/2014/main" xmlns="" id="{AAC7751D-0392-D26F-33B1-9B05704F88C2}"/>
              </a:ext>
            </a:extLst>
          </p:cNvPr>
          <p:cNvSpPr>
            <a:spLocks noGrp="1"/>
          </p:cNvSpPr>
          <p:nvPr>
            <p:ph type="sldNum" sz="quarter" idx="12"/>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4024279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94D20E-7D43-D4CD-1058-46300B8EE4F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xmlns="" id="{3EB6584A-B476-0EA1-C12B-07C273F70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xmlns="" id="{51694232-1597-B186-D108-397BCF214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693685DB-F13A-97BE-F448-174160797353}"/>
              </a:ext>
            </a:extLst>
          </p:cNvPr>
          <p:cNvSpPr>
            <a:spLocks noGrp="1"/>
          </p:cNvSpPr>
          <p:nvPr>
            <p:ph type="dt" sz="half" idx="10"/>
          </p:nvPr>
        </p:nvSpPr>
        <p:spPr/>
        <p:txBody>
          <a:bodyPr/>
          <a:lstStyle/>
          <a:p>
            <a:fld id="{8AAA4EF9-9D62-4E5B-A559-3AD64F589666}" type="datetime1">
              <a:rPr lang="en-GB" smtClean="0"/>
              <a:pPr/>
              <a:t>10/09/2025</a:t>
            </a:fld>
            <a:endParaRPr lang="en-GB" dirty="0"/>
          </a:p>
        </p:txBody>
      </p:sp>
      <p:sp>
        <p:nvSpPr>
          <p:cNvPr id="6" name="Footer Placeholder 5">
            <a:extLst>
              <a:ext uri="{FF2B5EF4-FFF2-40B4-BE49-F238E27FC236}">
                <a16:creationId xmlns:a16="http://schemas.microsoft.com/office/drawing/2014/main" xmlns="" id="{5D70ACE2-CF77-9AC4-52EF-82FBD40BB672}"/>
              </a:ext>
            </a:extLst>
          </p:cNvPr>
          <p:cNvSpPr>
            <a:spLocks noGrp="1"/>
          </p:cNvSpPr>
          <p:nvPr>
            <p:ph type="ftr" sz="quarter" idx="11"/>
          </p:nvPr>
        </p:nvSpPr>
        <p:spPr/>
        <p:txBody>
          <a:bodyPr/>
          <a:lstStyle/>
          <a:p>
            <a:r>
              <a:rPr lang="en-GB" smtClean="0"/>
              <a:t>Kick-Off Optimus Syria</a:t>
            </a:r>
            <a:endParaRPr lang="en-GB" dirty="0"/>
          </a:p>
        </p:txBody>
      </p:sp>
      <p:sp>
        <p:nvSpPr>
          <p:cNvPr id="7" name="Slide Number Placeholder 6">
            <a:extLst>
              <a:ext uri="{FF2B5EF4-FFF2-40B4-BE49-F238E27FC236}">
                <a16:creationId xmlns:a16="http://schemas.microsoft.com/office/drawing/2014/main" xmlns="" id="{A560D674-CAD3-59F8-9DF5-CA4D8E7A04CE}"/>
              </a:ext>
            </a:extLst>
          </p:cNvPr>
          <p:cNvSpPr>
            <a:spLocks noGrp="1"/>
          </p:cNvSpPr>
          <p:nvPr>
            <p:ph type="sldNum" sz="quarter" idx="12"/>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3727982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2DC87-27CE-5A07-9629-719DC91DE44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xmlns="" id="{3F65E744-3606-1D16-E7B2-58DAFC3E8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xmlns="" id="{EEA9C703-BF20-85AF-358A-01ADED33C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564AE937-083F-51CA-E382-30FE9BEB01B2}"/>
              </a:ext>
            </a:extLst>
          </p:cNvPr>
          <p:cNvSpPr>
            <a:spLocks noGrp="1"/>
          </p:cNvSpPr>
          <p:nvPr>
            <p:ph type="dt" sz="half" idx="10"/>
          </p:nvPr>
        </p:nvSpPr>
        <p:spPr/>
        <p:txBody>
          <a:bodyPr/>
          <a:lstStyle/>
          <a:p>
            <a:fld id="{C7DDFDC8-E43A-43A1-931C-3C6B81D788BC}" type="datetime1">
              <a:rPr lang="en-GB" smtClean="0"/>
              <a:pPr/>
              <a:t>10/09/2025</a:t>
            </a:fld>
            <a:endParaRPr lang="en-GB" dirty="0"/>
          </a:p>
        </p:txBody>
      </p:sp>
      <p:sp>
        <p:nvSpPr>
          <p:cNvPr id="6" name="Footer Placeholder 5">
            <a:extLst>
              <a:ext uri="{FF2B5EF4-FFF2-40B4-BE49-F238E27FC236}">
                <a16:creationId xmlns:a16="http://schemas.microsoft.com/office/drawing/2014/main" xmlns="" id="{A11F255A-C1CC-7A32-A0B3-4283D8583650}"/>
              </a:ext>
            </a:extLst>
          </p:cNvPr>
          <p:cNvSpPr>
            <a:spLocks noGrp="1"/>
          </p:cNvSpPr>
          <p:nvPr>
            <p:ph type="ftr" sz="quarter" idx="11"/>
          </p:nvPr>
        </p:nvSpPr>
        <p:spPr/>
        <p:txBody>
          <a:bodyPr/>
          <a:lstStyle/>
          <a:p>
            <a:r>
              <a:rPr lang="en-GB" smtClean="0"/>
              <a:t>Kick-Off Optimus Syria</a:t>
            </a:r>
            <a:endParaRPr lang="en-GB" dirty="0"/>
          </a:p>
        </p:txBody>
      </p:sp>
      <p:sp>
        <p:nvSpPr>
          <p:cNvPr id="7" name="Slide Number Placeholder 6">
            <a:extLst>
              <a:ext uri="{FF2B5EF4-FFF2-40B4-BE49-F238E27FC236}">
                <a16:creationId xmlns:a16="http://schemas.microsoft.com/office/drawing/2014/main" xmlns="" id="{8476C013-C03F-024A-D0F4-FF67E6709890}"/>
              </a:ext>
            </a:extLst>
          </p:cNvPr>
          <p:cNvSpPr>
            <a:spLocks noGrp="1"/>
          </p:cNvSpPr>
          <p:nvPr>
            <p:ph type="sldNum" sz="quarter" idx="12"/>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203631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4A75E23-C68E-95B1-6539-4A187BBC4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xmlns="" id="{476B4C36-B64B-F839-789E-0C40D5E60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A6D593D3-E60D-CF97-AC8A-2B02D933B0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16C39C-11C9-4478-AACD-4B99CE86271F}" type="datetime1">
              <a:rPr lang="en-GB" smtClean="0"/>
              <a:pPr/>
              <a:t>10/09/2025</a:t>
            </a:fld>
            <a:endParaRPr lang="en-GB" dirty="0"/>
          </a:p>
        </p:txBody>
      </p:sp>
      <p:sp>
        <p:nvSpPr>
          <p:cNvPr id="5" name="Footer Placeholder 4">
            <a:extLst>
              <a:ext uri="{FF2B5EF4-FFF2-40B4-BE49-F238E27FC236}">
                <a16:creationId xmlns:a16="http://schemas.microsoft.com/office/drawing/2014/main" xmlns="" id="{F164827E-F028-4C94-EB63-600BCABCD15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smtClean="0"/>
              <a:t>Kick-Off Optimus Syria</a:t>
            </a:r>
            <a:endParaRPr lang="en-GB" dirty="0"/>
          </a:p>
        </p:txBody>
      </p:sp>
      <p:sp>
        <p:nvSpPr>
          <p:cNvPr id="6" name="Slide Number Placeholder 5">
            <a:extLst>
              <a:ext uri="{FF2B5EF4-FFF2-40B4-BE49-F238E27FC236}">
                <a16:creationId xmlns:a16="http://schemas.microsoft.com/office/drawing/2014/main" xmlns="" id="{00B8DD39-3F07-862A-3C91-AC52452918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2725077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2F324F72-DEC3-C328-E288-A7FC5B1D56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xmlns="" id="{4A7096B6-F39D-5D3A-895A-1CE61CD3F6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xmlns="" id="{520726E2-FBE9-5D75-A698-6FD0ED0970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7C1E37-113B-4587-99CC-1F6CD3314CBE}" type="datetime1">
              <a:rPr lang="en-GB" smtClean="0"/>
              <a:pPr/>
              <a:t>10/09/2025</a:t>
            </a:fld>
            <a:endParaRPr lang="en-GB" dirty="0"/>
          </a:p>
        </p:txBody>
      </p:sp>
      <p:sp>
        <p:nvSpPr>
          <p:cNvPr id="5" name="Footer Placeholder 4">
            <a:extLst>
              <a:ext uri="{FF2B5EF4-FFF2-40B4-BE49-F238E27FC236}">
                <a16:creationId xmlns:a16="http://schemas.microsoft.com/office/drawing/2014/main" xmlns="" id="{775CAFA2-68FA-9BA2-4F27-A8680F5079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smtClean="0"/>
              <a:t>Kick-Off Optimus Syria</a:t>
            </a:r>
            <a:endParaRPr lang="en-GB" dirty="0"/>
          </a:p>
        </p:txBody>
      </p:sp>
      <p:sp>
        <p:nvSpPr>
          <p:cNvPr id="6" name="Slide Number Placeholder 5">
            <a:extLst>
              <a:ext uri="{FF2B5EF4-FFF2-40B4-BE49-F238E27FC236}">
                <a16:creationId xmlns:a16="http://schemas.microsoft.com/office/drawing/2014/main" xmlns="" id="{C1A027B2-667B-4034-930B-AB076347A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26457B-11B5-4397-9456-911FAE9FD3F4}" type="slidenum">
              <a:rPr lang="en-GB" smtClean="0"/>
              <a:pPr/>
              <a:t>‹#›</a:t>
            </a:fld>
            <a:endParaRPr lang="en-GB" dirty="0"/>
          </a:p>
        </p:txBody>
      </p:sp>
    </p:spTree>
    <p:extLst>
      <p:ext uri="{BB962C8B-B14F-4D97-AF65-F5344CB8AC3E}">
        <p14:creationId xmlns:p14="http://schemas.microsoft.com/office/powerpoint/2010/main" val="2561481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ntec-group.com/wp-content/uploads/2021/12/Catalogo-Wind-2022.pdf" TargetMode="External"/><Relationship Id="rId7" Type="http://schemas.openxmlformats.org/officeDocument/2006/relationships/hyperlink" Target="https://www.flender.com/en/branchesAndApplications/winergy#:~:text=Two%20powerful%20brands%20%2D%20one%20company,wind%20for%20a%20better%20future" TargetMode="External"/><Relationship Id="rId2" Type="http://schemas.openxmlformats.org/officeDocument/2006/relationships/hyperlink" Target="https://www.twiflex.com/en/newsroom/2016/02/is-caliper-brake-solutions-for-wind-turbines" TargetMode="External"/><Relationship Id="rId1" Type="http://schemas.openxmlformats.org/officeDocument/2006/relationships/slideLayout" Target="../slideLayouts/slideLayout2.xml"/><Relationship Id="rId6" Type="http://schemas.openxmlformats.org/officeDocument/2006/relationships/hyperlink" Target="https://www.zf.com/products/en/wind/home/wind.html#:~:text=Empowering%20a%20Sustainable%20Future%20Together&amp;text=ZF%20Wind%20Power%20develops%2C%20together,future%20together%20with%20our%20partners" TargetMode="External"/><Relationship Id="rId5" Type="http://schemas.openxmlformats.org/officeDocument/2006/relationships/hyperlink" Target="https://www.ktr.com/de/en/products/brake-systems/" TargetMode="External"/><Relationship Id="rId4" Type="http://schemas.openxmlformats.org/officeDocument/2006/relationships/hyperlink" Target="https://www.windsourcing.com/en/spare-parts-and-repair-material/brakes/brake-calip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image" Target="../media/image5.jp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F47672-3CC8-A3D9-5404-84F2B78B6280}"/>
              </a:ext>
            </a:extLst>
          </p:cNvPr>
          <p:cNvSpPr>
            <a:spLocks noGrp="1"/>
          </p:cNvSpPr>
          <p:nvPr>
            <p:ph type="ctrTitle"/>
          </p:nvPr>
        </p:nvSpPr>
        <p:spPr>
          <a:xfrm>
            <a:off x="1215894" y="2726598"/>
            <a:ext cx="9144000" cy="912598"/>
          </a:xfrm>
        </p:spPr>
        <p:txBody>
          <a:bodyPr>
            <a:noAutofit/>
          </a:bodyPr>
          <a:lstStyle/>
          <a:p>
            <a:r>
              <a:rPr lang="it-IT" sz="4000" dirty="0" smtClean="0">
                <a:latin typeface="Times New Roman" panose="02020603050405020304" pitchFamily="18" charset="0"/>
                <a:cs typeface="Times New Roman" panose="02020603050405020304" pitchFamily="18" charset="0"/>
              </a:rPr>
              <a:t>Gearbox</a:t>
            </a:r>
            <a:r>
              <a:rPr lang="it-IT" sz="4000" dirty="0">
                <a:latin typeface="Times New Roman" panose="02020603050405020304" pitchFamily="18" charset="0"/>
                <a:cs typeface="Times New Roman" panose="02020603050405020304" pitchFamily="18" charset="0"/>
              </a:rPr>
              <a:t>, Brake, Coupling </a:t>
            </a:r>
            <a:endParaRPr lang="en-GB" sz="40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277A63BB-08BE-619B-2533-3CC69CC19E93}"/>
              </a:ext>
            </a:extLst>
          </p:cNvPr>
          <p:cNvSpPr>
            <a:spLocks noGrp="1"/>
          </p:cNvSpPr>
          <p:nvPr>
            <p:ph type="subTitle" idx="1"/>
          </p:nvPr>
        </p:nvSpPr>
        <p:spPr>
          <a:xfrm>
            <a:off x="5908430" y="4188655"/>
            <a:ext cx="5899051" cy="1655762"/>
          </a:xfrm>
        </p:spPr>
        <p:txBody>
          <a:bodyPr>
            <a:normAutofit/>
          </a:bodyPr>
          <a:lstStyle/>
          <a:p>
            <a:r>
              <a:rPr lang="it-IT" sz="2000" dirty="0"/>
              <a:t>Week </a:t>
            </a:r>
            <a:r>
              <a:rPr lang="it-IT" sz="2000" dirty="0" smtClean="0"/>
              <a:t>number : </a:t>
            </a:r>
            <a:r>
              <a:rPr lang="it-IT" sz="2000" dirty="0"/>
              <a:t>01</a:t>
            </a:r>
          </a:p>
          <a:p>
            <a:r>
              <a:rPr lang="it-IT" sz="2000" dirty="0"/>
              <a:t>Date: </a:t>
            </a:r>
            <a:r>
              <a:rPr lang="it-IT" sz="2000" dirty="0" smtClean="0"/>
              <a:t>23/09/2025</a:t>
            </a:r>
            <a:endParaRPr lang="it-IT" sz="2000" dirty="0"/>
          </a:p>
          <a:p>
            <a:r>
              <a:rPr lang="it-IT" sz="2000" dirty="0"/>
              <a:t>Supervisor: Prof. </a:t>
            </a:r>
            <a:r>
              <a:rPr lang="it-IT" sz="2000" dirty="0" smtClean="0"/>
              <a:t>Peter Quell</a:t>
            </a:r>
            <a:endParaRPr lang="en-GB" sz="2000" dirty="0"/>
          </a:p>
        </p:txBody>
      </p:sp>
      <p:pic>
        <p:nvPicPr>
          <p:cNvPr id="8" name="Picture 8" descr="Hochschule Flensburg (Fachhochschule) – Wikipedia">
            <a:extLst>
              <a:ext uri="{FF2B5EF4-FFF2-40B4-BE49-F238E27FC236}">
                <a16:creationId xmlns:a16="http://schemas.microsoft.com/office/drawing/2014/main" xmlns="" id="{E88D30C2-B846-594F-69A8-55F55380460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370439" y="264131"/>
            <a:ext cx="2518129" cy="1672124"/>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9" name="Picture 14" descr="A black background with blue text&#10;&#10;AI-generated content may be incorrect.">
            <a:extLst>
              <a:ext uri="{FF2B5EF4-FFF2-40B4-BE49-F238E27FC236}">
                <a16:creationId xmlns:a16="http://schemas.microsoft.com/office/drawing/2014/main" xmlns="" id="{EE7EEC8C-633A-AEB3-3E8A-978E3C75A18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8445647" y="719916"/>
            <a:ext cx="3586922" cy="1040207"/>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xmlns="" id="{D13120F1-DE8B-A6AA-A1D5-19926A98F028}"/>
              </a:ext>
            </a:extLst>
          </p:cNvPr>
          <p:cNvPicPr>
            <a:picLocks noChangeAspect="1"/>
          </p:cNvPicPr>
          <p:nvPr/>
        </p:nvPicPr>
        <p:blipFill>
          <a:blip r:embed="rId5"/>
          <a:stretch>
            <a:fillRect/>
          </a:stretch>
        </p:blipFill>
        <p:spPr>
          <a:xfrm>
            <a:off x="3825103" y="243054"/>
            <a:ext cx="3684008" cy="1703223"/>
          </a:xfrm>
          <a:prstGeom prst="rect">
            <a:avLst/>
          </a:prstGeom>
        </p:spPr>
      </p:pic>
      <p:sp>
        <p:nvSpPr>
          <p:cNvPr id="34" name="Free-form: Shape 13">
            <a:extLst>
              <a:ext uri="{FF2B5EF4-FFF2-40B4-BE49-F238E27FC236}">
                <a16:creationId xmlns:a16="http://schemas.microsoft.com/office/drawing/2014/main" xmlns="" id="{44C88E41-E5B3-0D11-A4D3-711DA18380C9}"/>
              </a:ext>
            </a:extLst>
          </p:cNvPr>
          <p:cNvSpPr/>
          <p:nvPr/>
        </p:nvSpPr>
        <p:spPr>
          <a:xfrm>
            <a:off x="0" y="5526425"/>
            <a:ext cx="12218376" cy="72825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solidFill>
              <a:schemeClr val="bg1"/>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5" name="Free-form: Shape 13">
            <a:extLst>
              <a:ext uri="{FF2B5EF4-FFF2-40B4-BE49-F238E27FC236}">
                <a16:creationId xmlns:a16="http://schemas.microsoft.com/office/drawing/2014/main" xmlns="" id="{C26B78DF-71CA-5509-F4C5-6276C7251B89}"/>
              </a:ext>
            </a:extLst>
          </p:cNvPr>
          <p:cNvSpPr/>
          <p:nvPr/>
        </p:nvSpPr>
        <p:spPr>
          <a:xfrm>
            <a:off x="0" y="5838824"/>
            <a:ext cx="12192000" cy="675673"/>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6" name="Free-form: Shape 13">
            <a:extLst>
              <a:ext uri="{FF2B5EF4-FFF2-40B4-BE49-F238E27FC236}">
                <a16:creationId xmlns:a16="http://schemas.microsoft.com/office/drawing/2014/main" xmlns="" id="{2AC7F7CE-A165-18C0-6918-B9EA07638042}"/>
              </a:ext>
            </a:extLst>
          </p:cNvPr>
          <p:cNvSpPr/>
          <p:nvPr/>
        </p:nvSpPr>
        <p:spPr>
          <a:xfrm>
            <a:off x="31399" y="5928072"/>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hteck 17">
            <a:extLst>
              <a:ext uri="{FF2B5EF4-FFF2-40B4-BE49-F238E27FC236}">
                <a16:creationId xmlns:a16="http://schemas.microsoft.com/office/drawing/2014/main" xmlns="" id="{735E7E19-AD9A-2739-2D13-BC73EA4C7596}"/>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19" name="Picture 18" descr="A white windmill with clouds in the background&#10;&#10;AI-generated content may be incorrect.">
            <a:extLst>
              <a:ext uri="{FF2B5EF4-FFF2-40B4-BE49-F238E27FC236}">
                <a16:creationId xmlns:a16="http://schemas.microsoft.com/office/drawing/2014/main" xmlns="" id="{2FD2ECB6-38EA-E857-A881-0C8E141A489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79950" y="5592750"/>
            <a:ext cx="1753782" cy="1313633"/>
          </a:xfrm>
          <a:prstGeom prst="rect">
            <a:avLst/>
          </a:prstGeom>
        </p:spPr>
      </p:pic>
      <p:sp>
        <p:nvSpPr>
          <p:cNvPr id="6" name="Slide Number Placeholder 5">
            <a:extLst>
              <a:ext uri="{FF2B5EF4-FFF2-40B4-BE49-F238E27FC236}">
                <a16:creationId xmlns:a16="http://schemas.microsoft.com/office/drawing/2014/main" xmlns="" id="{5C14389E-5559-8492-2D9E-AFA299DB9AB1}"/>
              </a:ext>
            </a:extLst>
          </p:cNvPr>
          <p:cNvSpPr>
            <a:spLocks noGrp="1"/>
          </p:cNvSpPr>
          <p:nvPr>
            <p:ph type="sldNum" sz="quarter" idx="12"/>
          </p:nvPr>
        </p:nvSpPr>
        <p:spPr>
          <a:xfrm>
            <a:off x="5952392" y="6513969"/>
            <a:ext cx="287215" cy="365125"/>
          </a:xfrm>
        </p:spPr>
        <p:txBody>
          <a:bodyPr/>
          <a:lstStyle/>
          <a:p>
            <a:fld id="{013F6232-4F06-48BA-8F69-BF531F607829}" type="slidenum">
              <a:rPr lang="en-GB" sz="1400" smtClean="0">
                <a:solidFill>
                  <a:schemeClr val="bg1"/>
                </a:solidFill>
              </a:rPr>
              <a:pPr/>
              <a:t>1</a:t>
            </a:fld>
            <a:endParaRPr lang="en-GB" sz="1400" dirty="0">
              <a:solidFill>
                <a:schemeClr val="bg1"/>
              </a:solidFill>
            </a:endParaRPr>
          </a:p>
        </p:txBody>
      </p:sp>
      <p:sp>
        <p:nvSpPr>
          <p:cNvPr id="17" name="TextBox 16"/>
          <p:cNvSpPr txBox="1"/>
          <p:nvPr/>
        </p:nvSpPr>
        <p:spPr>
          <a:xfrm>
            <a:off x="407963" y="4121834"/>
            <a:ext cx="3044423" cy="1477328"/>
          </a:xfrm>
          <a:prstGeom prst="rect">
            <a:avLst/>
          </a:prstGeom>
          <a:noFill/>
        </p:spPr>
        <p:txBody>
          <a:bodyPr wrap="none" rtlCol="0">
            <a:spAutoFit/>
          </a:bodyPr>
          <a:lstStyle/>
          <a:p>
            <a:r>
              <a:rPr lang="en-US" b="1" dirty="0" smtClean="0"/>
              <a:t>Group Members :</a:t>
            </a:r>
          </a:p>
          <a:p>
            <a:pPr marL="342900" indent="-342900">
              <a:buFont typeface="+mj-lt"/>
              <a:buAutoNum type="arabicPeriod"/>
            </a:pPr>
            <a:r>
              <a:rPr lang="en-US" dirty="0" smtClean="0"/>
              <a:t>Nehang Jitendra Joshi</a:t>
            </a:r>
          </a:p>
          <a:p>
            <a:pPr marL="342900" indent="-342900">
              <a:buFont typeface="+mj-lt"/>
              <a:buAutoNum type="arabicPeriod"/>
            </a:pPr>
            <a:r>
              <a:rPr lang="en-US" dirty="0"/>
              <a:t>Santo Mazumder </a:t>
            </a:r>
            <a:endParaRPr lang="en-US" dirty="0" smtClean="0"/>
          </a:p>
          <a:p>
            <a:pPr marL="342900" indent="-342900">
              <a:buFont typeface="+mj-lt"/>
              <a:buAutoNum type="arabicPeriod"/>
            </a:pPr>
            <a:r>
              <a:rPr lang="fi-FI" dirty="0"/>
              <a:t>Md Razaul Karim Rahat </a:t>
            </a:r>
            <a:endParaRPr lang="fi-FI" dirty="0" smtClean="0"/>
          </a:p>
          <a:p>
            <a:pPr marL="342900" indent="-342900">
              <a:buFont typeface="+mj-lt"/>
              <a:buAutoNum type="arabicPeriod"/>
            </a:pPr>
            <a:r>
              <a:rPr lang="fi-FI" dirty="0" smtClean="0"/>
              <a:t>Arham </a:t>
            </a:r>
            <a:r>
              <a:rPr lang="fi-FI" dirty="0"/>
              <a:t>Memon</a:t>
            </a:r>
            <a:endParaRPr lang="en-US" dirty="0" smtClean="0"/>
          </a:p>
        </p:txBody>
      </p:sp>
    </p:spTree>
    <p:extLst>
      <p:ext uri="{BB962C8B-B14F-4D97-AF65-F5344CB8AC3E}">
        <p14:creationId xmlns:p14="http://schemas.microsoft.com/office/powerpoint/2010/main" val="7364081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3">
            <a:extLst>
              <a:ext uri="{FF2B5EF4-FFF2-40B4-BE49-F238E27FC236}">
                <a16:creationId xmlns:a16="http://schemas.microsoft.com/office/drawing/2014/main" xmlns="" id="{727BC127-4545-D3CD-4862-C320531ABA9D}"/>
              </a:ext>
            </a:extLst>
          </p:cNvPr>
          <p:cNvSpPr/>
          <p:nvPr/>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Slide Number Placeholder 5">
            <a:extLst>
              <a:ext uri="{FF2B5EF4-FFF2-40B4-BE49-F238E27FC236}">
                <a16:creationId xmlns:a16="http://schemas.microsoft.com/office/drawing/2014/main" xmlns="" id="{9E0AA001-DA32-5B78-E7F7-573800334952}"/>
              </a:ext>
            </a:extLst>
          </p:cNvPr>
          <p:cNvSpPr>
            <a:spLocks noGrp="1"/>
          </p:cNvSpPr>
          <p:nvPr>
            <p:ph type="sldNum" sz="quarter" idx="12"/>
          </p:nvPr>
        </p:nvSpPr>
        <p:spPr>
          <a:xfrm>
            <a:off x="5952392" y="6513969"/>
            <a:ext cx="287215" cy="365125"/>
          </a:xfrm>
        </p:spPr>
        <p:txBody>
          <a:bodyPr/>
          <a:lstStyle/>
          <a:p>
            <a:fld id="{013F6232-4F06-48BA-8F69-BF531F607829}" type="slidenum">
              <a:rPr lang="en-GB" sz="1400" smtClean="0">
                <a:solidFill>
                  <a:schemeClr val="bg1"/>
                </a:solidFill>
              </a:rPr>
              <a:pPr/>
              <a:t>10</a:t>
            </a:fld>
            <a:endParaRPr lang="en-GB" sz="1400" dirty="0">
              <a:solidFill>
                <a:schemeClr val="bg1"/>
              </a:solidFill>
            </a:endParaRPr>
          </a:p>
        </p:txBody>
      </p:sp>
      <p:cxnSp>
        <p:nvCxnSpPr>
          <p:cNvPr id="6" name="Straight Connector 5">
            <a:extLst>
              <a:ext uri="{FF2B5EF4-FFF2-40B4-BE49-F238E27FC236}">
                <a16:creationId xmlns:a16="http://schemas.microsoft.com/office/drawing/2014/main" xmlns="" id="{8873AD17-49A9-1372-BEA3-994BB76CBDE8}"/>
              </a:ext>
            </a:extLst>
          </p:cNvPr>
          <p:cNvCxnSpPr/>
          <p:nvPr/>
        </p:nvCxnSpPr>
        <p:spPr>
          <a:xfrm>
            <a:off x="484418" y="1171879"/>
            <a:ext cx="11218984"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2" name="Title 11"/>
          <p:cNvSpPr>
            <a:spLocks noGrp="1"/>
          </p:cNvSpPr>
          <p:nvPr>
            <p:ph type="title"/>
          </p:nvPr>
        </p:nvSpPr>
        <p:spPr>
          <a:xfrm>
            <a:off x="838200" y="0"/>
            <a:ext cx="10515600" cy="1363142"/>
          </a:xfrm>
        </p:spPr>
        <p:txBody>
          <a:bodyPr/>
          <a:lstStyle/>
          <a:p>
            <a:pPr algn="ctr"/>
            <a:r>
              <a:rPr lang="en-US" dirty="0" smtClean="0"/>
              <a:t>Coupling</a:t>
            </a:r>
            <a:endParaRPr lang="en-US" dirty="0"/>
          </a:p>
        </p:txBody>
      </p:sp>
      <p:sp>
        <p:nvSpPr>
          <p:cNvPr id="13" name="TextBox 12"/>
          <p:cNvSpPr txBox="1"/>
          <p:nvPr/>
        </p:nvSpPr>
        <p:spPr>
          <a:xfrm>
            <a:off x="753361" y="1335940"/>
            <a:ext cx="10658902" cy="393954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Main Objective:</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Research and market analysis</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Standards and guidelines</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Dimensioning of coupling</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Drawings</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Calculation</a:t>
            </a:r>
          </a:p>
          <a:p>
            <a:pPr marL="285750" indent="-285750">
              <a:buFont typeface="Wingdings" panose="05000000000000000000" pitchFamily="2" charset="2"/>
              <a:buChar char="ü"/>
            </a:pPr>
            <a:endParaRPr lang="en-US" dirty="0" smtClean="0"/>
          </a:p>
          <a:p>
            <a:endParaRPr lang="en-US" dirty="0" smtClean="0"/>
          </a:p>
          <a:p>
            <a:endParaRPr lang="en-US" dirty="0"/>
          </a:p>
        </p:txBody>
      </p:sp>
      <p:sp>
        <p:nvSpPr>
          <p:cNvPr id="2" name="Rectangle 1"/>
          <p:cNvSpPr/>
          <p:nvPr/>
        </p:nvSpPr>
        <p:spPr>
          <a:xfrm>
            <a:off x="484418" y="4398317"/>
            <a:ext cx="6096000" cy="1754326"/>
          </a:xfrm>
          <a:prstGeom prst="rect">
            <a:avLst/>
          </a:prstGeom>
        </p:spPr>
        <p:txBody>
          <a:bodyPr>
            <a:spAutoFit/>
          </a:bodyPr>
          <a:lstStyle/>
          <a:p>
            <a:pPr marL="0" lvl="1"/>
            <a:r>
              <a:rPr lang="en-US" sz="2400" dirty="0">
                <a:solidFill>
                  <a:schemeClr val="dk1"/>
                </a:solidFill>
                <a:latin typeface="Calibri"/>
                <a:ea typeface="Calibri"/>
                <a:cs typeface="Calibri"/>
                <a:sym typeface="Calibri"/>
              </a:rPr>
              <a:t>Main Objectives:</a:t>
            </a:r>
            <a:endParaRPr lang="en-US" dirty="0"/>
          </a:p>
          <a:p>
            <a:pPr marL="0" lvl="1"/>
            <a:endParaRPr lang="en-US" sz="2400" dirty="0">
              <a:solidFill>
                <a:schemeClr val="dk1"/>
              </a:solidFill>
              <a:latin typeface="Calibri"/>
              <a:ea typeface="Calibri"/>
              <a:cs typeface="Calibri"/>
              <a:sym typeface="Calibri"/>
            </a:endParaRPr>
          </a:p>
          <a:p>
            <a:pPr marL="808038" lvl="1" indent="-273050">
              <a:buClr>
                <a:schemeClr val="dk1"/>
              </a:buClr>
              <a:buSzPts val="2000"/>
              <a:buFont typeface="Arial"/>
              <a:buChar char="•"/>
            </a:pPr>
            <a:r>
              <a:rPr lang="en-US" sz="2000" dirty="0">
                <a:solidFill>
                  <a:schemeClr val="dk1"/>
                </a:solidFill>
                <a:latin typeface="Calibri"/>
                <a:ea typeface="Calibri"/>
                <a:cs typeface="Calibri"/>
                <a:sym typeface="Calibri"/>
              </a:rPr>
              <a:t>To handle high torque, Minimize shock loads, and compensate misalignments between the rotor shaft and the gear box</a:t>
            </a:r>
            <a:endParaRPr lang="en-US" dirty="0"/>
          </a:p>
        </p:txBody>
      </p:sp>
      <p:sp>
        <p:nvSpPr>
          <p:cNvPr id="15" name="Rectangle 14"/>
          <p:cNvSpPr/>
          <p:nvPr/>
        </p:nvSpPr>
        <p:spPr>
          <a:xfrm>
            <a:off x="6103747" y="1483391"/>
            <a:ext cx="6096000" cy="2862322"/>
          </a:xfrm>
          <a:prstGeom prst="rect">
            <a:avLst/>
          </a:prstGeom>
        </p:spPr>
        <p:txBody>
          <a:bodyPr>
            <a:spAutoFit/>
          </a:bodyPr>
          <a:lstStyle/>
          <a:p>
            <a:r>
              <a:rPr lang="en-GB" sz="2000" b="1" dirty="0">
                <a:cs typeface="Times New Roman" panose="02020603050405020304" pitchFamily="18" charset="0"/>
              </a:rPr>
              <a:t>Pros</a:t>
            </a:r>
          </a:p>
          <a:p>
            <a:pPr marL="342900" indent="-342900">
              <a:buFont typeface="Arial" panose="020B0604020202020204" pitchFamily="34" charset="0"/>
              <a:buChar char="•"/>
            </a:pPr>
            <a:r>
              <a:rPr lang="en-GB" sz="2000" dirty="0">
                <a:cs typeface="+mj-cs"/>
              </a:rPr>
              <a:t>Control and Safety </a:t>
            </a:r>
          </a:p>
          <a:p>
            <a:pPr marL="342900" indent="-342900">
              <a:buFont typeface="Arial" panose="020B0604020202020204" pitchFamily="34" charset="0"/>
              <a:buChar char="•"/>
            </a:pPr>
            <a:endParaRPr lang="en-GB" sz="2000" dirty="0">
              <a:cs typeface="+mj-cs"/>
            </a:endParaRPr>
          </a:p>
          <a:p>
            <a:pPr marL="342900" indent="-342900">
              <a:buFont typeface="Arial" panose="020B0604020202020204" pitchFamily="34" charset="0"/>
              <a:buChar char="•"/>
            </a:pPr>
            <a:r>
              <a:rPr lang="en-US" sz="2000" dirty="0">
                <a:cs typeface="+mj-cs"/>
              </a:rPr>
              <a:t>Reduced Gearbox Stress</a:t>
            </a:r>
          </a:p>
          <a:p>
            <a:pPr marL="342900" indent="-342900">
              <a:buFont typeface="Arial" panose="020B0604020202020204" pitchFamily="34" charset="0"/>
              <a:buChar char="•"/>
            </a:pPr>
            <a:endParaRPr lang="en-US" sz="2000" dirty="0">
              <a:cs typeface="+mj-cs"/>
            </a:endParaRPr>
          </a:p>
          <a:p>
            <a:r>
              <a:rPr lang="en-GB" sz="2000" b="1" dirty="0">
                <a:cs typeface="Times New Roman" panose="02020603050405020304" pitchFamily="18" charset="0"/>
              </a:rPr>
              <a:t>Cons</a:t>
            </a:r>
          </a:p>
          <a:p>
            <a:pPr marL="342900" indent="-342900">
              <a:buFont typeface="Arial" panose="020B0604020202020204" pitchFamily="34" charset="0"/>
              <a:buChar char="•"/>
            </a:pPr>
            <a:r>
              <a:rPr lang="en-GB" sz="2000" dirty="0">
                <a:cs typeface="+mj-cs"/>
              </a:rPr>
              <a:t>Energy Loss</a:t>
            </a:r>
          </a:p>
          <a:p>
            <a:pPr marL="342900" indent="-342900">
              <a:buFont typeface="Arial" panose="020B0604020202020204" pitchFamily="34" charset="0"/>
              <a:buChar char="•"/>
            </a:pPr>
            <a:endParaRPr lang="en-GB" sz="2000" dirty="0">
              <a:cs typeface="+mj-cs"/>
            </a:endParaRPr>
          </a:p>
          <a:p>
            <a:pPr marL="342900" indent="-342900">
              <a:buFont typeface="Arial" panose="020B0604020202020204" pitchFamily="34" charset="0"/>
              <a:buChar char="•"/>
            </a:pPr>
            <a:r>
              <a:rPr lang="en-GB" sz="2000" dirty="0">
                <a:cs typeface="+mj-cs"/>
              </a:rPr>
              <a:t>High Cost</a:t>
            </a:r>
          </a:p>
        </p:txBody>
      </p:sp>
    </p:spTree>
    <p:extLst>
      <p:ext uri="{BB962C8B-B14F-4D97-AF65-F5344CB8AC3E}">
        <p14:creationId xmlns:p14="http://schemas.microsoft.com/office/powerpoint/2010/main" val="110655375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838200" y="854467"/>
            <a:ext cx="10515600" cy="7554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err="1"/>
              <a:t>Jaure</a:t>
            </a:r>
            <a:endParaRPr dirty="0"/>
          </a:p>
        </p:txBody>
      </p:sp>
      <p:sp>
        <p:nvSpPr>
          <p:cNvPr id="126" name="Google Shape;126;p6"/>
          <p:cNvSpPr txBox="1">
            <a:spLocks noGrp="1"/>
          </p:cNvSpPr>
          <p:nvPr>
            <p:ph type="body" idx="1"/>
          </p:nvPr>
        </p:nvSpPr>
        <p:spPr>
          <a:xfrm>
            <a:off x="838200" y="2248678"/>
            <a:ext cx="7830766" cy="4050739"/>
          </a:xfrm>
          <a:prstGeom prst="rect">
            <a:avLst/>
          </a:prstGeom>
          <a:noFill/>
          <a:ln>
            <a:noFill/>
          </a:ln>
        </p:spPr>
        <p:txBody>
          <a:bodyPr spcFirstLastPara="1" wrap="square" lIns="91425" tIns="45700" rIns="91425" bIns="45700" anchor="t" anchorCtr="0">
            <a:normAutofit/>
          </a:bodyPr>
          <a:lstStyle/>
          <a:p>
            <a:pPr marL="228600" lvl="0" indent="-228600" algn="l" rtl="0">
              <a:lnSpc>
                <a:spcPct val="150000"/>
              </a:lnSpc>
              <a:spcBef>
                <a:spcPts val="0"/>
              </a:spcBef>
              <a:spcAft>
                <a:spcPts val="0"/>
              </a:spcAft>
              <a:buClr>
                <a:schemeClr val="dk1"/>
              </a:buClr>
              <a:buSzPts val="2400"/>
              <a:buChar char="•"/>
            </a:pPr>
            <a:r>
              <a:rPr lang="en-US" sz="2400"/>
              <a:t>Jaure hydraulic shrink coupling</a:t>
            </a:r>
            <a:endParaRPr/>
          </a:p>
          <a:p>
            <a:pPr marL="685800" lvl="1" indent="-228600" algn="l" rtl="0">
              <a:lnSpc>
                <a:spcPct val="150000"/>
              </a:lnSpc>
              <a:spcBef>
                <a:spcPts val="500"/>
              </a:spcBef>
              <a:spcAft>
                <a:spcPts val="0"/>
              </a:spcAft>
              <a:buClr>
                <a:schemeClr val="dk1"/>
              </a:buClr>
              <a:buSzPts val="2000"/>
              <a:buChar char="•"/>
            </a:pPr>
            <a:r>
              <a:rPr lang="en-US" sz="2000"/>
              <a:t>Easier installation</a:t>
            </a:r>
            <a:endParaRPr/>
          </a:p>
          <a:p>
            <a:pPr marL="685800" lvl="1" indent="-228600" algn="l" rtl="0">
              <a:lnSpc>
                <a:spcPct val="150000"/>
              </a:lnSpc>
              <a:spcBef>
                <a:spcPts val="500"/>
              </a:spcBef>
              <a:spcAft>
                <a:spcPts val="0"/>
              </a:spcAft>
              <a:buClr>
                <a:schemeClr val="dk1"/>
              </a:buClr>
              <a:buSzPts val="2000"/>
              <a:buChar char="•"/>
            </a:pPr>
            <a:r>
              <a:rPr lang="en-US" sz="2000"/>
              <a:t>Can withstand high shock loads</a:t>
            </a:r>
            <a:endParaRPr/>
          </a:p>
          <a:p>
            <a:pPr marL="685800" lvl="1" indent="-228600" algn="l" rtl="0">
              <a:lnSpc>
                <a:spcPct val="150000"/>
              </a:lnSpc>
              <a:spcBef>
                <a:spcPts val="500"/>
              </a:spcBef>
              <a:spcAft>
                <a:spcPts val="0"/>
              </a:spcAft>
              <a:buClr>
                <a:schemeClr val="dk1"/>
              </a:buClr>
              <a:buSzPts val="2000"/>
              <a:buChar char="•"/>
            </a:pPr>
            <a:r>
              <a:rPr lang="en-US" sz="2000"/>
              <a:t>Leakage risk</a:t>
            </a:r>
            <a:endParaRPr/>
          </a:p>
          <a:p>
            <a:pPr marL="685800" lvl="1" indent="-228600" algn="l" rtl="0">
              <a:lnSpc>
                <a:spcPct val="150000"/>
              </a:lnSpc>
              <a:spcBef>
                <a:spcPts val="500"/>
              </a:spcBef>
              <a:spcAft>
                <a:spcPts val="0"/>
              </a:spcAft>
              <a:buClr>
                <a:schemeClr val="dk1"/>
              </a:buClr>
              <a:buSzPts val="2000"/>
              <a:buChar char="•"/>
            </a:pPr>
            <a:r>
              <a:rPr lang="en-US" sz="2000"/>
              <a:t>High pressure oil pump system is needed</a:t>
            </a:r>
            <a:endParaRPr/>
          </a:p>
          <a:p>
            <a:pPr marL="685800" lvl="1" indent="-76200" algn="l" rtl="0">
              <a:lnSpc>
                <a:spcPct val="150000"/>
              </a:lnSpc>
              <a:spcBef>
                <a:spcPts val="500"/>
              </a:spcBef>
              <a:spcAft>
                <a:spcPts val="0"/>
              </a:spcAft>
              <a:buClr>
                <a:schemeClr val="dk1"/>
              </a:buClr>
              <a:buSzPts val="2400"/>
              <a:buNone/>
            </a:pPr>
            <a:endParaRPr/>
          </a:p>
          <a:p>
            <a:pPr marL="228600" lvl="0" indent="-50800" algn="l" rtl="0">
              <a:lnSpc>
                <a:spcPct val="150000"/>
              </a:lnSpc>
              <a:spcBef>
                <a:spcPts val="1000"/>
              </a:spcBef>
              <a:spcAft>
                <a:spcPts val="0"/>
              </a:spcAft>
              <a:buClr>
                <a:schemeClr val="dk1"/>
              </a:buClr>
              <a:buSzPts val="2800"/>
              <a:buNone/>
            </a:pPr>
            <a:endParaRPr/>
          </a:p>
        </p:txBody>
      </p:sp>
      <p:sp>
        <p:nvSpPr>
          <p:cNvPr id="129" name="Google Shape;129;p6"/>
          <p:cNvSpPr txBox="1">
            <a:spLocks noGrp="1"/>
          </p:cNvSpPr>
          <p:nvPr>
            <p:ph type="sldNum" idx="12"/>
          </p:nvPr>
        </p:nvSpPr>
        <p:spPr>
          <a:xfrm>
            <a:off x="8610600" y="645874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latin typeface="Arial"/>
              <a:ea typeface="Arial"/>
              <a:cs typeface="Arial"/>
              <a:sym typeface="Arial"/>
            </a:endParaRPr>
          </a:p>
        </p:txBody>
      </p:sp>
      <p:sp>
        <p:nvSpPr>
          <p:cNvPr id="130" name="Google Shape;130;p6"/>
          <p:cNvSpPr txBox="1"/>
          <p:nvPr/>
        </p:nvSpPr>
        <p:spPr>
          <a:xfrm>
            <a:off x="-358028" y="1364982"/>
            <a:ext cx="4560588" cy="112806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700"/>
              <a:buFont typeface="Calibri"/>
              <a:buNone/>
            </a:pPr>
            <a:r>
              <a:rPr lang="en-US" sz="3700">
                <a:solidFill>
                  <a:schemeClr val="dk1"/>
                </a:solidFill>
                <a:latin typeface="Calibri"/>
                <a:ea typeface="Calibri"/>
                <a:cs typeface="Calibri"/>
                <a:sym typeface="Calibri"/>
              </a:rPr>
              <a:t>JHC couplings</a:t>
            </a:r>
            <a:endParaRPr/>
          </a:p>
        </p:txBody>
      </p:sp>
      <p:pic>
        <p:nvPicPr>
          <p:cNvPr id="131" name="Google Shape;131;p6"/>
          <p:cNvPicPr preferRelativeResize="0"/>
          <p:nvPr/>
        </p:nvPicPr>
        <p:blipFill rotWithShape="1">
          <a:blip r:embed="rId3">
            <a:alphaModFix/>
          </a:blip>
          <a:srcRect/>
          <a:stretch/>
        </p:blipFill>
        <p:spPr>
          <a:xfrm>
            <a:off x="9227588" y="1784112"/>
            <a:ext cx="2126212" cy="2285017"/>
          </a:xfrm>
          <a:prstGeom prst="rect">
            <a:avLst/>
          </a:prstGeom>
          <a:noFill/>
          <a:ln>
            <a:noFill/>
          </a:ln>
        </p:spPr>
      </p:pic>
      <p:pic>
        <p:nvPicPr>
          <p:cNvPr id="132" name="Google Shape;132;p6"/>
          <p:cNvPicPr preferRelativeResize="0"/>
          <p:nvPr/>
        </p:nvPicPr>
        <p:blipFill rotWithShape="1">
          <a:blip r:embed="rId4">
            <a:alphaModFix/>
          </a:blip>
          <a:srcRect/>
          <a:stretch/>
        </p:blipFill>
        <p:spPr>
          <a:xfrm>
            <a:off x="9415205" y="4068147"/>
            <a:ext cx="1750978" cy="1893500"/>
          </a:xfrm>
          <a:prstGeom prst="rect">
            <a:avLst/>
          </a:prstGeom>
          <a:noFill/>
          <a:ln>
            <a:noFill/>
          </a:ln>
        </p:spPr>
      </p:pic>
      <p:sp>
        <p:nvSpPr>
          <p:cNvPr id="133" name="Google Shape;133;p6"/>
          <p:cNvSpPr txBox="1"/>
          <p:nvPr/>
        </p:nvSpPr>
        <p:spPr>
          <a:xfrm>
            <a:off x="6096000" y="6102080"/>
            <a:ext cx="647824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AEABAB"/>
                </a:solidFill>
                <a:latin typeface="Calibri"/>
                <a:ea typeface="Calibri"/>
                <a:cs typeface="Calibri"/>
                <a:sym typeface="Calibri"/>
              </a:rPr>
              <a:t>Source: https://www.regalrexnord.com/brands/jaure/wind-power-drives</a:t>
            </a:r>
            <a:endParaRPr/>
          </a:p>
        </p:txBody>
      </p:sp>
      <p:pic>
        <p:nvPicPr>
          <p:cNvPr id="11" name="Picture 10"/>
          <p:cNvPicPr>
            <a:picLocks noChangeAspect="1"/>
          </p:cNvPicPr>
          <p:nvPr/>
        </p:nvPicPr>
        <p:blipFill>
          <a:blip r:embed="rId5"/>
          <a:stretch>
            <a:fillRect/>
          </a:stretch>
        </p:blipFill>
        <p:spPr>
          <a:xfrm>
            <a:off x="11170802" y="0"/>
            <a:ext cx="951532" cy="630907"/>
          </a:xfrm>
          <a:prstGeom prst="rect">
            <a:avLst/>
          </a:prstGeom>
        </p:spPr>
      </p:pic>
      <p:sp>
        <p:nvSpPr>
          <p:cNvPr id="10"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2"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2838409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838200" y="870173"/>
            <a:ext cx="10515600" cy="7554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err="1"/>
              <a:t>Flender</a:t>
            </a:r>
            <a:endParaRPr dirty="0"/>
          </a:p>
        </p:txBody>
      </p:sp>
      <p:sp>
        <p:nvSpPr>
          <p:cNvPr id="116" name="Google Shape;116;p5"/>
          <p:cNvSpPr txBox="1">
            <a:spLocks noGrp="1"/>
          </p:cNvSpPr>
          <p:nvPr>
            <p:ph type="sldNum" idx="12"/>
          </p:nvPr>
        </p:nvSpPr>
        <p:spPr>
          <a:xfrm>
            <a:off x="8610600" y="645874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117" name="Google Shape;117;p5"/>
          <p:cNvSpPr txBox="1"/>
          <p:nvPr/>
        </p:nvSpPr>
        <p:spPr>
          <a:xfrm>
            <a:off x="0" y="1537404"/>
            <a:ext cx="4560588" cy="1172946"/>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700"/>
              <a:buFont typeface="Calibri"/>
              <a:buNone/>
            </a:pPr>
            <a:r>
              <a:rPr lang="en-US" sz="3700">
                <a:solidFill>
                  <a:schemeClr val="dk1"/>
                </a:solidFill>
                <a:latin typeface="Calibri"/>
                <a:ea typeface="Calibri"/>
                <a:cs typeface="Calibri"/>
                <a:sym typeface="Calibri"/>
              </a:rPr>
              <a:t>ARPEX GIGA wind coupling</a:t>
            </a:r>
            <a:endParaRPr/>
          </a:p>
        </p:txBody>
      </p:sp>
      <p:sp>
        <p:nvSpPr>
          <p:cNvPr id="118" name="Google Shape;118;p5"/>
          <p:cNvSpPr txBox="1"/>
          <p:nvPr/>
        </p:nvSpPr>
        <p:spPr>
          <a:xfrm>
            <a:off x="447869" y="2119576"/>
            <a:ext cx="6783355" cy="4186213"/>
          </a:xfrm>
          <a:prstGeom prst="rect">
            <a:avLst/>
          </a:prstGeom>
          <a:noFill/>
          <a:ln>
            <a:noFill/>
          </a:ln>
        </p:spPr>
        <p:txBody>
          <a:bodyPr spcFirstLastPara="1" wrap="square" lIns="91425" tIns="45700" rIns="91425" bIns="45700" anchor="ctr" anchorCtr="0">
            <a:normAutofit/>
          </a:bodyPr>
          <a:lstStyle/>
          <a:p>
            <a:pPr marL="228600" marR="0" lvl="0" indent="-228600" algn="l" rtl="0">
              <a:lnSpc>
                <a:spcPct val="150000"/>
              </a:lnSpc>
              <a:spcBef>
                <a:spcPts val="0"/>
              </a:spcBef>
              <a:spcAft>
                <a:spcPts val="0"/>
              </a:spcAft>
              <a:buClr>
                <a:schemeClr val="dk1"/>
              </a:buClr>
              <a:buSzPts val="2400"/>
              <a:buFont typeface="Arial"/>
              <a:buChar char="•"/>
            </a:pPr>
            <a:r>
              <a:rPr lang="en-US" sz="2400" dirty="0">
                <a:solidFill>
                  <a:schemeClr val="dk1"/>
                </a:solidFill>
                <a:latin typeface="Calibri"/>
                <a:ea typeface="Calibri"/>
                <a:cs typeface="Calibri"/>
                <a:sym typeface="Calibri"/>
              </a:rPr>
              <a:t>This </a:t>
            </a:r>
            <a:r>
              <a:rPr lang="en-US" sz="2000" dirty="0">
                <a:solidFill>
                  <a:schemeClr val="dk1"/>
                </a:solidFill>
                <a:latin typeface="Calibri"/>
                <a:ea typeface="Calibri"/>
                <a:cs typeface="Calibri"/>
                <a:sym typeface="Calibri"/>
              </a:rPr>
              <a:t>coupling</a:t>
            </a:r>
            <a:r>
              <a:rPr lang="en-US" sz="2400" dirty="0">
                <a:solidFill>
                  <a:schemeClr val="dk1"/>
                </a:solidFill>
                <a:latin typeface="Calibri"/>
                <a:ea typeface="Calibri"/>
                <a:cs typeface="Calibri"/>
                <a:sym typeface="Calibri"/>
              </a:rPr>
              <a:t> can transmit torques of up to 12 </a:t>
            </a:r>
            <a:r>
              <a:rPr lang="en-US" sz="2400" dirty="0" err="1">
                <a:solidFill>
                  <a:schemeClr val="dk1"/>
                </a:solidFill>
                <a:latin typeface="Calibri"/>
                <a:ea typeface="Calibri"/>
                <a:cs typeface="Calibri"/>
                <a:sym typeface="Calibri"/>
              </a:rPr>
              <a:t>MNm</a:t>
            </a:r>
            <a:r>
              <a:rPr lang="en-US" sz="2400" dirty="0">
                <a:solidFill>
                  <a:schemeClr val="dk1"/>
                </a:solidFill>
                <a:latin typeface="Calibri"/>
                <a:ea typeface="Calibri"/>
                <a:cs typeface="Calibri"/>
                <a:sym typeface="Calibri"/>
              </a:rPr>
              <a:t>.</a:t>
            </a:r>
            <a:endParaRPr dirty="0"/>
          </a:p>
          <a:p>
            <a:pPr marL="685800" marR="0" lvl="1" indent="-228600" algn="l" rtl="0">
              <a:lnSpc>
                <a:spcPct val="15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maintenance-free</a:t>
            </a:r>
            <a:endParaRPr dirty="0"/>
          </a:p>
          <a:p>
            <a:pPr marL="685800" marR="0" lvl="1" indent="-228600" algn="l" rtl="0">
              <a:lnSpc>
                <a:spcPct val="15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compensate for axial, angular and radial misalignments.</a:t>
            </a:r>
            <a:endParaRPr dirty="0"/>
          </a:p>
          <a:p>
            <a:pPr marL="685800" marR="0" lvl="1" indent="-228600" algn="l" rtl="0">
              <a:lnSpc>
                <a:spcPct val="150000"/>
              </a:lnSpc>
              <a:spcBef>
                <a:spcPts val="500"/>
              </a:spcBef>
              <a:spcAft>
                <a:spcPts val="0"/>
              </a:spcAft>
              <a:buClr>
                <a:schemeClr val="dk1"/>
              </a:buClr>
              <a:buSzPts val="2000"/>
              <a:buFont typeface="Arial"/>
              <a:buChar char="•"/>
            </a:pPr>
            <a:r>
              <a:rPr lang="en-US" sz="2000" b="0" i="0" u="none" strike="noStrike" cap="none" dirty="0">
                <a:solidFill>
                  <a:schemeClr val="dk1"/>
                </a:solidFill>
                <a:latin typeface="Calibri"/>
                <a:ea typeface="Calibri"/>
                <a:cs typeface="Calibri"/>
                <a:sym typeface="Calibri"/>
              </a:rPr>
              <a:t>A lot of Mechanical components</a:t>
            </a:r>
            <a:endParaRPr dirty="0"/>
          </a:p>
          <a:p>
            <a:pPr marL="685800" marR="0" lvl="1" indent="-101600" algn="l" rtl="0">
              <a:lnSpc>
                <a:spcPct val="150000"/>
              </a:lnSpc>
              <a:spcBef>
                <a:spcPts val="500"/>
              </a:spcBef>
              <a:spcAft>
                <a:spcPts val="0"/>
              </a:spcAft>
              <a:buClr>
                <a:schemeClr val="dk1"/>
              </a:buClr>
              <a:buSzPts val="2000"/>
              <a:buFont typeface="Arial"/>
              <a:buNone/>
            </a:pPr>
            <a:endParaRPr sz="2000" b="0" i="0" u="none" strike="noStrike" cap="none" dirty="0">
              <a:solidFill>
                <a:schemeClr val="dk1"/>
              </a:solidFill>
              <a:latin typeface="Calibri"/>
              <a:ea typeface="Calibri"/>
              <a:cs typeface="Calibri"/>
              <a:sym typeface="Calibri"/>
            </a:endParaRPr>
          </a:p>
          <a:p>
            <a:pPr marL="457200" marR="0" lvl="1" indent="0" algn="l" rtl="0">
              <a:lnSpc>
                <a:spcPct val="150000"/>
              </a:lnSpc>
              <a:spcBef>
                <a:spcPts val="500"/>
              </a:spcBef>
              <a:spcAft>
                <a:spcPts val="0"/>
              </a:spcAft>
              <a:buClr>
                <a:schemeClr val="dk1"/>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19" name="Google Shape;119;p5"/>
          <p:cNvSpPr txBox="1"/>
          <p:nvPr/>
        </p:nvSpPr>
        <p:spPr>
          <a:xfrm>
            <a:off x="6096000" y="5825082"/>
            <a:ext cx="647824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AEABAB"/>
                </a:solidFill>
                <a:latin typeface="Calibri"/>
                <a:ea typeface="Calibri"/>
                <a:cs typeface="Calibri"/>
                <a:sym typeface="Calibri"/>
              </a:rPr>
              <a:t>Source: https://www.flender.com/Produkte/Kupplungen/ARPEX-Windkupplungen/p/ATN09001</a:t>
            </a:r>
            <a:endParaRPr/>
          </a:p>
        </p:txBody>
      </p:sp>
      <p:pic>
        <p:nvPicPr>
          <p:cNvPr id="120" name="Google Shape;120;p5" descr="A blue and silver wheel&#10;&#10;Description automatically generated"/>
          <p:cNvPicPr preferRelativeResize="0">
            <a:picLocks noGrp="1"/>
          </p:cNvPicPr>
          <p:nvPr>
            <p:ph type="body" idx="1"/>
          </p:nvPr>
        </p:nvPicPr>
        <p:blipFill rotWithShape="1">
          <a:blip r:embed="rId3">
            <a:alphaModFix/>
          </a:blip>
          <a:srcRect/>
          <a:stretch/>
        </p:blipFill>
        <p:spPr>
          <a:xfrm>
            <a:off x="8688026" y="2031650"/>
            <a:ext cx="2665774" cy="3176636"/>
          </a:xfrm>
          <a:prstGeom prst="rect">
            <a:avLst/>
          </a:prstGeom>
          <a:noFill/>
          <a:ln>
            <a:noFill/>
          </a:ln>
        </p:spPr>
      </p:pic>
      <p:pic>
        <p:nvPicPr>
          <p:cNvPr id="10" name="Picture 9"/>
          <p:cNvPicPr>
            <a:picLocks noChangeAspect="1"/>
          </p:cNvPicPr>
          <p:nvPr/>
        </p:nvPicPr>
        <p:blipFill>
          <a:blip r:embed="rId4"/>
          <a:stretch>
            <a:fillRect/>
          </a:stretch>
        </p:blipFill>
        <p:spPr>
          <a:xfrm>
            <a:off x="11170802" y="0"/>
            <a:ext cx="951532" cy="630907"/>
          </a:xfrm>
          <a:prstGeom prst="rect">
            <a:avLst/>
          </a:prstGeom>
        </p:spPr>
      </p:pic>
      <p:sp>
        <p:nvSpPr>
          <p:cNvPr id="9"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43947414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7"/>
          <p:cNvSpPr txBox="1">
            <a:spLocks noGrp="1"/>
          </p:cNvSpPr>
          <p:nvPr>
            <p:ph type="title"/>
          </p:nvPr>
        </p:nvSpPr>
        <p:spPr>
          <a:xfrm>
            <a:off x="590717" y="831600"/>
            <a:ext cx="10515600" cy="755471"/>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n-US" b="1" dirty="0" err="1"/>
              <a:t>Geislinger</a:t>
            </a:r>
            <a:endParaRPr dirty="0"/>
          </a:p>
        </p:txBody>
      </p:sp>
      <p:pic>
        <p:nvPicPr>
          <p:cNvPr id="139" name="Google Shape;139;p7" descr="A red and white circular object&#10;&#10;Description automatically generated"/>
          <p:cNvPicPr preferRelativeResize="0">
            <a:picLocks noGrp="1"/>
          </p:cNvPicPr>
          <p:nvPr>
            <p:ph type="body" idx="1"/>
          </p:nvPr>
        </p:nvPicPr>
        <p:blipFill rotWithShape="1">
          <a:blip r:embed="rId3">
            <a:alphaModFix/>
          </a:blip>
          <a:srcRect/>
          <a:stretch/>
        </p:blipFill>
        <p:spPr>
          <a:xfrm>
            <a:off x="8357254" y="1974503"/>
            <a:ext cx="3654574" cy="3543705"/>
          </a:xfrm>
          <a:prstGeom prst="rect">
            <a:avLst/>
          </a:prstGeom>
          <a:noFill/>
          <a:ln w="38100" cap="sq" cmpd="sng">
            <a:solidFill>
              <a:srgbClr val="000000"/>
            </a:solidFill>
            <a:prstDash val="solid"/>
            <a:miter lim="800000"/>
            <a:headEnd type="none" w="sm" len="sm"/>
            <a:tailEnd type="none" w="sm" len="sm"/>
          </a:ln>
          <a:effectLst>
            <a:outerShdw blurRad="50800" dist="38100" dir="2700000" algn="tl" rotWithShape="0">
              <a:srgbClr val="000000">
                <a:alpha val="42745"/>
              </a:srgbClr>
            </a:outerShdw>
          </a:effectLst>
        </p:spPr>
      </p:pic>
      <p:sp>
        <p:nvSpPr>
          <p:cNvPr id="142" name="Google Shape;142;p7"/>
          <p:cNvSpPr txBox="1">
            <a:spLocks noGrp="1"/>
          </p:cNvSpPr>
          <p:nvPr>
            <p:ph type="sldNum" idx="12"/>
          </p:nvPr>
        </p:nvSpPr>
        <p:spPr>
          <a:xfrm>
            <a:off x="8610600" y="6458742"/>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143" name="Google Shape;143;p7"/>
          <p:cNvSpPr txBox="1"/>
          <p:nvPr/>
        </p:nvSpPr>
        <p:spPr>
          <a:xfrm>
            <a:off x="-86603" y="956205"/>
            <a:ext cx="4560588" cy="112806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3700"/>
              <a:buFont typeface="Calibri"/>
              <a:buNone/>
            </a:pPr>
            <a:r>
              <a:rPr lang="en-US" sz="3700" dirty="0">
                <a:solidFill>
                  <a:schemeClr val="dk1"/>
                </a:solidFill>
                <a:latin typeface="Calibri"/>
                <a:ea typeface="Calibri"/>
                <a:cs typeface="Calibri"/>
                <a:sym typeface="Calibri"/>
              </a:rPr>
              <a:t>COMPOWIND Coupling</a:t>
            </a:r>
            <a:endParaRPr dirty="0"/>
          </a:p>
        </p:txBody>
      </p:sp>
      <p:sp>
        <p:nvSpPr>
          <p:cNvPr id="144" name="Google Shape;144;p7"/>
          <p:cNvSpPr txBox="1"/>
          <p:nvPr/>
        </p:nvSpPr>
        <p:spPr>
          <a:xfrm>
            <a:off x="590717" y="2161200"/>
            <a:ext cx="7766537" cy="4193656"/>
          </a:xfrm>
          <a:prstGeom prst="rect">
            <a:avLst/>
          </a:prstGeom>
          <a:noFill/>
          <a:ln>
            <a:noFill/>
          </a:ln>
        </p:spPr>
        <p:txBody>
          <a:bodyPr spcFirstLastPara="1" wrap="square" lIns="91425" tIns="45700" rIns="91425" bIns="45700" anchor="ctr" anchorCtr="0">
            <a:normAutofit fontScale="85000" lnSpcReduction="20000"/>
          </a:bodyPr>
          <a:lstStyle/>
          <a:p>
            <a:pPr marL="0" marR="0" lvl="0" indent="0" algn="l" rtl="0">
              <a:lnSpc>
                <a:spcPct val="150000"/>
              </a:lnSpc>
              <a:spcBef>
                <a:spcPts val="0"/>
              </a:spcBef>
              <a:spcAft>
                <a:spcPts val="0"/>
              </a:spcAft>
              <a:buClr>
                <a:schemeClr val="dk1"/>
              </a:buClr>
              <a:buSzPct val="100000"/>
              <a:buFont typeface="Arial"/>
              <a:buNone/>
            </a:pPr>
            <a:r>
              <a:rPr lang="en-US" sz="2400" dirty="0">
                <a:solidFill>
                  <a:schemeClr val="dk1"/>
                </a:solidFill>
                <a:latin typeface="Calibri"/>
                <a:ea typeface="Calibri"/>
                <a:cs typeface="Calibri"/>
                <a:sym typeface="Calibri"/>
              </a:rPr>
              <a:t>An innovative concept of fatigue-resistant and maintenance-free fiber composite membranes. With more than 90% reduction of rotor non-torque loads.</a:t>
            </a:r>
            <a:endParaRPr dirty="0"/>
          </a:p>
          <a:p>
            <a:pPr marL="228600" marR="0" lvl="0" indent="-228600" algn="l" rtl="0">
              <a:lnSpc>
                <a:spcPct val="150000"/>
              </a:lnSpc>
              <a:spcBef>
                <a:spcPts val="1000"/>
              </a:spcBef>
              <a:spcAft>
                <a:spcPts val="0"/>
              </a:spcAft>
              <a:buClr>
                <a:schemeClr val="dk1"/>
              </a:buClr>
              <a:buSzPct val="100000"/>
              <a:buFont typeface="Arial"/>
              <a:buChar char="•"/>
            </a:pPr>
            <a:r>
              <a:rPr lang="en-US" sz="2000" dirty="0">
                <a:solidFill>
                  <a:schemeClr val="dk1"/>
                </a:solidFill>
                <a:latin typeface="Calibri"/>
                <a:ea typeface="Calibri"/>
                <a:cs typeface="Calibri"/>
                <a:sym typeface="Calibri"/>
              </a:rPr>
              <a:t>Fatigue-resistant</a:t>
            </a:r>
            <a:endParaRPr dirty="0"/>
          </a:p>
          <a:p>
            <a:pPr marL="228600" marR="0" lvl="0" indent="-228600" algn="l" rtl="0">
              <a:lnSpc>
                <a:spcPct val="150000"/>
              </a:lnSpc>
              <a:spcBef>
                <a:spcPts val="1000"/>
              </a:spcBef>
              <a:spcAft>
                <a:spcPts val="0"/>
              </a:spcAft>
              <a:buClr>
                <a:schemeClr val="dk1"/>
              </a:buClr>
              <a:buSzPct val="100000"/>
              <a:buFont typeface="Arial"/>
              <a:buChar char="•"/>
            </a:pPr>
            <a:r>
              <a:rPr lang="en-US" sz="2000" dirty="0">
                <a:solidFill>
                  <a:schemeClr val="dk1"/>
                </a:solidFill>
                <a:latin typeface="Calibri"/>
                <a:ea typeface="Calibri"/>
                <a:cs typeface="Calibri"/>
                <a:sym typeface="Calibri"/>
              </a:rPr>
              <a:t>Maintenance-free</a:t>
            </a:r>
            <a:endParaRPr dirty="0"/>
          </a:p>
          <a:p>
            <a:pPr marL="228600" marR="0" lvl="0" indent="-228600" algn="l" rtl="0">
              <a:lnSpc>
                <a:spcPct val="150000"/>
              </a:lnSpc>
              <a:spcBef>
                <a:spcPts val="1000"/>
              </a:spcBef>
              <a:spcAft>
                <a:spcPts val="0"/>
              </a:spcAft>
              <a:buClr>
                <a:schemeClr val="dk1"/>
              </a:buClr>
              <a:buSzPct val="100000"/>
              <a:buFont typeface="Arial"/>
              <a:buChar char="•"/>
            </a:pPr>
            <a:r>
              <a:rPr lang="en-US" sz="2000" dirty="0">
                <a:solidFill>
                  <a:schemeClr val="dk1"/>
                </a:solidFill>
                <a:latin typeface="Calibri"/>
                <a:ea typeface="Calibri"/>
                <a:cs typeface="Calibri"/>
                <a:sym typeface="Calibri"/>
              </a:rPr>
              <a:t>No aging, no wear, resistant to heat, frost, and saltwater</a:t>
            </a:r>
            <a:endParaRPr dirty="0"/>
          </a:p>
          <a:p>
            <a:pPr marL="228600" marR="0" lvl="0" indent="-228600" algn="l" rtl="0">
              <a:lnSpc>
                <a:spcPct val="150000"/>
              </a:lnSpc>
              <a:spcBef>
                <a:spcPts val="1000"/>
              </a:spcBef>
              <a:spcAft>
                <a:spcPts val="0"/>
              </a:spcAft>
              <a:buClr>
                <a:schemeClr val="dk1"/>
              </a:buClr>
              <a:buSzPct val="100000"/>
              <a:buFont typeface="Arial"/>
              <a:buChar char="•"/>
            </a:pPr>
            <a:r>
              <a:rPr lang="en-US" sz="2000" dirty="0">
                <a:solidFill>
                  <a:schemeClr val="dk1"/>
                </a:solidFill>
                <a:latin typeface="Calibri"/>
                <a:ea typeface="Calibri"/>
                <a:cs typeface="Calibri"/>
                <a:sym typeface="Calibri"/>
              </a:rPr>
              <a:t>Diameters up to 3.5 m</a:t>
            </a:r>
            <a:endParaRPr dirty="0"/>
          </a:p>
          <a:p>
            <a:pPr marL="228600" marR="0" lvl="0" indent="-228600" algn="l" rtl="0">
              <a:lnSpc>
                <a:spcPct val="150000"/>
              </a:lnSpc>
              <a:spcBef>
                <a:spcPts val="1000"/>
              </a:spcBef>
              <a:spcAft>
                <a:spcPts val="0"/>
              </a:spcAft>
              <a:buClr>
                <a:schemeClr val="dk1"/>
              </a:buClr>
              <a:buSzPct val="100000"/>
              <a:buFont typeface="Arial"/>
              <a:buChar char="•"/>
            </a:pPr>
            <a:r>
              <a:rPr lang="en-US" sz="2000" dirty="0">
                <a:solidFill>
                  <a:schemeClr val="dk1"/>
                </a:solidFill>
                <a:latin typeface="Calibri"/>
                <a:ea typeface="Calibri"/>
                <a:cs typeface="Calibri"/>
                <a:sym typeface="Calibri"/>
              </a:rPr>
              <a:t>Weight-saving design</a:t>
            </a:r>
            <a:endParaRPr dirty="0"/>
          </a:p>
          <a:p>
            <a:pPr marL="228600" marR="0" lvl="0" indent="-228600" algn="l" rtl="0">
              <a:lnSpc>
                <a:spcPct val="150000"/>
              </a:lnSpc>
              <a:spcBef>
                <a:spcPts val="1000"/>
              </a:spcBef>
              <a:spcAft>
                <a:spcPts val="0"/>
              </a:spcAft>
              <a:buClr>
                <a:schemeClr val="dk1"/>
              </a:buClr>
              <a:buSzPct val="100000"/>
              <a:buFont typeface="Arial"/>
              <a:buChar char="•"/>
            </a:pPr>
            <a:r>
              <a:rPr lang="en-US" sz="2000" dirty="0">
                <a:solidFill>
                  <a:schemeClr val="dk1"/>
                </a:solidFill>
                <a:latin typeface="Calibri"/>
                <a:ea typeface="Calibri"/>
                <a:cs typeface="Calibri"/>
                <a:sym typeface="Calibri"/>
              </a:rPr>
              <a:t>Long life cycle</a:t>
            </a:r>
            <a:endParaRPr dirty="0"/>
          </a:p>
        </p:txBody>
      </p:sp>
      <p:sp>
        <p:nvSpPr>
          <p:cNvPr id="145" name="Google Shape;145;p7"/>
          <p:cNvSpPr txBox="1"/>
          <p:nvPr/>
        </p:nvSpPr>
        <p:spPr>
          <a:xfrm>
            <a:off x="6918648" y="5794311"/>
            <a:ext cx="5570376"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rgbClr val="AEABAB"/>
                </a:solidFill>
                <a:latin typeface="Calibri"/>
                <a:ea typeface="Calibri"/>
                <a:cs typeface="Calibri"/>
                <a:sym typeface="Calibri"/>
              </a:rPr>
              <a:t>Source: https://www.geislinger.com/en/products/product/compowind-coupling/</a:t>
            </a:r>
            <a:endParaRPr/>
          </a:p>
        </p:txBody>
      </p:sp>
      <p:pic>
        <p:nvPicPr>
          <p:cNvPr id="10" name="Picture 9"/>
          <p:cNvPicPr>
            <a:picLocks noChangeAspect="1"/>
          </p:cNvPicPr>
          <p:nvPr/>
        </p:nvPicPr>
        <p:blipFill>
          <a:blip r:embed="rId4"/>
          <a:stretch>
            <a:fillRect/>
          </a:stretch>
        </p:blipFill>
        <p:spPr>
          <a:xfrm>
            <a:off x="11170802" y="0"/>
            <a:ext cx="951532" cy="630907"/>
          </a:xfrm>
          <a:prstGeom prst="rect">
            <a:avLst/>
          </a:prstGeom>
        </p:spPr>
      </p:pic>
      <p:sp>
        <p:nvSpPr>
          <p:cNvPr id="9"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1"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6648108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05" y="0"/>
            <a:ext cx="10515600" cy="1325563"/>
          </a:xfrm>
        </p:spPr>
        <p:txBody>
          <a:bodyPr>
            <a:normAutofit/>
          </a:bodyPr>
          <a:lstStyle/>
          <a:p>
            <a:r>
              <a:rPr lang="en-US" b="1" i="1" u="sng" dirty="0">
                <a:solidFill>
                  <a:srgbClr val="002060"/>
                </a:solidFill>
              </a:rPr>
              <a:t/>
            </a:r>
            <a:br>
              <a:rPr lang="en-US" b="1" i="1" u="sng" dirty="0">
                <a:solidFill>
                  <a:srgbClr val="002060"/>
                </a:solidFill>
              </a:rPr>
            </a:br>
            <a:endParaRPr lang="en-US" dirty="0"/>
          </a:p>
        </p:txBody>
      </p:sp>
      <p:sp>
        <p:nvSpPr>
          <p:cNvPr id="3" name="Content Placeholder 2"/>
          <p:cNvSpPr>
            <a:spLocks noGrp="1"/>
          </p:cNvSpPr>
          <p:nvPr>
            <p:ph idx="1"/>
          </p:nvPr>
        </p:nvSpPr>
        <p:spPr>
          <a:xfrm>
            <a:off x="212556" y="814972"/>
            <a:ext cx="11686675" cy="5176754"/>
          </a:xfrm>
        </p:spPr>
        <p:txBody>
          <a:bodyPr>
            <a:normAutofit/>
          </a:bodyPr>
          <a:lstStyle/>
          <a:p>
            <a:r>
              <a:rPr lang="en-US" sz="1800" dirty="0" smtClean="0">
                <a:latin typeface="Times New Roman" panose="02020603050405020304" pitchFamily="18" charset="0"/>
                <a:cs typeface="Times New Roman" panose="02020603050405020304" pitchFamily="18" charset="0"/>
              </a:rPr>
              <a:t>Got some idea about from the internet and some website that is </a:t>
            </a:r>
            <a:r>
              <a:rPr lang="en-US" sz="1800" b="1" u="sng" dirty="0" smtClean="0">
                <a:latin typeface="Times New Roman" panose="02020603050405020304" pitchFamily="18" charset="0"/>
                <a:cs typeface="Times New Roman" panose="02020603050405020304" pitchFamily="18" charset="0"/>
              </a:rPr>
              <a:t>Winenergy</a:t>
            </a:r>
            <a:r>
              <a:rPr lang="en-US" sz="1800" dirty="0" smtClean="0">
                <a:latin typeface="Times New Roman" panose="02020603050405020304" pitchFamily="18" charset="0"/>
                <a:cs typeface="Times New Roman" panose="02020603050405020304" pitchFamily="18" charset="0"/>
              </a:rPr>
              <a:t> group of company which origin of the German possible to provide in Syria because they have large production of gearbox which can gives good amount of work output and higher generation rates.</a:t>
            </a:r>
          </a:p>
          <a:p>
            <a:r>
              <a:rPr lang="en-US" sz="1800" dirty="0" smtClean="0">
                <a:latin typeface="Times New Roman" panose="02020603050405020304" pitchFamily="18" charset="0"/>
                <a:cs typeface="Times New Roman" panose="02020603050405020304" pitchFamily="18" charset="0"/>
              </a:rPr>
              <a:t>Enercon company is also leading for supplies in Syrian region.</a:t>
            </a:r>
          </a:p>
          <a:p>
            <a:r>
              <a:rPr lang="en-US" sz="1800" dirty="0" smtClean="0">
                <a:latin typeface="Times New Roman" panose="02020603050405020304" pitchFamily="18" charset="0"/>
                <a:cs typeface="Times New Roman" panose="02020603050405020304" pitchFamily="18" charset="0"/>
              </a:rPr>
              <a:t>ZF wind power </a:t>
            </a:r>
            <a:r>
              <a:rPr lang="en-US" sz="1800" dirty="0" err="1" smtClean="0">
                <a:latin typeface="Times New Roman" panose="02020603050405020304" pitchFamily="18" charset="0"/>
                <a:cs typeface="Times New Roman" panose="02020603050405020304" pitchFamily="18" charset="0"/>
              </a:rPr>
              <a:t>Antwerpen</a:t>
            </a:r>
            <a:r>
              <a:rPr lang="en-US" sz="1800" dirty="0" smtClean="0">
                <a:latin typeface="Times New Roman" panose="02020603050405020304" pitchFamily="18" charset="0"/>
                <a:cs typeface="Times New Roman" panose="02020603050405020304" pitchFamily="18" charset="0"/>
              </a:rPr>
              <a:t> also who is responsible to provide in this country</a:t>
            </a:r>
          </a:p>
          <a:p>
            <a:r>
              <a:rPr lang="en-US" sz="1800" dirty="0" smtClean="0">
                <a:latin typeface="Times New Roman" panose="02020603050405020304" pitchFamily="18" charset="0"/>
                <a:cs typeface="Times New Roman" panose="02020603050405020304" pitchFamily="18" charset="0"/>
              </a:rPr>
              <a:t> ZF wind power and giants company like Siemens and flander 40-50% stockholder for this project for suppliers.</a:t>
            </a:r>
          </a:p>
          <a:p>
            <a:pPr marL="0" indent="0">
              <a:buNone/>
            </a:pPr>
            <a:r>
              <a:rPr lang="en-US" sz="1800" dirty="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     ( Above companies are located </a:t>
            </a:r>
            <a:r>
              <a:rPr lang="en-US" sz="1800" b="1" u="sng" dirty="0" smtClean="0">
                <a:latin typeface="Times New Roman" panose="02020603050405020304" pitchFamily="18" charset="0"/>
                <a:cs typeface="Times New Roman" panose="02020603050405020304" pitchFamily="18" charset="0"/>
              </a:rPr>
              <a:t>in European region </a:t>
            </a:r>
            <a:r>
              <a:rPr lang="en-US" sz="1800" dirty="0" smtClean="0">
                <a:latin typeface="Times New Roman" panose="02020603050405020304" pitchFamily="18" charset="0"/>
                <a:cs typeface="Times New Roman" panose="02020603050405020304" pitchFamily="18" charset="0"/>
              </a:rPr>
              <a:t>mostly are capable enough)</a:t>
            </a:r>
          </a:p>
          <a:p>
            <a:pPr marL="0" indent="0">
              <a:buNone/>
            </a:pPr>
            <a:endParaRPr lang="en-US" sz="1800" dirty="0">
              <a:latin typeface="Times New Roman" panose="02020603050405020304" pitchFamily="18" charset="0"/>
              <a:cs typeface="Times New Roman" panose="02020603050405020304" pitchFamily="18" charset="0"/>
            </a:endParaRPr>
          </a:p>
          <a:p>
            <a:r>
              <a:rPr lang="en-US" sz="1800" dirty="0" err="1" smtClean="0">
                <a:latin typeface="Times New Roman" panose="02020603050405020304" pitchFamily="18" charset="0"/>
                <a:cs typeface="Times New Roman" panose="02020603050405020304" pitchFamily="18" charset="0"/>
              </a:rPr>
              <a:t>Goldwind</a:t>
            </a:r>
            <a:r>
              <a:rPr lang="en-US" sz="1800" dirty="0" smtClean="0">
                <a:latin typeface="Times New Roman" panose="02020603050405020304" pitchFamily="18" charset="0"/>
                <a:cs typeface="Times New Roman" panose="02020603050405020304" pitchFamily="18" charset="0"/>
              </a:rPr>
              <a:t> and </a:t>
            </a:r>
            <a:r>
              <a:rPr lang="en-US" sz="1800" dirty="0" err="1" smtClean="0">
                <a:latin typeface="Times New Roman" panose="02020603050405020304" pitchFamily="18" charset="0"/>
                <a:cs typeface="Times New Roman" panose="02020603050405020304" pitchFamily="18" charset="0"/>
              </a:rPr>
              <a:t>Dongfang</a:t>
            </a:r>
            <a:r>
              <a:rPr lang="en-US" sz="1800" dirty="0" smtClean="0">
                <a:latin typeface="Times New Roman" panose="02020603050405020304" pitchFamily="18" charset="0"/>
                <a:cs typeface="Times New Roman" panose="02020603050405020304" pitchFamily="18" charset="0"/>
              </a:rPr>
              <a:t> is also could become leading for suppliers of gearbox,brake,coupling ( </a:t>
            </a:r>
            <a:r>
              <a:rPr lang="en-US" sz="1800" b="1" u="sng" dirty="0" smtClean="0">
                <a:latin typeface="Times New Roman" panose="02020603050405020304" pitchFamily="18" charset="0"/>
                <a:cs typeface="Times New Roman" panose="02020603050405020304" pitchFamily="18" charset="0"/>
              </a:rPr>
              <a:t>Asian region </a:t>
            </a:r>
            <a:r>
              <a:rPr lang="en-US" sz="1800" dirty="0" smtClean="0">
                <a:latin typeface="Times New Roman" panose="02020603050405020304" pitchFamily="18" charset="0"/>
                <a:cs typeface="Times New Roman" panose="02020603050405020304" pitchFamily="18" charset="0"/>
              </a:rPr>
              <a:t>and these companies located in china )</a:t>
            </a:r>
          </a:p>
          <a:p>
            <a:endParaRPr lang="en-US" sz="18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170802" y="0"/>
            <a:ext cx="951532" cy="630907"/>
          </a:xfrm>
          <a:prstGeom prst="rect">
            <a:avLst/>
          </a:prstGeom>
        </p:spPr>
      </p:pic>
      <p:sp>
        <p:nvSpPr>
          <p:cNvPr id="5" name="Rectangle 4"/>
          <p:cNvSpPr/>
          <p:nvPr/>
        </p:nvSpPr>
        <p:spPr>
          <a:xfrm>
            <a:off x="394952" y="4237400"/>
            <a:ext cx="6096000" cy="1754326"/>
          </a:xfrm>
          <a:prstGeom prst="rect">
            <a:avLst/>
          </a:prstGeom>
        </p:spPr>
        <p:txBody>
          <a:bodyPr>
            <a:spAutoFit/>
          </a:bodyPr>
          <a:lstStyle/>
          <a:p>
            <a:r>
              <a:rPr lang="en-US" u="sng" dirty="0">
                <a:latin typeface="Times New Roman" panose="02020603050405020304" pitchFamily="18" charset="0"/>
                <a:cs typeface="Times New Roman" panose="02020603050405020304" pitchFamily="18" charset="0"/>
              </a:rPr>
              <a:t>Research on previous year documents and got information about </a:t>
            </a:r>
            <a:r>
              <a:rPr lang="en-US" u="sng" dirty="0" err="1">
                <a:latin typeface="Times New Roman" panose="02020603050405020304" pitchFamily="18" charset="0"/>
                <a:cs typeface="Times New Roman" panose="02020603050405020304" pitchFamily="18" charset="0"/>
              </a:rPr>
              <a:t>gearbox,brake,coupling</a:t>
            </a:r>
            <a:endParaRPr lang="en-US" u="sng"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Research on appropriate drive train concept and gearbox </a:t>
            </a:r>
          </a:p>
          <a:p>
            <a:r>
              <a:rPr lang="en-US" u="sng" dirty="0">
                <a:latin typeface="Times New Roman" panose="02020603050405020304" pitchFamily="18" charset="0"/>
                <a:cs typeface="Times New Roman" panose="02020603050405020304" pitchFamily="18" charset="0"/>
              </a:rPr>
              <a:t>Research on standards and guild line and benchmarks for </a:t>
            </a:r>
            <a:r>
              <a:rPr lang="en-US" u="sng" dirty="0" err="1">
                <a:latin typeface="Times New Roman" panose="02020603050405020304" pitchFamily="18" charset="0"/>
                <a:cs typeface="Times New Roman" panose="02020603050405020304" pitchFamily="18" charset="0"/>
              </a:rPr>
              <a:t>gearbox,brake,coupling</a:t>
            </a:r>
            <a:endParaRPr lang="en-US" u="sng" dirty="0">
              <a:latin typeface="Times New Roman" panose="02020603050405020304" pitchFamily="18" charset="0"/>
              <a:cs typeface="Times New Roman" panose="02020603050405020304" pitchFamily="18" charset="0"/>
            </a:endParaRPr>
          </a:p>
          <a:p>
            <a:r>
              <a:rPr lang="en-US" u="sng" dirty="0">
                <a:latin typeface="Times New Roman" panose="02020603050405020304" pitchFamily="18" charset="0"/>
                <a:cs typeface="Times New Roman" panose="02020603050405020304" pitchFamily="18" charset="0"/>
              </a:rPr>
              <a:t>Research on Syrian market and know about suppliers </a:t>
            </a:r>
            <a:r>
              <a:rPr lang="en-US" b="1" i="1" u="sng" dirty="0">
                <a:latin typeface="Times New Roman" panose="02020603050405020304" pitchFamily="18" charset="0"/>
                <a:cs typeface="Times New Roman" panose="02020603050405020304" pitchFamily="18" charset="0"/>
              </a:rPr>
              <a:t> </a:t>
            </a:r>
          </a:p>
        </p:txBody>
      </p:sp>
      <p:sp>
        <p:nvSpPr>
          <p:cNvPr id="6"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7502202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D5F9DB2-1C60-2A59-656D-A5B74C9C4890}"/>
            </a:ext>
          </a:extLst>
        </p:cNvPr>
        <p:cNvGrpSpPr/>
        <p:nvPr/>
      </p:nvGrpSpPr>
      <p:grpSpPr>
        <a:xfrm>
          <a:off x="0" y="0"/>
          <a:ext cx="0" cy="0"/>
          <a:chOff x="0" y="0"/>
          <a:chExt cx="0" cy="0"/>
        </a:xfrm>
      </p:grpSpPr>
      <p:sp>
        <p:nvSpPr>
          <p:cNvPr id="11" name="Free-form: Shape 13">
            <a:extLst>
              <a:ext uri="{FF2B5EF4-FFF2-40B4-BE49-F238E27FC236}">
                <a16:creationId xmlns:a16="http://schemas.microsoft.com/office/drawing/2014/main" xmlns="" id="{28A9E759-5D36-7577-1B72-EEFA19D202C6}"/>
              </a:ext>
            </a:extLst>
          </p:cNvPr>
          <p:cNvSpPr/>
          <p:nvPr/>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13">
            <a:extLst>
              <a:ext uri="{FF2B5EF4-FFF2-40B4-BE49-F238E27FC236}">
                <a16:creationId xmlns:a16="http://schemas.microsoft.com/office/drawing/2014/main" xmlns="" id="{0DF2E086-1F77-7ADA-A072-C1020548044D}"/>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13">
            <a:extLst>
              <a:ext uri="{FF2B5EF4-FFF2-40B4-BE49-F238E27FC236}">
                <a16:creationId xmlns:a16="http://schemas.microsoft.com/office/drawing/2014/main" xmlns="" id="{16784C5A-545D-7FC3-0803-92836236CBEC}"/>
              </a:ext>
            </a:extLst>
          </p:cNvPr>
          <p:cNvSpPr/>
          <p:nvPr/>
        </p:nvSpPr>
        <p:spPr>
          <a:xfrm rot="10800000">
            <a:off x="-26376" y="-237830"/>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hteck 17">
            <a:extLst>
              <a:ext uri="{FF2B5EF4-FFF2-40B4-BE49-F238E27FC236}">
                <a16:creationId xmlns:a16="http://schemas.microsoft.com/office/drawing/2014/main" xmlns="" id="{3F48FE32-30A8-91E8-073B-1CE94513A3C5}"/>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9" name="TextBox 18">
            <a:extLst>
              <a:ext uri="{FF2B5EF4-FFF2-40B4-BE49-F238E27FC236}">
                <a16:creationId xmlns:a16="http://schemas.microsoft.com/office/drawing/2014/main" xmlns="" id="{E32C03B4-4368-B8A0-5078-A33BA60C0D0C}"/>
              </a:ext>
            </a:extLst>
          </p:cNvPr>
          <p:cNvSpPr txBox="1"/>
          <p:nvPr/>
        </p:nvSpPr>
        <p:spPr>
          <a:xfrm>
            <a:off x="473320" y="1376739"/>
            <a:ext cx="11218984" cy="535531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2"/>
              </a:rPr>
              <a:t>https://</a:t>
            </a:r>
            <a:r>
              <a:rPr lang="en-US" dirty="0" smtClean="0">
                <a:hlinkClick r:id="rId2"/>
              </a:rPr>
              <a:t>www.twiflex.com/en/newsroom/2016/02/is-caliper-brake-solutions-for-wind-turbines</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hlinkClick r:id="rId3"/>
              </a:rPr>
              <a:t>https://</a:t>
            </a:r>
            <a:r>
              <a:rPr lang="en-US" dirty="0" smtClean="0">
                <a:hlinkClick r:id="rId3"/>
              </a:rPr>
              <a:t>antec-group.com/wp-content/uploads/2021/12/Catalogo-Wind-2022.pdf</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2"/>
              </a:rPr>
              <a:t>https://</a:t>
            </a:r>
            <a:r>
              <a:rPr lang="en-US" dirty="0" smtClean="0">
                <a:hlinkClick r:id="rId2"/>
              </a:rPr>
              <a:t>www.twiflex.com/en/newsroom/2016/02/is-caliper-brake-solutions-for-wind-turbines</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hlinkClick r:id="rId4"/>
              </a:rPr>
              <a:t>https</a:t>
            </a:r>
            <a:r>
              <a:rPr lang="en-US" dirty="0">
                <a:hlinkClick r:id="rId4"/>
              </a:rPr>
              <a:t>://</a:t>
            </a:r>
            <a:r>
              <a:rPr lang="en-US" dirty="0" smtClean="0">
                <a:hlinkClick r:id="rId4"/>
              </a:rPr>
              <a:t>www.windsourcing.com/en/spare-parts-and-repair-material/brakes/brake-calipers/</a:t>
            </a:r>
            <a:endParaRPr lang="en-US" dirty="0" smtClean="0"/>
          </a:p>
          <a:p>
            <a:pPr marL="285750" indent="-285750">
              <a:buFont typeface="Arial" panose="020B0604020202020204" pitchFamily="34" charset="0"/>
              <a:buChar char="•"/>
            </a:pPr>
            <a:endParaRPr lang="en-US" dirty="0">
              <a:hlinkClick r:id="rId5"/>
            </a:endParaRPr>
          </a:p>
          <a:p>
            <a:pPr marL="285750" indent="-285750">
              <a:buFont typeface="Arial" panose="020B0604020202020204" pitchFamily="34" charset="0"/>
              <a:buChar char="•"/>
            </a:pPr>
            <a:r>
              <a:rPr lang="en-US" dirty="0" smtClean="0">
                <a:hlinkClick r:id="rId5"/>
              </a:rPr>
              <a:t>https</a:t>
            </a:r>
            <a:r>
              <a:rPr lang="en-US" dirty="0">
                <a:hlinkClick r:id="rId5"/>
              </a:rPr>
              <a:t>://www.ktr.com/de/en/products/brake-systems</a:t>
            </a:r>
            <a:r>
              <a:rPr lang="en-US" dirty="0" smtClean="0">
                <a:hlinkClick r:id="rId5"/>
              </a:rPr>
              <a:t>/</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6"/>
              </a:rPr>
              <a:t>https://www.zf.com/products/en/wind/home/wind.html#:~:text=Empowering%20a%20Sustainable%20Future%20Together&amp;text=ZF%20Wind%20Power%20develops%2C%20together,future%20together%20with%20our%20partners</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hlinkClick r:id="rId7"/>
              </a:rPr>
              <a:t>https://www.flender.com/en/branchesAndApplications/winergy#:~:text=Two%20powerful%20brands%20%2D%20one%20company,wind%20for%20a%20better%20future</a:t>
            </a:r>
            <a:r>
              <a:rPr lang="en-US" dirty="0" smtClean="0"/>
              <a:t>.</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US" dirty="0"/>
          </a:p>
        </p:txBody>
      </p:sp>
      <p:sp>
        <p:nvSpPr>
          <p:cNvPr id="5" name="Slide Number Placeholder 5">
            <a:extLst>
              <a:ext uri="{FF2B5EF4-FFF2-40B4-BE49-F238E27FC236}">
                <a16:creationId xmlns:a16="http://schemas.microsoft.com/office/drawing/2014/main" xmlns="" id="{5637D13D-45AC-B8AD-BD11-124F64379702}"/>
              </a:ext>
            </a:extLst>
          </p:cNvPr>
          <p:cNvSpPr>
            <a:spLocks noGrp="1"/>
          </p:cNvSpPr>
          <p:nvPr>
            <p:ph type="sldNum" sz="quarter" idx="12"/>
          </p:nvPr>
        </p:nvSpPr>
        <p:spPr>
          <a:xfrm>
            <a:off x="5952392" y="6513969"/>
            <a:ext cx="287215" cy="365125"/>
          </a:xfrm>
        </p:spPr>
        <p:txBody>
          <a:bodyPr/>
          <a:lstStyle/>
          <a:p>
            <a:fld id="{013F6232-4F06-48BA-8F69-BF531F607829}" type="slidenum">
              <a:rPr lang="en-GB" sz="1400" smtClean="0">
                <a:solidFill>
                  <a:schemeClr val="bg1"/>
                </a:solidFill>
              </a:rPr>
              <a:t>15</a:t>
            </a:fld>
            <a:endParaRPr lang="en-GB" sz="1400" dirty="0">
              <a:solidFill>
                <a:schemeClr val="bg1"/>
              </a:solidFill>
            </a:endParaRPr>
          </a:p>
        </p:txBody>
      </p:sp>
      <p:cxnSp>
        <p:nvCxnSpPr>
          <p:cNvPr id="6" name="Straight Connector 5">
            <a:extLst>
              <a:ext uri="{FF2B5EF4-FFF2-40B4-BE49-F238E27FC236}">
                <a16:creationId xmlns:a16="http://schemas.microsoft.com/office/drawing/2014/main" xmlns="" id="{A80213FB-EC9C-6767-58CC-49D609115B85}"/>
              </a:ext>
            </a:extLst>
          </p:cNvPr>
          <p:cNvCxnSpPr/>
          <p:nvPr/>
        </p:nvCxnSpPr>
        <p:spPr>
          <a:xfrm>
            <a:off x="484418" y="1171879"/>
            <a:ext cx="11218984"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3" name="Title 2"/>
          <p:cNvSpPr>
            <a:spLocks noGrp="1"/>
          </p:cNvSpPr>
          <p:nvPr>
            <p:ph type="title"/>
          </p:nvPr>
        </p:nvSpPr>
        <p:spPr>
          <a:xfrm>
            <a:off x="592540" y="145123"/>
            <a:ext cx="10515600" cy="1325563"/>
          </a:xfrm>
        </p:spPr>
        <p:txBody>
          <a:bodyPr/>
          <a:lstStyle/>
          <a:p>
            <a:r>
              <a:rPr lang="en-US" sz="3600" dirty="0" smtClean="0">
                <a:latin typeface="Times New Roman" panose="02020603050405020304" pitchFamily="18" charset="0"/>
                <a:cs typeface="Times New Roman" panose="02020603050405020304" pitchFamily="18" charset="0"/>
              </a:rPr>
              <a:t>Bibliography</a:t>
            </a:r>
            <a:r>
              <a:rPr lang="en-US" dirty="0" smtClean="0"/>
              <a:t> </a:t>
            </a:r>
            <a:endParaRPr lang="en-US" dirty="0"/>
          </a:p>
        </p:txBody>
      </p:sp>
    </p:spTree>
    <p:extLst>
      <p:ext uri="{BB962C8B-B14F-4D97-AF65-F5344CB8AC3E}">
        <p14:creationId xmlns:p14="http://schemas.microsoft.com/office/powerpoint/2010/main" val="1533939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3">
            <a:extLst>
              <a:ext uri="{FF2B5EF4-FFF2-40B4-BE49-F238E27FC236}">
                <a16:creationId xmlns:a16="http://schemas.microsoft.com/office/drawing/2014/main" xmlns="" id="{727BC127-4545-D3CD-4862-C320531ABA9D}"/>
              </a:ext>
            </a:extLst>
          </p:cNvPr>
          <p:cNvSpPr/>
          <p:nvPr/>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13">
            <a:extLst>
              <a:ext uri="{FF2B5EF4-FFF2-40B4-BE49-F238E27FC236}">
                <a16:creationId xmlns:a16="http://schemas.microsoft.com/office/drawing/2014/main" xmlns="" id="{87E5E9A3-5B8C-CBB5-88F6-FB4E956A66F7}"/>
              </a:ext>
            </a:extLst>
          </p:cNvPr>
          <p:cNvSpPr/>
          <p:nvPr/>
        </p:nvSpPr>
        <p:spPr>
          <a:xfrm rot="10800000">
            <a:off x="-26376" y="-237830"/>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Slide Number Placeholder 5">
            <a:extLst>
              <a:ext uri="{FF2B5EF4-FFF2-40B4-BE49-F238E27FC236}">
                <a16:creationId xmlns:a16="http://schemas.microsoft.com/office/drawing/2014/main" xmlns="" id="{9E0AA001-DA32-5B78-E7F7-573800334952}"/>
              </a:ext>
            </a:extLst>
          </p:cNvPr>
          <p:cNvSpPr>
            <a:spLocks noGrp="1"/>
          </p:cNvSpPr>
          <p:nvPr>
            <p:ph type="sldNum" sz="quarter" idx="12"/>
          </p:nvPr>
        </p:nvSpPr>
        <p:spPr>
          <a:xfrm>
            <a:off x="5952392" y="6513969"/>
            <a:ext cx="287215" cy="365125"/>
          </a:xfrm>
        </p:spPr>
        <p:txBody>
          <a:bodyPr/>
          <a:lstStyle/>
          <a:p>
            <a:fld id="{013F6232-4F06-48BA-8F69-BF531F607829}" type="slidenum">
              <a:rPr lang="en-GB" sz="1400" smtClean="0">
                <a:solidFill>
                  <a:schemeClr val="bg1"/>
                </a:solidFill>
              </a:rPr>
              <a:pPr/>
              <a:t>2</a:t>
            </a:fld>
            <a:endParaRPr lang="en-GB" sz="1400" dirty="0">
              <a:solidFill>
                <a:schemeClr val="bg1"/>
              </a:solidFill>
            </a:endParaRPr>
          </a:p>
        </p:txBody>
      </p:sp>
      <p:sp>
        <p:nvSpPr>
          <p:cNvPr id="2" name="Titel 1">
            <a:extLst>
              <a:ext uri="{FF2B5EF4-FFF2-40B4-BE49-F238E27FC236}">
                <a16:creationId xmlns:a16="http://schemas.microsoft.com/office/drawing/2014/main" xmlns="" id="{FEBE381E-3397-D2E2-45A9-C6F7EAF78AC9}"/>
              </a:ext>
            </a:extLst>
          </p:cNvPr>
          <p:cNvSpPr>
            <a:spLocks noGrp="1"/>
          </p:cNvSpPr>
          <p:nvPr>
            <p:ph type="title"/>
          </p:nvPr>
        </p:nvSpPr>
        <p:spPr>
          <a:xfrm>
            <a:off x="484418" y="502853"/>
            <a:ext cx="11184418" cy="712728"/>
          </a:xfrm>
        </p:spPr>
        <p:txBody>
          <a:bodyPr>
            <a:normAutofit/>
          </a:bodyPr>
          <a:lstStyle/>
          <a:p>
            <a:pPr algn="ctr"/>
            <a:r>
              <a:rPr lang="de-DE" dirty="0" smtClean="0"/>
              <a:t>Objectives</a:t>
            </a:r>
            <a:endParaRPr lang="de-DE" dirty="0"/>
          </a:p>
        </p:txBody>
      </p:sp>
      <p:cxnSp>
        <p:nvCxnSpPr>
          <p:cNvPr id="6" name="Straight Connector 5">
            <a:extLst>
              <a:ext uri="{FF2B5EF4-FFF2-40B4-BE49-F238E27FC236}">
                <a16:creationId xmlns:a16="http://schemas.microsoft.com/office/drawing/2014/main" xmlns="" id="{8873AD17-49A9-1372-BEA3-994BB76CBDE8}"/>
              </a:ext>
            </a:extLst>
          </p:cNvPr>
          <p:cNvCxnSpPr/>
          <p:nvPr/>
        </p:nvCxnSpPr>
        <p:spPr>
          <a:xfrm>
            <a:off x="484418" y="1171879"/>
            <a:ext cx="11218984"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3" name="TextBox 12"/>
          <p:cNvSpPr txBox="1"/>
          <p:nvPr/>
        </p:nvSpPr>
        <p:spPr>
          <a:xfrm>
            <a:off x="607249" y="1176770"/>
            <a:ext cx="4649230" cy="2287806"/>
          </a:xfrm>
          <a:prstGeom prst="rect">
            <a:avLst/>
          </a:prstGeom>
          <a:noFill/>
        </p:spPr>
        <p:txBody>
          <a:bodyPr wrap="square" rtlCol="0">
            <a:spAutoFit/>
          </a:bodyPr>
          <a:lstStyle/>
          <a:p>
            <a:pPr marL="230400" indent="-230400">
              <a:lnSpc>
                <a:spcPct val="150000"/>
              </a:lnSpc>
              <a:spcBef>
                <a:spcPts val="1000"/>
              </a:spcBef>
              <a:buFont typeface="Arial" pitchFamily="34" charset="0"/>
              <a:buChar char="•"/>
            </a:pPr>
            <a:r>
              <a:rPr lang="en-US" sz="2400" dirty="0" smtClean="0"/>
              <a:t>Design of the </a:t>
            </a:r>
            <a:r>
              <a:rPr lang="en-US" sz="2400" dirty="0"/>
              <a:t>G</a:t>
            </a:r>
            <a:r>
              <a:rPr lang="en-US" sz="2400" dirty="0" smtClean="0"/>
              <a:t>earbox</a:t>
            </a:r>
          </a:p>
          <a:p>
            <a:pPr marL="230400" indent="-230400">
              <a:lnSpc>
                <a:spcPct val="150000"/>
              </a:lnSpc>
              <a:spcBef>
                <a:spcPts val="1000"/>
              </a:spcBef>
              <a:buFont typeface="Arial" pitchFamily="34" charset="0"/>
              <a:buChar char="•"/>
            </a:pPr>
            <a:r>
              <a:rPr lang="en-US" sz="2400" dirty="0" smtClean="0"/>
              <a:t>Selection of </a:t>
            </a:r>
            <a:r>
              <a:rPr lang="en-US" sz="2400" dirty="0" smtClean="0"/>
              <a:t>Brake </a:t>
            </a:r>
            <a:r>
              <a:rPr lang="en-US" sz="2400" dirty="0" smtClean="0"/>
              <a:t>system</a:t>
            </a:r>
          </a:p>
          <a:p>
            <a:pPr marL="230400" indent="-230400">
              <a:lnSpc>
                <a:spcPct val="150000"/>
              </a:lnSpc>
              <a:spcBef>
                <a:spcPts val="1000"/>
              </a:spcBef>
              <a:buFont typeface="Arial" pitchFamily="34" charset="0"/>
              <a:buChar char="•"/>
            </a:pPr>
            <a:r>
              <a:rPr lang="en-US" sz="2400" dirty="0" smtClean="0"/>
              <a:t>Design </a:t>
            </a:r>
            <a:r>
              <a:rPr lang="en-US" sz="2400" dirty="0" smtClean="0"/>
              <a:t>of </a:t>
            </a:r>
            <a:r>
              <a:rPr lang="en-US" sz="2400" dirty="0" smtClean="0"/>
              <a:t>Coupling</a:t>
            </a:r>
            <a:endParaRPr lang="en-US" sz="2400" dirty="0" smtClean="0"/>
          </a:p>
          <a:p>
            <a:endParaRPr lang="en-US" dirty="0"/>
          </a:p>
        </p:txBody>
      </p:sp>
    </p:spTree>
    <p:extLst>
      <p:ext uri="{BB962C8B-B14F-4D97-AF65-F5344CB8AC3E}">
        <p14:creationId xmlns:p14="http://schemas.microsoft.com/office/powerpoint/2010/main" val="11065537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3">
            <a:extLst>
              <a:ext uri="{FF2B5EF4-FFF2-40B4-BE49-F238E27FC236}">
                <a16:creationId xmlns:a16="http://schemas.microsoft.com/office/drawing/2014/main" xmlns="" id="{727BC127-4545-D3CD-4862-C320531ABA9D}"/>
              </a:ext>
            </a:extLst>
          </p:cNvPr>
          <p:cNvSpPr/>
          <p:nvPr/>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13">
            <a:extLst>
              <a:ext uri="{FF2B5EF4-FFF2-40B4-BE49-F238E27FC236}">
                <a16:creationId xmlns:a16="http://schemas.microsoft.com/office/drawing/2014/main" xmlns="" id="{87E5E9A3-5B8C-CBB5-88F6-FB4E956A66F7}"/>
              </a:ext>
            </a:extLst>
          </p:cNvPr>
          <p:cNvSpPr/>
          <p:nvPr/>
        </p:nvSpPr>
        <p:spPr>
          <a:xfrm rot="10800000">
            <a:off x="-26376" y="-237830"/>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Slide Number Placeholder 5">
            <a:extLst>
              <a:ext uri="{FF2B5EF4-FFF2-40B4-BE49-F238E27FC236}">
                <a16:creationId xmlns:a16="http://schemas.microsoft.com/office/drawing/2014/main" xmlns="" id="{9E0AA001-DA32-5B78-E7F7-573800334952}"/>
              </a:ext>
            </a:extLst>
          </p:cNvPr>
          <p:cNvSpPr>
            <a:spLocks noGrp="1"/>
          </p:cNvSpPr>
          <p:nvPr>
            <p:ph type="sldNum" sz="quarter" idx="12"/>
          </p:nvPr>
        </p:nvSpPr>
        <p:spPr>
          <a:xfrm>
            <a:off x="5952392" y="6513969"/>
            <a:ext cx="287215" cy="365125"/>
          </a:xfrm>
        </p:spPr>
        <p:txBody>
          <a:bodyPr/>
          <a:lstStyle/>
          <a:p>
            <a:fld id="{013F6232-4F06-48BA-8F69-BF531F607829}" type="slidenum">
              <a:rPr lang="en-GB" sz="1400" smtClean="0">
                <a:solidFill>
                  <a:schemeClr val="bg1"/>
                </a:solidFill>
              </a:rPr>
              <a:pPr/>
              <a:t>3</a:t>
            </a:fld>
            <a:endParaRPr lang="en-GB" sz="1400" dirty="0">
              <a:solidFill>
                <a:schemeClr val="bg1"/>
              </a:solidFill>
            </a:endParaRPr>
          </a:p>
        </p:txBody>
      </p:sp>
      <p:cxnSp>
        <p:nvCxnSpPr>
          <p:cNvPr id="6" name="Straight Connector 5">
            <a:extLst>
              <a:ext uri="{FF2B5EF4-FFF2-40B4-BE49-F238E27FC236}">
                <a16:creationId xmlns:a16="http://schemas.microsoft.com/office/drawing/2014/main" xmlns="" id="{8873AD17-49A9-1372-BEA3-994BB76CBDE8}"/>
              </a:ext>
            </a:extLst>
          </p:cNvPr>
          <p:cNvCxnSpPr/>
          <p:nvPr/>
        </p:nvCxnSpPr>
        <p:spPr>
          <a:xfrm>
            <a:off x="484418" y="1171879"/>
            <a:ext cx="11218984"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2" name="Title 11"/>
          <p:cNvSpPr>
            <a:spLocks noGrp="1"/>
          </p:cNvSpPr>
          <p:nvPr>
            <p:ph type="title"/>
          </p:nvPr>
        </p:nvSpPr>
        <p:spPr>
          <a:xfrm>
            <a:off x="783609" y="0"/>
            <a:ext cx="10515600" cy="1325563"/>
          </a:xfrm>
        </p:spPr>
        <p:txBody>
          <a:bodyPr/>
          <a:lstStyle/>
          <a:p>
            <a:pPr algn="ctr"/>
            <a:r>
              <a:rPr lang="en-US" dirty="0" smtClean="0"/>
              <a:t>Gearbox</a:t>
            </a:r>
            <a:endParaRPr lang="en-US" dirty="0"/>
          </a:p>
        </p:txBody>
      </p:sp>
      <p:sp>
        <p:nvSpPr>
          <p:cNvPr id="14" name="TextBox 13"/>
          <p:cNvSpPr txBox="1"/>
          <p:nvPr/>
        </p:nvSpPr>
        <p:spPr>
          <a:xfrm>
            <a:off x="753361" y="1335940"/>
            <a:ext cx="10658902" cy="393954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Main Objective:</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Research and market analysis</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Standards and guidelines</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Dimensioning of gears </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Drawings</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Calculation</a:t>
            </a:r>
          </a:p>
          <a:p>
            <a:pPr marL="285750" indent="-285750">
              <a:buFont typeface="Wingdings" panose="05000000000000000000" pitchFamily="2" charset="2"/>
              <a:buChar char="ü"/>
            </a:pPr>
            <a:endParaRPr lang="en-US" dirty="0"/>
          </a:p>
          <a:p>
            <a:endParaRPr lang="en-US" dirty="0" smtClean="0"/>
          </a:p>
          <a:p>
            <a:endParaRPr lang="en-US" dirty="0"/>
          </a:p>
        </p:txBody>
      </p:sp>
    </p:spTree>
    <p:extLst>
      <p:ext uri="{BB962C8B-B14F-4D97-AF65-F5344CB8AC3E}">
        <p14:creationId xmlns:p14="http://schemas.microsoft.com/office/powerpoint/2010/main" val="11065537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3">
            <a:extLst>
              <a:ext uri="{FF2B5EF4-FFF2-40B4-BE49-F238E27FC236}">
                <a16:creationId xmlns:a16="http://schemas.microsoft.com/office/drawing/2014/main" xmlns="" id="{727BC127-4545-D3CD-4862-C320531ABA9D}"/>
              </a:ext>
            </a:extLst>
          </p:cNvPr>
          <p:cNvSpPr/>
          <p:nvPr/>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13">
            <a:extLst>
              <a:ext uri="{FF2B5EF4-FFF2-40B4-BE49-F238E27FC236}">
                <a16:creationId xmlns:a16="http://schemas.microsoft.com/office/drawing/2014/main" xmlns="" id="{87E5E9A3-5B8C-CBB5-88F6-FB4E956A66F7}"/>
              </a:ext>
            </a:extLst>
          </p:cNvPr>
          <p:cNvSpPr/>
          <p:nvPr/>
        </p:nvSpPr>
        <p:spPr>
          <a:xfrm rot="10800000">
            <a:off x="-26376" y="-237830"/>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Slide Number Placeholder 5">
            <a:extLst>
              <a:ext uri="{FF2B5EF4-FFF2-40B4-BE49-F238E27FC236}">
                <a16:creationId xmlns:a16="http://schemas.microsoft.com/office/drawing/2014/main" xmlns="" id="{9E0AA001-DA32-5B78-E7F7-573800334952}"/>
              </a:ext>
            </a:extLst>
          </p:cNvPr>
          <p:cNvSpPr>
            <a:spLocks noGrp="1"/>
          </p:cNvSpPr>
          <p:nvPr>
            <p:ph type="sldNum" sz="quarter" idx="12"/>
          </p:nvPr>
        </p:nvSpPr>
        <p:spPr>
          <a:xfrm>
            <a:off x="5952392" y="6513969"/>
            <a:ext cx="287215" cy="365125"/>
          </a:xfrm>
        </p:spPr>
        <p:txBody>
          <a:bodyPr/>
          <a:lstStyle/>
          <a:p>
            <a:fld id="{013F6232-4F06-48BA-8F69-BF531F607829}" type="slidenum">
              <a:rPr lang="en-GB" sz="1400" smtClean="0">
                <a:solidFill>
                  <a:schemeClr val="bg1"/>
                </a:solidFill>
              </a:rPr>
              <a:pPr/>
              <a:t>4</a:t>
            </a:fld>
            <a:endParaRPr lang="en-GB" sz="1400" dirty="0">
              <a:solidFill>
                <a:schemeClr val="bg1"/>
              </a:solidFill>
            </a:endParaRPr>
          </a:p>
        </p:txBody>
      </p:sp>
      <p:cxnSp>
        <p:nvCxnSpPr>
          <p:cNvPr id="6" name="Straight Connector 5">
            <a:extLst>
              <a:ext uri="{FF2B5EF4-FFF2-40B4-BE49-F238E27FC236}">
                <a16:creationId xmlns:a16="http://schemas.microsoft.com/office/drawing/2014/main" xmlns="" id="{8873AD17-49A9-1372-BEA3-994BB76CBDE8}"/>
              </a:ext>
            </a:extLst>
          </p:cNvPr>
          <p:cNvCxnSpPr/>
          <p:nvPr/>
        </p:nvCxnSpPr>
        <p:spPr>
          <a:xfrm>
            <a:off x="484418" y="1171879"/>
            <a:ext cx="11218984"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2" name="Title 11"/>
          <p:cNvSpPr>
            <a:spLocks noGrp="1"/>
          </p:cNvSpPr>
          <p:nvPr>
            <p:ph type="title"/>
          </p:nvPr>
        </p:nvSpPr>
        <p:spPr>
          <a:xfrm>
            <a:off x="783609" y="0"/>
            <a:ext cx="10515600" cy="1325563"/>
          </a:xfrm>
        </p:spPr>
        <p:txBody>
          <a:bodyPr/>
          <a:lstStyle/>
          <a:p>
            <a:pPr algn="ctr"/>
            <a:r>
              <a:rPr lang="en-US" dirty="0" smtClean="0"/>
              <a:t>Gearbox</a:t>
            </a:r>
            <a:endParaRPr lang="en-US" dirty="0"/>
          </a:p>
        </p:txBody>
      </p:sp>
      <p:sp>
        <p:nvSpPr>
          <p:cNvPr id="2" name="Rectangle 1"/>
          <p:cNvSpPr/>
          <p:nvPr/>
        </p:nvSpPr>
        <p:spPr>
          <a:xfrm>
            <a:off x="484418" y="1290067"/>
            <a:ext cx="9369266" cy="3970318"/>
          </a:xfrm>
          <a:prstGeom prst="rect">
            <a:avLst/>
          </a:prstGeom>
        </p:spPr>
        <p:txBody>
          <a:bodyPr wrap="square">
            <a:spAutoFit/>
          </a:bodyPr>
          <a:lstStyle/>
          <a:p>
            <a:r>
              <a:rPr lang="en-US" dirty="0"/>
              <a:t>Research on relevant standards and </a:t>
            </a:r>
            <a:r>
              <a:rPr lang="en-US" dirty="0" smtClean="0"/>
              <a:t>guidelines</a:t>
            </a:r>
          </a:p>
          <a:p>
            <a:endParaRPr lang="en-US" dirty="0"/>
          </a:p>
          <a:p>
            <a:r>
              <a:rPr lang="en-US" dirty="0"/>
              <a:t>IEC 61400-1:2019, Wind energy generation systems —Part 1: Design </a:t>
            </a:r>
            <a:r>
              <a:rPr lang="en-US" dirty="0" smtClean="0"/>
              <a:t>requirements</a:t>
            </a:r>
          </a:p>
          <a:p>
            <a:r>
              <a:rPr lang="en-US" dirty="0" smtClean="0"/>
              <a:t>• </a:t>
            </a:r>
            <a:r>
              <a:rPr lang="en-US" dirty="0"/>
              <a:t>IEC 61400-4:2012, Wind turbines —Part 4: Design requirements for wind turbine </a:t>
            </a:r>
            <a:r>
              <a:rPr lang="en-US" dirty="0" smtClean="0"/>
              <a:t>gearboxes</a:t>
            </a:r>
          </a:p>
          <a:p>
            <a:r>
              <a:rPr lang="en-US" dirty="0" smtClean="0"/>
              <a:t> </a:t>
            </a:r>
            <a:r>
              <a:rPr lang="en-US" dirty="0"/>
              <a:t>• ISO 6336-2:2019, Calculation of load capacity of spur and helical gears —Part 2: Calculation of surface durability (pitting) </a:t>
            </a:r>
            <a:endParaRPr lang="en-US" dirty="0" smtClean="0"/>
          </a:p>
          <a:p>
            <a:r>
              <a:rPr lang="en-US" dirty="0" smtClean="0"/>
              <a:t>• </a:t>
            </a:r>
            <a:r>
              <a:rPr lang="en-US" dirty="0"/>
              <a:t>ISO 6336-3:2019, Calculation of load capacity of spur and helical gears —Part 3: Calculation of tooth bending strength </a:t>
            </a:r>
            <a:endParaRPr lang="en-US" dirty="0" smtClean="0"/>
          </a:p>
          <a:p>
            <a:r>
              <a:rPr lang="en-US" dirty="0" smtClean="0"/>
              <a:t>• </a:t>
            </a:r>
            <a:r>
              <a:rPr lang="en-US" dirty="0"/>
              <a:t>ISO/TS 6336-4:2019, Calculation of load capacity of spur and helical gears —Part 4: Calculation of tooth flank fracture load capacity </a:t>
            </a:r>
            <a:endParaRPr lang="en-US" dirty="0" smtClean="0"/>
          </a:p>
          <a:p>
            <a:r>
              <a:rPr lang="en-US" dirty="0" smtClean="0"/>
              <a:t>• </a:t>
            </a:r>
            <a:r>
              <a:rPr lang="en-US" dirty="0"/>
              <a:t>VDMA Specification 23903, Basic design requirements for plain bearings in main gearboxes of wind turbines </a:t>
            </a:r>
            <a:endParaRPr lang="en-US" dirty="0" smtClean="0"/>
          </a:p>
          <a:p>
            <a:r>
              <a:rPr lang="en-US" dirty="0" smtClean="0"/>
              <a:t>• </a:t>
            </a:r>
            <a:r>
              <a:rPr lang="en-US" dirty="0"/>
              <a:t>VDMA Specification 23904, Reliability assessment for wind energy gearboxes</a:t>
            </a:r>
          </a:p>
        </p:txBody>
      </p:sp>
    </p:spTree>
    <p:extLst>
      <p:ext uri="{BB962C8B-B14F-4D97-AF65-F5344CB8AC3E}">
        <p14:creationId xmlns:p14="http://schemas.microsoft.com/office/powerpoint/2010/main" val="14121074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3">
            <a:extLst>
              <a:ext uri="{FF2B5EF4-FFF2-40B4-BE49-F238E27FC236}">
                <a16:creationId xmlns:a16="http://schemas.microsoft.com/office/drawing/2014/main" xmlns="" id="{727BC127-4545-D3CD-4862-C320531ABA9D}"/>
              </a:ext>
            </a:extLst>
          </p:cNvPr>
          <p:cNvSpPr/>
          <p:nvPr/>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13">
            <a:extLst>
              <a:ext uri="{FF2B5EF4-FFF2-40B4-BE49-F238E27FC236}">
                <a16:creationId xmlns:a16="http://schemas.microsoft.com/office/drawing/2014/main" xmlns="" id="{87E5E9A3-5B8C-CBB5-88F6-FB4E956A66F7}"/>
              </a:ext>
            </a:extLst>
          </p:cNvPr>
          <p:cNvSpPr/>
          <p:nvPr/>
        </p:nvSpPr>
        <p:spPr>
          <a:xfrm rot="10800000">
            <a:off x="-26376" y="-237830"/>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Slide Number Placeholder 5">
            <a:extLst>
              <a:ext uri="{FF2B5EF4-FFF2-40B4-BE49-F238E27FC236}">
                <a16:creationId xmlns:a16="http://schemas.microsoft.com/office/drawing/2014/main" xmlns="" id="{9E0AA001-DA32-5B78-E7F7-573800334952}"/>
              </a:ext>
            </a:extLst>
          </p:cNvPr>
          <p:cNvSpPr>
            <a:spLocks noGrp="1"/>
          </p:cNvSpPr>
          <p:nvPr>
            <p:ph type="sldNum" sz="quarter" idx="12"/>
          </p:nvPr>
        </p:nvSpPr>
        <p:spPr>
          <a:xfrm>
            <a:off x="5952392" y="6513969"/>
            <a:ext cx="287215" cy="365125"/>
          </a:xfrm>
        </p:spPr>
        <p:txBody>
          <a:bodyPr/>
          <a:lstStyle/>
          <a:p>
            <a:fld id="{013F6232-4F06-48BA-8F69-BF531F607829}" type="slidenum">
              <a:rPr lang="en-GB" sz="1400" smtClean="0">
                <a:solidFill>
                  <a:schemeClr val="bg1"/>
                </a:solidFill>
              </a:rPr>
              <a:pPr/>
              <a:t>5</a:t>
            </a:fld>
            <a:endParaRPr lang="en-GB" sz="1400" dirty="0">
              <a:solidFill>
                <a:schemeClr val="bg1"/>
              </a:solidFill>
            </a:endParaRPr>
          </a:p>
        </p:txBody>
      </p:sp>
      <p:cxnSp>
        <p:nvCxnSpPr>
          <p:cNvPr id="6" name="Straight Connector 5">
            <a:extLst>
              <a:ext uri="{FF2B5EF4-FFF2-40B4-BE49-F238E27FC236}">
                <a16:creationId xmlns:a16="http://schemas.microsoft.com/office/drawing/2014/main" xmlns="" id="{8873AD17-49A9-1372-BEA3-994BB76CBDE8}"/>
              </a:ext>
            </a:extLst>
          </p:cNvPr>
          <p:cNvCxnSpPr/>
          <p:nvPr/>
        </p:nvCxnSpPr>
        <p:spPr>
          <a:xfrm>
            <a:off x="484418" y="1171879"/>
            <a:ext cx="11218984"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2" name="Title 11"/>
          <p:cNvSpPr>
            <a:spLocks noGrp="1"/>
          </p:cNvSpPr>
          <p:nvPr>
            <p:ph type="title"/>
          </p:nvPr>
        </p:nvSpPr>
        <p:spPr>
          <a:xfrm>
            <a:off x="783609" y="0"/>
            <a:ext cx="10515600" cy="1325563"/>
          </a:xfrm>
        </p:spPr>
        <p:txBody>
          <a:bodyPr/>
          <a:lstStyle/>
          <a:p>
            <a:pPr algn="ctr"/>
            <a:r>
              <a:rPr lang="en-US" dirty="0" smtClean="0"/>
              <a:t>Gearbox</a:t>
            </a:r>
            <a:endParaRPr lang="en-US" dirty="0"/>
          </a:p>
        </p:txBody>
      </p:sp>
      <p:sp>
        <p:nvSpPr>
          <p:cNvPr id="2" name="Rectangle 1"/>
          <p:cNvSpPr/>
          <p:nvPr/>
        </p:nvSpPr>
        <p:spPr>
          <a:xfrm>
            <a:off x="286603" y="1603507"/>
            <a:ext cx="8857397" cy="4524315"/>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Semi-integrated design (so-called 3-point-suspension</a:t>
            </a:r>
            <a:r>
              <a:rPr lang="en-US" sz="2400" dirty="0">
                <a:latin typeface="Times New Roman" panose="02020603050405020304" pitchFamily="18" charset="0"/>
                <a:cs typeface="Times New Roman" panose="02020603050405020304" pitchFamily="18" charset="0"/>
              </a:rPr>
              <a:t>) Company in Germany which is using this kind of concept. a. </a:t>
            </a:r>
            <a:r>
              <a:rPr lang="en-US" sz="2400" dirty="0" err="1">
                <a:latin typeface="Times New Roman" panose="02020603050405020304" pitchFamily="18" charset="0"/>
                <a:cs typeface="Times New Roman" panose="02020603050405020304" pitchFamily="18" charset="0"/>
              </a:rPr>
              <a:t>Senvion</a:t>
            </a:r>
            <a:r>
              <a:rPr lang="en-US" sz="2400" dirty="0">
                <a:latin typeface="Times New Roman" panose="02020603050405020304" pitchFamily="18" charset="0"/>
                <a:cs typeface="Times New Roman" panose="02020603050405020304" pitchFamily="18" charset="0"/>
              </a:rPr>
              <a:t> b. Vestas c. Siemens d. </a:t>
            </a:r>
            <a:r>
              <a:rPr lang="en-US" sz="2400" dirty="0" err="1">
                <a:latin typeface="Times New Roman" panose="02020603050405020304" pitchFamily="18" charset="0"/>
                <a:cs typeface="Times New Roman" panose="02020603050405020304" pitchFamily="18" charset="0"/>
              </a:rPr>
              <a:t>Nordex</a:t>
            </a:r>
            <a:r>
              <a:rPr lang="en-US" sz="2400" dirty="0">
                <a:latin typeface="Times New Roman" panose="02020603050405020304" pitchFamily="18" charset="0"/>
                <a:cs typeface="Times New Roman" panose="02020603050405020304" pitchFamily="18" charset="0"/>
              </a:rPr>
              <a:t> e. </a:t>
            </a:r>
            <a:r>
              <a:rPr lang="en-US" sz="2400" dirty="0" smtClean="0">
                <a:latin typeface="Times New Roman" panose="02020603050405020304" pitchFamily="18" charset="0"/>
                <a:cs typeface="Times New Roman" panose="02020603050405020304" pitchFamily="18" charset="0"/>
              </a:rPr>
              <a:t>GE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Why ?</a:t>
            </a: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rotor bearing system is partly integrated in the gearbox.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The fixed bearing is connected to the machine bed, the floating bearing is part of the gearbox.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rotor loads (forces and moments) are transferred through the housing of the gearbox into the machine bed. separated 2nd bearing housing is not required anymore(as per our decision this is the main advantage of this drive train system using for Syria project 2025-26 (But still needs to research)……………………</a:t>
            </a:r>
          </a:p>
        </p:txBody>
      </p:sp>
    </p:spTree>
    <p:extLst>
      <p:ext uri="{BB962C8B-B14F-4D97-AF65-F5344CB8AC3E}">
        <p14:creationId xmlns:p14="http://schemas.microsoft.com/office/powerpoint/2010/main" val="42170198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3">
            <a:extLst>
              <a:ext uri="{FF2B5EF4-FFF2-40B4-BE49-F238E27FC236}">
                <a16:creationId xmlns:a16="http://schemas.microsoft.com/office/drawing/2014/main" xmlns="" id="{727BC127-4545-D3CD-4862-C320531ABA9D}"/>
              </a:ext>
            </a:extLst>
          </p:cNvPr>
          <p:cNvSpPr/>
          <p:nvPr/>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13">
            <a:extLst>
              <a:ext uri="{FF2B5EF4-FFF2-40B4-BE49-F238E27FC236}">
                <a16:creationId xmlns:a16="http://schemas.microsoft.com/office/drawing/2014/main" xmlns="" id="{87E5E9A3-5B8C-CBB5-88F6-FB4E956A66F7}"/>
              </a:ext>
            </a:extLst>
          </p:cNvPr>
          <p:cNvSpPr/>
          <p:nvPr/>
        </p:nvSpPr>
        <p:spPr>
          <a:xfrm rot="10800000">
            <a:off x="-26376" y="-237830"/>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Slide Number Placeholder 5">
            <a:extLst>
              <a:ext uri="{FF2B5EF4-FFF2-40B4-BE49-F238E27FC236}">
                <a16:creationId xmlns:a16="http://schemas.microsoft.com/office/drawing/2014/main" xmlns="" id="{9E0AA001-DA32-5B78-E7F7-573800334952}"/>
              </a:ext>
            </a:extLst>
          </p:cNvPr>
          <p:cNvSpPr>
            <a:spLocks noGrp="1"/>
          </p:cNvSpPr>
          <p:nvPr>
            <p:ph type="sldNum" sz="quarter" idx="12"/>
          </p:nvPr>
        </p:nvSpPr>
        <p:spPr>
          <a:xfrm>
            <a:off x="5952392" y="6513969"/>
            <a:ext cx="287215" cy="365125"/>
          </a:xfrm>
        </p:spPr>
        <p:txBody>
          <a:bodyPr/>
          <a:lstStyle/>
          <a:p>
            <a:fld id="{013F6232-4F06-48BA-8F69-BF531F607829}" type="slidenum">
              <a:rPr lang="en-GB" sz="1400" smtClean="0">
                <a:solidFill>
                  <a:schemeClr val="bg1"/>
                </a:solidFill>
              </a:rPr>
              <a:pPr/>
              <a:t>6</a:t>
            </a:fld>
            <a:endParaRPr lang="en-GB" sz="1400" dirty="0">
              <a:solidFill>
                <a:schemeClr val="bg1"/>
              </a:solidFill>
            </a:endParaRPr>
          </a:p>
        </p:txBody>
      </p:sp>
      <p:cxnSp>
        <p:nvCxnSpPr>
          <p:cNvPr id="6" name="Straight Connector 5">
            <a:extLst>
              <a:ext uri="{FF2B5EF4-FFF2-40B4-BE49-F238E27FC236}">
                <a16:creationId xmlns:a16="http://schemas.microsoft.com/office/drawing/2014/main" xmlns="" id="{8873AD17-49A9-1372-BEA3-994BB76CBDE8}"/>
              </a:ext>
            </a:extLst>
          </p:cNvPr>
          <p:cNvCxnSpPr/>
          <p:nvPr/>
        </p:nvCxnSpPr>
        <p:spPr>
          <a:xfrm>
            <a:off x="484418" y="1171879"/>
            <a:ext cx="11218984"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2" name="Title 11"/>
          <p:cNvSpPr>
            <a:spLocks noGrp="1"/>
          </p:cNvSpPr>
          <p:nvPr>
            <p:ph type="title"/>
          </p:nvPr>
        </p:nvSpPr>
        <p:spPr>
          <a:xfrm>
            <a:off x="851848" y="0"/>
            <a:ext cx="10515600" cy="1325563"/>
          </a:xfrm>
        </p:spPr>
        <p:txBody>
          <a:bodyPr/>
          <a:lstStyle/>
          <a:p>
            <a:pPr algn="ctr"/>
            <a:r>
              <a:rPr lang="en-US" dirty="0"/>
              <a:t>Gearbox</a:t>
            </a:r>
            <a:endParaRPr lang="en-US" dirty="0"/>
          </a:p>
        </p:txBody>
      </p:sp>
      <p:sp>
        <p:nvSpPr>
          <p:cNvPr id="13" name="Google Shape;151;p17"/>
          <p:cNvSpPr txBox="1">
            <a:spLocks/>
          </p:cNvSpPr>
          <p:nvPr/>
        </p:nvSpPr>
        <p:spPr>
          <a:xfrm>
            <a:off x="838200" y="1388226"/>
            <a:ext cx="10515600" cy="4911191"/>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SzPts val="2160"/>
              <a:buFont typeface="Arial" panose="020B0604020202020204" pitchFamily="34" charset="0"/>
              <a:buNone/>
            </a:pPr>
            <a:r>
              <a:rPr lang="en-GB" sz="3600" dirty="0" smtClean="0">
                <a:latin typeface="Times New Roman" panose="02020603050405020304" pitchFamily="18" charset="0"/>
                <a:cs typeface="Times New Roman" panose="02020603050405020304" pitchFamily="18" charset="0"/>
              </a:rPr>
              <a:t>Suppliers in the market: </a:t>
            </a:r>
            <a:endParaRPr lang="en-GB" dirty="0" smtClean="0">
              <a:latin typeface="Times New Roman" panose="02020603050405020304" pitchFamily="18" charset="0"/>
              <a:cs typeface="Times New Roman" panose="02020603050405020304" pitchFamily="18" charset="0"/>
            </a:endParaRPr>
          </a:p>
          <a:p>
            <a:pPr marL="114300" indent="0">
              <a:lnSpc>
                <a:spcPct val="150000"/>
              </a:lnSpc>
              <a:buSzPts val="1800"/>
              <a:buFont typeface="Arial" panose="020B0604020202020204" pitchFamily="34" charset="0"/>
              <a:buNone/>
            </a:pPr>
            <a:endParaRPr lang="en-GB" dirty="0"/>
          </a:p>
        </p:txBody>
      </p:sp>
      <p:pic>
        <p:nvPicPr>
          <p:cNvPr id="14" name="Google Shape;155;p17"/>
          <p:cNvPicPr preferRelativeResize="0"/>
          <p:nvPr/>
        </p:nvPicPr>
        <p:blipFill rotWithShape="1">
          <a:blip r:embed="rId2">
            <a:alphaModFix/>
          </a:blip>
          <a:srcRect/>
          <a:stretch/>
        </p:blipFill>
        <p:spPr>
          <a:xfrm>
            <a:off x="612629" y="2394218"/>
            <a:ext cx="3140506" cy="1249734"/>
          </a:xfrm>
          <a:prstGeom prst="rect">
            <a:avLst/>
          </a:prstGeom>
          <a:noFill/>
          <a:ln>
            <a:noFill/>
          </a:ln>
        </p:spPr>
      </p:pic>
      <p:pic>
        <p:nvPicPr>
          <p:cNvPr id="15" name="Google Shape;153;p17"/>
          <p:cNvPicPr preferRelativeResize="0"/>
          <p:nvPr/>
        </p:nvPicPr>
        <p:blipFill rotWithShape="1">
          <a:blip r:embed="rId3">
            <a:alphaModFix/>
          </a:blip>
          <a:srcRect/>
          <a:stretch/>
        </p:blipFill>
        <p:spPr>
          <a:xfrm>
            <a:off x="484418" y="3782682"/>
            <a:ext cx="2171395" cy="2011915"/>
          </a:xfrm>
          <a:prstGeom prst="rect">
            <a:avLst/>
          </a:prstGeom>
          <a:noFill/>
          <a:ln>
            <a:noFill/>
          </a:ln>
        </p:spPr>
      </p:pic>
      <p:pic>
        <p:nvPicPr>
          <p:cNvPr id="17" name="Google Shape;154;p17"/>
          <p:cNvPicPr preferRelativeResize="0"/>
          <p:nvPr/>
        </p:nvPicPr>
        <p:blipFill rotWithShape="1">
          <a:blip r:embed="rId4">
            <a:alphaModFix/>
          </a:blip>
          <a:srcRect/>
          <a:stretch/>
        </p:blipFill>
        <p:spPr>
          <a:xfrm>
            <a:off x="9608746" y="1367132"/>
            <a:ext cx="2292745" cy="1643657"/>
          </a:xfrm>
          <a:prstGeom prst="rect">
            <a:avLst/>
          </a:prstGeom>
          <a:noFill/>
          <a:ln>
            <a:noFill/>
          </a:ln>
        </p:spPr>
      </p:pic>
      <p:pic>
        <p:nvPicPr>
          <p:cNvPr id="19" name="Google Shape;100;p3" descr="officina riparazione motori navali genova italia | ricambi ..."/>
          <p:cNvPicPr preferRelativeResize="0"/>
          <p:nvPr/>
        </p:nvPicPr>
        <p:blipFill rotWithShape="1">
          <a:blip r:embed="rId5">
            <a:alphaModFix/>
          </a:blip>
          <a:srcRect/>
          <a:stretch/>
        </p:blipFill>
        <p:spPr>
          <a:xfrm>
            <a:off x="5952392" y="1346657"/>
            <a:ext cx="2743200" cy="1825475"/>
          </a:xfrm>
          <a:prstGeom prst="rect">
            <a:avLst/>
          </a:prstGeom>
          <a:noFill/>
          <a:ln>
            <a:noFill/>
          </a:ln>
        </p:spPr>
      </p:pic>
      <p:pic>
        <p:nvPicPr>
          <p:cNvPr id="20" name="Google Shape;97;p3"/>
          <p:cNvPicPr preferRelativeResize="0"/>
          <p:nvPr/>
        </p:nvPicPr>
        <p:blipFill rotWithShape="1">
          <a:blip r:embed="rId6">
            <a:alphaModFix/>
          </a:blip>
          <a:srcRect/>
          <a:stretch/>
        </p:blipFill>
        <p:spPr>
          <a:xfrm>
            <a:off x="3753135" y="4043332"/>
            <a:ext cx="2968625" cy="1619250"/>
          </a:xfrm>
          <a:prstGeom prst="rect">
            <a:avLst/>
          </a:prstGeom>
          <a:noFill/>
          <a:ln>
            <a:noFill/>
          </a:ln>
        </p:spPr>
      </p:pic>
      <p:pic>
        <p:nvPicPr>
          <p:cNvPr id="21" name="Google Shape;98;p3"/>
          <p:cNvPicPr preferRelativeResize="0"/>
          <p:nvPr/>
        </p:nvPicPr>
        <p:blipFill rotWithShape="1">
          <a:blip r:embed="rId7">
            <a:alphaModFix/>
          </a:blip>
          <a:srcRect/>
          <a:stretch/>
        </p:blipFill>
        <p:spPr>
          <a:xfrm>
            <a:off x="6971176" y="3551620"/>
            <a:ext cx="2799809" cy="2737481"/>
          </a:xfrm>
          <a:prstGeom prst="rect">
            <a:avLst/>
          </a:prstGeom>
          <a:noFill/>
          <a:ln>
            <a:noFill/>
          </a:ln>
        </p:spPr>
      </p:pic>
      <p:pic>
        <p:nvPicPr>
          <p:cNvPr id="22" name="Google Shape;99;p3"/>
          <p:cNvPicPr preferRelativeResize="0"/>
          <p:nvPr/>
        </p:nvPicPr>
        <p:blipFill rotWithShape="1">
          <a:blip r:embed="rId8">
            <a:alphaModFix/>
          </a:blip>
          <a:srcRect/>
          <a:stretch/>
        </p:blipFill>
        <p:spPr>
          <a:xfrm>
            <a:off x="9288764" y="3556509"/>
            <a:ext cx="2543383" cy="601934"/>
          </a:xfrm>
          <a:prstGeom prst="rect">
            <a:avLst/>
          </a:prstGeom>
          <a:noFill/>
          <a:ln>
            <a:noFill/>
          </a:ln>
        </p:spPr>
      </p:pic>
    </p:spTree>
    <p:extLst>
      <p:ext uri="{BB962C8B-B14F-4D97-AF65-F5344CB8AC3E}">
        <p14:creationId xmlns:p14="http://schemas.microsoft.com/office/powerpoint/2010/main" val="3027060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3">
            <a:extLst>
              <a:ext uri="{FF2B5EF4-FFF2-40B4-BE49-F238E27FC236}">
                <a16:creationId xmlns:a16="http://schemas.microsoft.com/office/drawing/2014/main" xmlns="" id="{727BC127-4545-D3CD-4862-C320531ABA9D}"/>
              </a:ext>
            </a:extLst>
          </p:cNvPr>
          <p:cNvSpPr/>
          <p:nvPr/>
        </p:nvSpPr>
        <p:spPr>
          <a:xfrm rot="10800000">
            <a:off x="-26376" y="277946"/>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13">
            <a:extLst>
              <a:ext uri="{FF2B5EF4-FFF2-40B4-BE49-F238E27FC236}">
                <a16:creationId xmlns:a16="http://schemas.microsoft.com/office/drawing/2014/main" xmlns="" id="{87E5E9A3-5B8C-CBB5-88F6-FB4E956A66F7}"/>
              </a:ext>
            </a:extLst>
          </p:cNvPr>
          <p:cNvSpPr/>
          <p:nvPr/>
        </p:nvSpPr>
        <p:spPr>
          <a:xfrm rot="10800000">
            <a:off x="-26376" y="-237830"/>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Slide Number Placeholder 5">
            <a:extLst>
              <a:ext uri="{FF2B5EF4-FFF2-40B4-BE49-F238E27FC236}">
                <a16:creationId xmlns:a16="http://schemas.microsoft.com/office/drawing/2014/main" xmlns="" id="{9E0AA001-DA32-5B78-E7F7-573800334952}"/>
              </a:ext>
            </a:extLst>
          </p:cNvPr>
          <p:cNvSpPr>
            <a:spLocks noGrp="1"/>
          </p:cNvSpPr>
          <p:nvPr>
            <p:ph type="sldNum" sz="quarter" idx="12"/>
          </p:nvPr>
        </p:nvSpPr>
        <p:spPr>
          <a:xfrm>
            <a:off x="5952392" y="6513969"/>
            <a:ext cx="287215" cy="365125"/>
          </a:xfrm>
        </p:spPr>
        <p:txBody>
          <a:bodyPr/>
          <a:lstStyle/>
          <a:p>
            <a:fld id="{013F6232-4F06-48BA-8F69-BF531F607829}" type="slidenum">
              <a:rPr lang="en-GB" sz="1400" smtClean="0">
                <a:solidFill>
                  <a:schemeClr val="bg1"/>
                </a:solidFill>
              </a:rPr>
              <a:pPr/>
              <a:t>7</a:t>
            </a:fld>
            <a:endParaRPr lang="en-GB" sz="1400" dirty="0">
              <a:solidFill>
                <a:schemeClr val="bg1"/>
              </a:solidFill>
            </a:endParaRPr>
          </a:p>
        </p:txBody>
      </p:sp>
      <p:cxnSp>
        <p:nvCxnSpPr>
          <p:cNvPr id="6" name="Straight Connector 5">
            <a:extLst>
              <a:ext uri="{FF2B5EF4-FFF2-40B4-BE49-F238E27FC236}">
                <a16:creationId xmlns:a16="http://schemas.microsoft.com/office/drawing/2014/main" xmlns="" id="{8873AD17-49A9-1372-BEA3-994BB76CBDE8}"/>
              </a:ext>
            </a:extLst>
          </p:cNvPr>
          <p:cNvCxnSpPr/>
          <p:nvPr/>
        </p:nvCxnSpPr>
        <p:spPr>
          <a:xfrm>
            <a:off x="484418" y="1171879"/>
            <a:ext cx="11218984"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2" name="Title 11"/>
          <p:cNvSpPr>
            <a:spLocks noGrp="1"/>
          </p:cNvSpPr>
          <p:nvPr>
            <p:ph type="title"/>
          </p:nvPr>
        </p:nvSpPr>
        <p:spPr>
          <a:xfrm>
            <a:off x="688074" y="0"/>
            <a:ext cx="10515600" cy="1325563"/>
          </a:xfrm>
        </p:spPr>
        <p:txBody>
          <a:bodyPr/>
          <a:lstStyle/>
          <a:p>
            <a:pPr algn="ctr"/>
            <a:r>
              <a:rPr lang="en-US" dirty="0" smtClean="0"/>
              <a:t>Rotor Brake</a:t>
            </a:r>
            <a:endParaRPr lang="en-US" dirty="0"/>
          </a:p>
        </p:txBody>
      </p:sp>
      <p:sp>
        <p:nvSpPr>
          <p:cNvPr id="14" name="TextBox 13"/>
          <p:cNvSpPr txBox="1"/>
          <p:nvPr/>
        </p:nvSpPr>
        <p:spPr>
          <a:xfrm>
            <a:off x="753361" y="1335940"/>
            <a:ext cx="10658902" cy="3939540"/>
          </a:xfrm>
          <a:prstGeom prst="rect">
            <a:avLst/>
          </a:prstGeom>
          <a:noFill/>
        </p:spPr>
        <p:txBody>
          <a:bodyPr wrap="square" rtlCol="0">
            <a:spAutoFit/>
          </a:bodyPr>
          <a:lstStyle/>
          <a:p>
            <a:r>
              <a:rPr lang="en-US" sz="2800" b="1" dirty="0" smtClean="0">
                <a:latin typeface="Times New Roman" panose="02020603050405020304" pitchFamily="18" charset="0"/>
                <a:cs typeface="Times New Roman" panose="02020603050405020304" pitchFamily="18" charset="0"/>
              </a:rPr>
              <a:t>Main Objective:</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Research and market analysis</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Standards and guidelines</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Dimensioning of brake</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Drawings</a:t>
            </a:r>
          </a:p>
          <a:p>
            <a:pPr marL="285750" indent="-285750">
              <a:buFont typeface="Wingdings" panose="05000000000000000000" pitchFamily="2" charset="2"/>
              <a:buChar char="ü"/>
            </a:pPr>
            <a:r>
              <a:rPr lang="en-US" sz="2800" dirty="0" smtClean="0">
                <a:latin typeface="Times New Roman" panose="02020603050405020304" pitchFamily="18" charset="0"/>
                <a:cs typeface="Times New Roman" panose="02020603050405020304" pitchFamily="18" charset="0"/>
              </a:rPr>
              <a:t>Calculation</a:t>
            </a:r>
          </a:p>
          <a:p>
            <a:pPr marL="285750" indent="-285750">
              <a:buFont typeface="Wingdings" panose="05000000000000000000" pitchFamily="2" charset="2"/>
              <a:buChar char="ü"/>
            </a:pPr>
            <a:endParaRPr lang="en-US" dirty="0"/>
          </a:p>
          <a:p>
            <a:endParaRPr lang="en-US" dirty="0" smtClean="0"/>
          </a:p>
          <a:p>
            <a:endParaRPr lang="en-US" dirty="0"/>
          </a:p>
        </p:txBody>
      </p:sp>
    </p:spTree>
    <p:extLst>
      <p:ext uri="{BB962C8B-B14F-4D97-AF65-F5344CB8AC3E}">
        <p14:creationId xmlns:p14="http://schemas.microsoft.com/office/powerpoint/2010/main" val="11065537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ree-form: Shape 13">
            <a:extLst>
              <a:ext uri="{FF2B5EF4-FFF2-40B4-BE49-F238E27FC236}">
                <a16:creationId xmlns:a16="http://schemas.microsoft.com/office/drawing/2014/main" xmlns="" id="{727BC127-4545-D3CD-4862-C320531ABA9D}"/>
              </a:ext>
            </a:extLst>
          </p:cNvPr>
          <p:cNvSpPr/>
          <p:nvPr/>
        </p:nvSpPr>
        <p:spPr>
          <a:xfrm rot="10800000">
            <a:off x="-26376" y="277946"/>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0"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Free-form: Shape 13">
            <a:extLst>
              <a:ext uri="{FF2B5EF4-FFF2-40B4-BE49-F238E27FC236}">
                <a16:creationId xmlns:a16="http://schemas.microsoft.com/office/drawing/2014/main" xmlns="" id="{87E5E9A3-5B8C-CBB5-88F6-FB4E956A66F7}"/>
              </a:ext>
            </a:extLst>
          </p:cNvPr>
          <p:cNvSpPr/>
          <p:nvPr/>
        </p:nvSpPr>
        <p:spPr>
          <a:xfrm rot="10800000">
            <a:off x="-26376" y="-237830"/>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8"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5" name="Slide Number Placeholder 5">
            <a:extLst>
              <a:ext uri="{FF2B5EF4-FFF2-40B4-BE49-F238E27FC236}">
                <a16:creationId xmlns:a16="http://schemas.microsoft.com/office/drawing/2014/main" xmlns="" id="{9E0AA001-DA32-5B78-E7F7-573800334952}"/>
              </a:ext>
            </a:extLst>
          </p:cNvPr>
          <p:cNvSpPr>
            <a:spLocks noGrp="1"/>
          </p:cNvSpPr>
          <p:nvPr>
            <p:ph type="sldNum" sz="quarter" idx="12"/>
          </p:nvPr>
        </p:nvSpPr>
        <p:spPr>
          <a:xfrm>
            <a:off x="5952392" y="6513969"/>
            <a:ext cx="287215" cy="365125"/>
          </a:xfrm>
        </p:spPr>
        <p:txBody>
          <a:bodyPr/>
          <a:lstStyle/>
          <a:p>
            <a:fld id="{013F6232-4F06-48BA-8F69-BF531F607829}" type="slidenum">
              <a:rPr lang="en-GB" sz="1400" smtClean="0">
                <a:solidFill>
                  <a:schemeClr val="bg1"/>
                </a:solidFill>
              </a:rPr>
              <a:pPr/>
              <a:t>8</a:t>
            </a:fld>
            <a:endParaRPr lang="en-GB" sz="1400" dirty="0">
              <a:solidFill>
                <a:schemeClr val="bg1"/>
              </a:solidFill>
            </a:endParaRPr>
          </a:p>
        </p:txBody>
      </p:sp>
      <p:cxnSp>
        <p:nvCxnSpPr>
          <p:cNvPr id="6" name="Straight Connector 5">
            <a:extLst>
              <a:ext uri="{FF2B5EF4-FFF2-40B4-BE49-F238E27FC236}">
                <a16:creationId xmlns:a16="http://schemas.microsoft.com/office/drawing/2014/main" xmlns="" id="{8873AD17-49A9-1372-BEA3-994BB76CBDE8}"/>
              </a:ext>
            </a:extLst>
          </p:cNvPr>
          <p:cNvCxnSpPr/>
          <p:nvPr/>
        </p:nvCxnSpPr>
        <p:spPr>
          <a:xfrm>
            <a:off x="484418" y="1171879"/>
            <a:ext cx="11218984"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2" name="Title 11"/>
          <p:cNvSpPr>
            <a:spLocks noGrp="1"/>
          </p:cNvSpPr>
          <p:nvPr>
            <p:ph type="title"/>
          </p:nvPr>
        </p:nvSpPr>
        <p:spPr>
          <a:xfrm>
            <a:off x="688074" y="0"/>
            <a:ext cx="10515600" cy="1325563"/>
          </a:xfrm>
        </p:spPr>
        <p:txBody>
          <a:bodyPr/>
          <a:lstStyle/>
          <a:p>
            <a:pPr algn="ctr"/>
            <a:r>
              <a:rPr lang="en-US" dirty="0" smtClean="0"/>
              <a:t>Rotor Brake</a:t>
            </a:r>
            <a:endParaRPr lang="en-US" dirty="0"/>
          </a:p>
        </p:txBody>
      </p:sp>
      <p:sp>
        <p:nvSpPr>
          <p:cNvPr id="2" name="Rectangle 1"/>
          <p:cNvSpPr/>
          <p:nvPr/>
        </p:nvSpPr>
        <p:spPr>
          <a:xfrm>
            <a:off x="484418" y="1325563"/>
            <a:ext cx="6096000" cy="1477328"/>
          </a:xfrm>
          <a:prstGeom prst="rect">
            <a:avLst/>
          </a:prstGeom>
        </p:spPr>
        <p:txBody>
          <a:bodyPr>
            <a:spAutoFit/>
          </a:bodyPr>
          <a:lstStyle/>
          <a:p>
            <a:r>
              <a:rPr lang="en-US" dirty="0"/>
              <a:t>Fixed caliper brake (disk brake) is a typical hydraulic service brake used on the low torque side. All features of these hydraulic brakes are designed to operate reliably under adverse ambient conditions while generating low operating expenses.</a:t>
            </a:r>
          </a:p>
        </p:txBody>
      </p:sp>
      <p:sp>
        <p:nvSpPr>
          <p:cNvPr id="3" name="Rectangle 2"/>
          <p:cNvSpPr/>
          <p:nvPr/>
        </p:nvSpPr>
        <p:spPr>
          <a:xfrm>
            <a:off x="484418" y="2678787"/>
            <a:ext cx="6096000" cy="1754326"/>
          </a:xfrm>
          <a:prstGeom prst="rect">
            <a:avLst/>
          </a:prstGeom>
        </p:spPr>
        <p:txBody>
          <a:bodyPr>
            <a:spAutoFit/>
          </a:bodyPr>
          <a:lstStyle/>
          <a:p>
            <a:r>
              <a:rPr lang="en-US" dirty="0"/>
              <a:t>Floating Caliper Design: The ability of the caliper to slide on the guide pins is crucial for ensuring proper and even braking force application, even if the rotor is slightly misaligned. This floating action also helps to distribute the braking force evenly across the brake pad, reducing wear and tear.</a:t>
            </a:r>
          </a:p>
        </p:txBody>
      </p:sp>
      <p:pic>
        <p:nvPicPr>
          <p:cNvPr id="13" name="Picture 12"/>
          <p:cNvPicPr>
            <a:picLocks noChangeAspect="1"/>
          </p:cNvPicPr>
          <p:nvPr/>
        </p:nvPicPr>
        <p:blipFill>
          <a:blip r:embed="rId2"/>
          <a:stretch>
            <a:fillRect/>
          </a:stretch>
        </p:blipFill>
        <p:spPr>
          <a:xfrm>
            <a:off x="8724336" y="1243134"/>
            <a:ext cx="1733678" cy="1733678"/>
          </a:xfrm>
          <a:prstGeom prst="rect">
            <a:avLst/>
          </a:prstGeom>
        </p:spPr>
      </p:pic>
      <p:pic>
        <p:nvPicPr>
          <p:cNvPr id="14" name="Picture 13"/>
          <p:cNvPicPr>
            <a:picLocks noChangeAspect="1"/>
          </p:cNvPicPr>
          <p:nvPr/>
        </p:nvPicPr>
        <p:blipFill>
          <a:blip r:embed="rId3"/>
          <a:stretch>
            <a:fillRect/>
          </a:stretch>
        </p:blipFill>
        <p:spPr>
          <a:xfrm>
            <a:off x="8724336" y="2565522"/>
            <a:ext cx="2110535" cy="2110535"/>
          </a:xfrm>
          <a:prstGeom prst="rect">
            <a:avLst/>
          </a:prstGeom>
        </p:spPr>
      </p:pic>
      <p:sp>
        <p:nvSpPr>
          <p:cNvPr id="4" name="Rectangle 3"/>
          <p:cNvSpPr/>
          <p:nvPr/>
        </p:nvSpPr>
        <p:spPr>
          <a:xfrm>
            <a:off x="484418" y="4303990"/>
            <a:ext cx="10822537" cy="2339102"/>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Applications in Wind Turbines: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Rotor brakes (also known as fast speed dynamic brakes) are used to control over-speed conditions, preventing the turbine blades from rotating too fast in emergency situations or during parking.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They can be mounted on either the low-speed shaft (rotor) or the high-speed shaft (generator).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Floating caliper brakes are particularly useful in wind turbines due to their compact design and self-aligning properties, especially in applications where space is limited.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They are also used in yaw brakes, which hold the nacelle (the housing at the top of the tower that contains the generator and other components) in a fixed position. </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8116594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cs typeface="Times New Roman" panose="02020603050405020304" pitchFamily="18" charset="0"/>
              </a:rPr>
              <a:t>Brake</a:t>
            </a:r>
            <a:r>
              <a:rPr lang="en-US" b="1" dirty="0">
                <a:latin typeface="Times New Roman" panose="02020603050405020304" pitchFamily="18" charset="0"/>
                <a:cs typeface="Times New Roman" panose="02020603050405020304" pitchFamily="18" charset="0"/>
              </a:rPr>
              <a:t> </a:t>
            </a:r>
            <a:r>
              <a:rPr lang="en-US" b="1" dirty="0">
                <a:cs typeface="Times New Roman" panose="02020603050405020304" pitchFamily="18" charset="0"/>
              </a:rPr>
              <a:t>system</a:t>
            </a:r>
            <a:endParaRPr lang="en-US" b="1" dirty="0"/>
          </a:p>
        </p:txBody>
      </p:sp>
      <p:sp>
        <p:nvSpPr>
          <p:cNvPr id="3" name="Content Placeholder 2"/>
          <p:cNvSpPr>
            <a:spLocks noGrp="1"/>
          </p:cNvSpPr>
          <p:nvPr>
            <p:ph idx="1"/>
          </p:nvPr>
        </p:nvSpPr>
        <p:spPr>
          <a:xfrm>
            <a:off x="838200" y="2377440"/>
            <a:ext cx="10515600" cy="3686570"/>
          </a:xfrm>
        </p:spPr>
        <p:txBody>
          <a:bodyPr>
            <a:normAutofit/>
          </a:bodyPr>
          <a:lstStyle/>
          <a:p>
            <a:r>
              <a:rPr lang="en-GB" b="1" dirty="0">
                <a:cs typeface="Times New Roman" panose="02020603050405020304" pitchFamily="18" charset="0"/>
              </a:rPr>
              <a:t>ICP</a:t>
            </a:r>
            <a:r>
              <a:rPr lang="en-GB" b="1" dirty="0">
                <a:latin typeface="Times New Roman" panose="02020603050405020304" pitchFamily="18" charset="0"/>
                <a:cs typeface="Times New Roman" panose="02020603050405020304" pitchFamily="18" charset="0"/>
              </a:rPr>
              <a:t> </a:t>
            </a:r>
            <a:r>
              <a:rPr lang="en-GB" b="1" dirty="0">
                <a:cs typeface="Times New Roman" panose="02020603050405020304" pitchFamily="18" charset="0"/>
              </a:rPr>
              <a:t>WIND </a:t>
            </a:r>
          </a:p>
          <a:p>
            <a:endParaRPr lang="en-GB" b="1" u="sng" dirty="0"/>
          </a:p>
          <a:p>
            <a:r>
              <a:rPr lang="en-GB" b="1" dirty="0" err="1">
                <a:cs typeface="Times New Roman" panose="02020603050405020304" pitchFamily="18" charset="0"/>
              </a:rPr>
              <a:t>Svendborg</a:t>
            </a:r>
            <a:r>
              <a:rPr lang="en-GB" b="1" dirty="0">
                <a:cs typeface="Times New Roman" panose="02020603050405020304" pitchFamily="18" charset="0"/>
              </a:rPr>
              <a:t> Brakes   </a:t>
            </a:r>
          </a:p>
          <a:p>
            <a:endParaRPr lang="en-GB" b="1" u="sng" dirty="0"/>
          </a:p>
          <a:p>
            <a:r>
              <a:rPr lang="en-GB" b="1" dirty="0">
                <a:cs typeface="Times New Roman" panose="02020603050405020304" pitchFamily="18" charset="0"/>
              </a:rPr>
              <a:t>KTR </a:t>
            </a:r>
          </a:p>
          <a:p>
            <a:endParaRPr lang="en-GB" b="1" u="sng" dirty="0"/>
          </a:p>
          <a:p>
            <a:r>
              <a:rPr lang="en-GB" b="1" dirty="0" err="1">
                <a:cs typeface="Times New Roman" panose="02020603050405020304" pitchFamily="18" charset="0"/>
              </a:rPr>
              <a:t>Stuwe</a:t>
            </a:r>
            <a:endParaRPr lang="ar-EG" b="1" dirty="0">
              <a:cs typeface="Times New Roman" panose="02020603050405020304" pitchFamily="18" charset="0"/>
            </a:endParaRPr>
          </a:p>
          <a:p>
            <a:endParaRPr lang="ar-EG" b="1" u="sng" dirty="0"/>
          </a:p>
          <a:p>
            <a:endParaRPr lang="en-US" b="1" u="sng" dirty="0"/>
          </a:p>
          <a:p>
            <a:endParaRPr lang="en-US" dirty="0"/>
          </a:p>
        </p:txBody>
      </p:sp>
      <p:sp>
        <p:nvSpPr>
          <p:cNvPr id="6" name="Slide Number Placeholder 5"/>
          <p:cNvSpPr>
            <a:spLocks noGrp="1"/>
          </p:cNvSpPr>
          <p:nvPr>
            <p:ph type="sldNum" sz="quarter" idx="12"/>
          </p:nvPr>
        </p:nvSpPr>
        <p:spPr/>
        <p:txBody>
          <a:bodyPr/>
          <a:lstStyle/>
          <a:p>
            <a:fld id="{D639D196-064F-4333-B489-057422301CC5}" type="slidenum">
              <a:rPr lang="en-GB" smtClean="0"/>
              <a:pPr/>
              <a:t>9</a:t>
            </a:fld>
            <a:endParaRPr lang="en-GB">
              <a:latin typeface="Bahnschrift" panose="020B0502040204020203"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0457" y="2455317"/>
            <a:ext cx="4321070" cy="819003"/>
          </a:xfrm>
          <a:prstGeom prst="rect">
            <a:avLst/>
          </a:prstGeom>
        </p:spPr>
      </p:pic>
      <p:pic>
        <p:nvPicPr>
          <p:cNvPr id="8"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2222" y="3391517"/>
            <a:ext cx="4459616" cy="2950029"/>
          </a:xfrm>
          <a:prstGeom prst="rect">
            <a:avLst/>
          </a:prstGeom>
        </p:spPr>
      </p:pic>
      <p:sp>
        <p:nvSpPr>
          <p:cNvPr id="10" name="TextBox 9"/>
          <p:cNvSpPr txBox="1"/>
          <p:nvPr/>
        </p:nvSpPr>
        <p:spPr>
          <a:xfrm>
            <a:off x="992777" y="1619794"/>
            <a:ext cx="7458891" cy="954107"/>
          </a:xfrm>
          <a:prstGeom prst="rect">
            <a:avLst/>
          </a:prstGeom>
          <a:noFill/>
        </p:spPr>
        <p:txBody>
          <a:bodyPr wrap="square" rtlCol="0">
            <a:spAutoFit/>
          </a:bodyPr>
          <a:lstStyle/>
          <a:p>
            <a:pPr lvl="0"/>
            <a:r>
              <a:rPr lang="en-GB" sz="3200" dirty="0">
                <a:latin typeface="+mj-lt"/>
                <a:cs typeface="Times New Roman" panose="02020603050405020304" pitchFamily="18" charset="0"/>
              </a:rPr>
              <a:t>Suppliers in the market: </a:t>
            </a:r>
          </a:p>
          <a:p>
            <a:endParaRPr lang="en-US" sz="2400" dirty="0"/>
          </a:p>
        </p:txBody>
      </p:sp>
      <p:pic>
        <p:nvPicPr>
          <p:cNvPr id="11" name="Picture 10"/>
          <p:cNvPicPr>
            <a:picLocks noChangeAspect="1"/>
          </p:cNvPicPr>
          <p:nvPr/>
        </p:nvPicPr>
        <p:blipFill>
          <a:blip r:embed="rId4"/>
          <a:stretch>
            <a:fillRect/>
          </a:stretch>
        </p:blipFill>
        <p:spPr>
          <a:xfrm>
            <a:off x="11170802" y="0"/>
            <a:ext cx="951532" cy="630907"/>
          </a:xfrm>
          <a:prstGeom prst="rect">
            <a:avLst/>
          </a:prstGeom>
        </p:spPr>
      </p:pic>
      <p:sp>
        <p:nvSpPr>
          <p:cNvPr id="12" name="Rechteck 17">
            <a:extLst>
              <a:ext uri="{FF2B5EF4-FFF2-40B4-BE49-F238E27FC236}">
                <a16:creationId xmlns:a16="http://schemas.microsoft.com/office/drawing/2014/main" xmlns="" id="{837C855E-F70E-F97A-5061-29D00BA11349}"/>
              </a:ext>
            </a:extLst>
          </p:cNvPr>
          <p:cNvSpPr/>
          <p:nvPr/>
        </p:nvSpPr>
        <p:spPr>
          <a:xfrm>
            <a:off x="-7747" y="6538183"/>
            <a:ext cx="12207494" cy="319817"/>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3" name="Free-form: Shape 13">
            <a:extLst>
              <a:ext uri="{FF2B5EF4-FFF2-40B4-BE49-F238E27FC236}">
                <a16:creationId xmlns:a16="http://schemas.microsoft.com/office/drawing/2014/main" xmlns="" id="{5F9413CA-8E0D-B250-B31E-4AA68BA7D014}"/>
              </a:ext>
            </a:extLst>
          </p:cNvPr>
          <p:cNvSpPr/>
          <p:nvPr/>
        </p:nvSpPr>
        <p:spPr>
          <a:xfrm rot="10800000">
            <a:off x="-2090" y="-10376"/>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9562674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CD039B6-C6AB-492A-94BF-C46AF895D2E7}">
  <we:reference id="WA200007130" version="1.0.0.1" store="en-US" storeType="omex"/>
  <we:alternateReferences>
    <we:reference id="WA200007130" version="1.0.0.1" store="en-US"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3D784B2-E216-4A14-BE4B-F0CA301E2B20}">
  <we:reference id="WA200005566" version="3.0.0.3" store="en-US" storeType="omex"/>
  <we:alternateReferences>
    <we:reference id="WA200005566" version="3.0.0.3"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2717</TotalTime>
  <Words>838</Words>
  <Application>Microsoft Office PowerPoint</Application>
  <PresentationFormat>Widescreen</PresentationFormat>
  <Paragraphs>151</Paragraphs>
  <Slides>15</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15</vt:i4>
      </vt:variant>
    </vt:vector>
  </HeadingPairs>
  <TitlesOfParts>
    <vt:vector size="24" baseType="lpstr">
      <vt:lpstr>Aptos</vt:lpstr>
      <vt:lpstr>Aptos Display</vt:lpstr>
      <vt:lpstr>Arial</vt:lpstr>
      <vt:lpstr>Bahnschrift</vt:lpstr>
      <vt:lpstr>Calibri</vt:lpstr>
      <vt:lpstr>Times New Roman</vt:lpstr>
      <vt:lpstr>Wingdings</vt:lpstr>
      <vt:lpstr>Office Theme</vt:lpstr>
      <vt:lpstr>Custom Design</vt:lpstr>
      <vt:lpstr>Gearbox, Brake, Coupling </vt:lpstr>
      <vt:lpstr>Objectives</vt:lpstr>
      <vt:lpstr>Gearbox</vt:lpstr>
      <vt:lpstr>Gearbox</vt:lpstr>
      <vt:lpstr>Gearbox</vt:lpstr>
      <vt:lpstr>Gearbox</vt:lpstr>
      <vt:lpstr>Rotor Brake</vt:lpstr>
      <vt:lpstr>Rotor Brake</vt:lpstr>
      <vt:lpstr>Brake system</vt:lpstr>
      <vt:lpstr>Coupling</vt:lpstr>
      <vt:lpstr>Jaure</vt:lpstr>
      <vt:lpstr>Flender</vt:lpstr>
      <vt:lpstr>Geislinger</vt:lpstr>
      <vt:lpstr> </vt:lpstr>
      <vt:lpstr>Bibliography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report lidar-assisted control group</dc:title>
  <dc:creator>Federico De Mita</dc:creator>
  <cp:lastModifiedBy>Windows User</cp:lastModifiedBy>
  <cp:revision>31</cp:revision>
  <dcterms:created xsi:type="dcterms:W3CDTF">2025-07-21T13:11:31Z</dcterms:created>
  <dcterms:modified xsi:type="dcterms:W3CDTF">2025-09-10T20:34:17Z</dcterms:modified>
</cp:coreProperties>
</file>