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3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7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2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3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0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7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8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4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2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F040-2FDA-109B-8CCF-E9438C54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 Team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76B6-5E8D-1023-2E4D-AC2604F1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Jehad </a:t>
            </a:r>
            <a:r>
              <a:rPr lang="en-GB" b="1" dirty="0" err="1"/>
              <a:t>Albaali</a:t>
            </a:r>
            <a:r>
              <a:rPr lang="en-GB" b="1" dirty="0"/>
              <a:t>  </a:t>
            </a:r>
          </a:p>
          <a:p>
            <a:r>
              <a:rPr lang="en-GB" b="1" dirty="0"/>
              <a:t>Reda Deif</a:t>
            </a:r>
          </a:p>
          <a:p>
            <a:r>
              <a:rPr lang="en-GB" b="1" dirty="0" err="1"/>
              <a:t>Amgad</a:t>
            </a:r>
            <a:r>
              <a:rPr lang="en-GB" b="1" dirty="0"/>
              <a:t> Gerges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0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Soil Types in Syria &amp; Wind Turbine Foundation Suitability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Overview of soil characteristics across Syrian regions</a:t>
            </a:r>
          </a:p>
          <a:p>
            <a:r>
              <a:rPr dirty="0"/>
              <a:t>Foundation challenges and solutions for wind turbines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Alluvial Soils (River Valleys)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Location: Euphrates, Khabur, Orontes Valleys</a:t>
            </a:r>
          </a:p>
          <a:p>
            <a:r>
              <a:rPr dirty="0"/>
              <a:t>- Characteristics: Fine-grained (silty, clayey), fertile, weak bearing capacity</a:t>
            </a:r>
          </a:p>
          <a:p>
            <a:r>
              <a:rPr dirty="0"/>
              <a:t>- Challenges: Settlement risk, low strength</a:t>
            </a:r>
          </a:p>
          <a:p>
            <a:r>
              <a:rPr dirty="0"/>
              <a:t>- Suitability: Moderate – requires soil improvement (compaction, piles, deep foundations)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Basaltic &amp; Calcareous Soils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Basaltic Soils – Hauran, </a:t>
            </a:r>
            <a:r>
              <a:rPr dirty="0" err="1"/>
              <a:t>Sweida</a:t>
            </a:r>
            <a:r>
              <a:rPr dirty="0"/>
              <a:t>, Damascus countryside</a:t>
            </a:r>
          </a:p>
          <a:p>
            <a:r>
              <a:rPr dirty="0"/>
              <a:t>- Characteristics: Hard, strong, underlain by basalt</a:t>
            </a:r>
          </a:p>
          <a:p>
            <a:r>
              <a:rPr dirty="0"/>
              <a:t>- Suitability: Excellent – ideal for shallow foundations (raft/mat)</a:t>
            </a:r>
          </a:p>
          <a:p>
            <a:endParaRPr dirty="0"/>
          </a:p>
          <a:p>
            <a:r>
              <a:rPr dirty="0"/>
              <a:t>Calcareous Soils – Central Plateaus</a:t>
            </a:r>
          </a:p>
          <a:p>
            <a:r>
              <a:rPr dirty="0"/>
              <a:t>- Characteristics: Chalky, limestone-rich, moderately strong</a:t>
            </a:r>
          </a:p>
          <a:p>
            <a:r>
              <a:rPr dirty="0"/>
              <a:t>- Challenges: Karst cavities possible</a:t>
            </a:r>
          </a:p>
          <a:p>
            <a:r>
              <a:rPr dirty="0"/>
              <a:t>- Suitability: Good to Moderate – feasible with geotechnical checks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Problematic Soils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Gypsiferous &amp; Saline Soils – Syrian Desert (Badia)</a:t>
            </a:r>
          </a:p>
          <a:p>
            <a:r>
              <a:rPr dirty="0"/>
              <a:t>- Characteristics: Weak, soluble, unstable</a:t>
            </a:r>
          </a:p>
          <a:p>
            <a:r>
              <a:rPr dirty="0"/>
              <a:t>- Suitability: Very Poor – unsuitable unless heavily treated (replacement, deep piles)</a:t>
            </a:r>
          </a:p>
          <a:p>
            <a:endParaRPr dirty="0"/>
          </a:p>
          <a:p>
            <a:r>
              <a:rPr dirty="0"/>
              <a:t>Sandy Soils – Eastern Syria &amp; Desert</a:t>
            </a:r>
          </a:p>
          <a:p>
            <a:r>
              <a:rPr dirty="0"/>
              <a:t>- Characteristics: Permeable, loose, low cohesion</a:t>
            </a:r>
          </a:p>
          <a:p>
            <a:r>
              <a:rPr dirty="0"/>
              <a:t>- Challenges: Settlement, erosion</a:t>
            </a:r>
          </a:p>
          <a:p>
            <a:r>
              <a:rPr dirty="0"/>
              <a:t>- Suitability: Weak to Moderate – requires compaction, stabilization, or piles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Soils (Terra Rossa)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Coastal regions (Latakia, Tartus)</a:t>
            </a:r>
          </a:p>
          <a:p>
            <a:r>
              <a:t>- Characteristics: Clayey, cohesive, iron-rich</a:t>
            </a:r>
          </a:p>
          <a:p>
            <a:r>
              <a:t>- Challenges: Slope instability in hilly areas</a:t>
            </a:r>
          </a:p>
          <a:p>
            <a:r>
              <a:t>- Suitability: Good – suitable for flat terrain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90281"/>
            <a:ext cx="8229600" cy="5164285"/>
          </a:xfrm>
        </p:spPr>
        <p:txBody>
          <a:bodyPr/>
          <a:lstStyle/>
          <a:p>
            <a:r>
              <a:rPr dirty="0"/>
              <a:t>Best soils for foundations:</a:t>
            </a:r>
          </a:p>
          <a:p>
            <a:r>
              <a:rPr dirty="0"/>
              <a:t>✅ Basaltic soils (Hauran, </a:t>
            </a:r>
            <a:r>
              <a:rPr dirty="0" err="1"/>
              <a:t>Sweida</a:t>
            </a:r>
            <a:r>
              <a:rPr dirty="0"/>
              <a:t>)</a:t>
            </a:r>
          </a:p>
          <a:p>
            <a:r>
              <a:rPr dirty="0"/>
              <a:t>✅ Red soils (Coastal regions)</a:t>
            </a:r>
          </a:p>
          <a:p>
            <a:endParaRPr dirty="0"/>
          </a:p>
          <a:p>
            <a:r>
              <a:rPr dirty="0"/>
              <a:t>Soils needing treatment:</a:t>
            </a:r>
          </a:p>
          <a:p>
            <a:r>
              <a:rPr dirty="0"/>
              <a:t>⚠️ Alluvial soils (river valleys)</a:t>
            </a:r>
          </a:p>
          <a:p>
            <a:r>
              <a:rPr dirty="0"/>
              <a:t>⚠️ Sandy soils (east, desert)</a:t>
            </a:r>
          </a:p>
          <a:p>
            <a:r>
              <a:rPr dirty="0"/>
              <a:t>Unsuitable soils:</a:t>
            </a:r>
          </a:p>
          <a:p>
            <a:r>
              <a:rPr dirty="0"/>
              <a:t>❌ Gypsiferous and saline soils (Badia)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315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Foundation Team </vt:lpstr>
      <vt:lpstr>Soil Types in Syria &amp; Wind Turbine Foundation Suitability</vt:lpstr>
      <vt:lpstr>Alluvial Soils (River Valleys)</vt:lpstr>
      <vt:lpstr>Basaltic &amp; Calcareous Soils</vt:lpstr>
      <vt:lpstr>Problematic Soils</vt:lpstr>
      <vt:lpstr>Red Soils (Terra Rossa)</vt:lpstr>
      <vt:lpstr>Practical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FORMAT</dc:creator>
  <cp:keywords/>
  <dc:description>generated using python-pptx</dc:description>
  <cp:lastModifiedBy>FORMAT</cp:lastModifiedBy>
  <cp:revision>3</cp:revision>
  <dcterms:created xsi:type="dcterms:W3CDTF">2013-01-27T09:14:16Z</dcterms:created>
  <dcterms:modified xsi:type="dcterms:W3CDTF">2025-09-19T21:09:38Z</dcterms:modified>
  <cp:category/>
</cp:coreProperties>
</file>