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4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s" id="{1664883A-69B7-4B54-B9D5-62D11D4C59D3}">
          <p14:sldIdLst>
            <p14:sldId id="264"/>
            <p14:sldId id="262"/>
            <p14:sldId id="263"/>
            <p14:sldId id="259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16/09/2025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16/09/2025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Weekly Report: Rotor Blade Design</a:t>
            </a:r>
            <a:endParaRPr lang="en-GB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</a:t>
            </a: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23.09.2025</a:t>
            </a: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rer. nat. Alois Schaffarczyk</a:t>
            </a:r>
            <a:r>
              <a:rPr lang="de-DE" dirty="0"/>
              <a:t> </a:t>
            </a:r>
            <a:endParaRPr lang="en-GB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 Pandya, Kandarp Pathak, Harsh Panchal, Daniyal Sikandar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124825" cy="712728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Rotor Blade Design?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84418" y="2356093"/>
            <a:ext cx="11218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blades are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of a wind turbine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Shape, Material, and aerodynamics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energy capture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shift toward renewable energy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wind power, increases the importance of blade innvoation.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 design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turbine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efficiency, durability, and cost-effectiveness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applies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principles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aerodynamics, materials science, and structural analysis to support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cleaner and more reliable wind energy systems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7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124825" cy="712728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for Rotor Blade Design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84418" y="1739149"/>
            <a:ext cx="11218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custom coding.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implementing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Element Momentum (BEM) theory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aerodynamic equations.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flexibility to test mathematical models for rotor blade performance.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QBlade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software specialized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 blade design and simulation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airfoil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 rotor design, and performance prediction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XFOIL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aerodynamic calculations.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validating our theoretical results and optimizing the blade geometry</a:t>
            </a:r>
            <a:r>
              <a:rPr lang="en-IN" dirty="0"/>
              <a:t>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1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124825" cy="712728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Chart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84418" y="1602664"/>
            <a:ext cx="11218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Initiation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Conceptual Design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Theoretical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Simulation &amp; Modelling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Structural &amp; Material Considerations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Optimization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Final Design &amp; Documentation 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84418" y="1609972"/>
            <a:ext cx="11218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Completed: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project: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QBlade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basic functions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year’s project report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past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to rotor blade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assigned by the professor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not complete the professor’s activity due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about the next 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further guidance to proceed effectively.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 the activity requirements with the professor.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plan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applying the software to rotor blade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literature review and finalize the tools for simulation and analysis.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– Work Done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9C6B-0E1D-47D1-84BF-85B2AFA9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McGugan, M. (2016).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Wind Turbine Blades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W.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Ostachowicz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(Eds.),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MARE-WINT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(pp. 13–32). Springer.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Firoozi, A. A., Hejazi, F., &amp; Firoozi, A. A. (2024).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Wind Energy Efficiency: A Systematic Review of Aerodynamic Optimization in Wind Turbine Blade Design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Energies, 17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(2919).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Matsson, J. E., Voth, J., McCain, C. A., &amp; McGraw, C. (2016, June).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 Performance of the NACA 2412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Airfoil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Low Reynolds Number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Society for Engineering Education (ASEE) Conference Paper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Schubel, P. J., &amp; Crossley, R. J. (2012). Wind Turbine Blade Design.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Energies, 5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(9), 3425–3449.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6508" y="1398021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506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Wingdings</vt:lpstr>
      <vt:lpstr>Office Theme</vt:lpstr>
      <vt:lpstr>Custom Design</vt:lpstr>
      <vt:lpstr>Weekly Report: Rotor Blade Design</vt:lpstr>
      <vt:lpstr>Why Rotor Blade Design?</vt:lpstr>
      <vt:lpstr>Software Tools for Rotor Blade Design</vt:lpstr>
      <vt:lpstr>Workflow Chart</vt:lpstr>
      <vt:lpstr>Week 1 – Work Done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harsh panchal</cp:lastModifiedBy>
  <cp:revision>15</cp:revision>
  <dcterms:created xsi:type="dcterms:W3CDTF">2025-07-21T13:11:31Z</dcterms:created>
  <dcterms:modified xsi:type="dcterms:W3CDTF">2025-09-16T09:42:31Z</dcterms:modified>
</cp:coreProperties>
</file>