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5" r:id="rId2"/>
  </p:sldMasterIdLst>
  <p:notesMasterIdLst>
    <p:notesMasterId r:id="rId12"/>
  </p:notesMasterIdLst>
  <p:handoutMasterIdLst>
    <p:handoutMasterId r:id="rId13"/>
  </p:handoutMasterIdLst>
  <p:sldIdLst>
    <p:sldId id="263" r:id="rId3"/>
    <p:sldId id="259" r:id="rId4"/>
    <p:sldId id="275" r:id="rId5"/>
    <p:sldId id="277" r:id="rId6"/>
    <p:sldId id="273" r:id="rId7"/>
    <p:sldId id="274" r:id="rId8"/>
    <p:sldId id="276" r:id="rId9"/>
    <p:sldId id="27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75"/>
            <p14:sldId id="277"/>
            <p14:sldId id="273"/>
            <p14:sldId id="274"/>
            <p14:sldId id="276"/>
            <p14:sldId id="272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4FCC5-F189-AA31-A7A6-ACEB6958B628}" v="22" dt="2025-09-28T07:48:23.180"/>
    <p1510:client id="{47A0411F-B36E-D963-E7A1-3ADE04BDFDC6}" v="92" dt="2025-09-27T09:02:35.134"/>
    <p1510:client id="{4BE06F45-BBEA-409D-A975-310D6A9A4520}" v="948" dt="2025-09-27T15:27:33.631"/>
    <p1510:client id="{6DDD0D78-252B-4315-AF87-9F794790855B}" v="4888" dt="2025-09-27T15:22:30.717"/>
    <p1510:client id="{9428141E-DEFB-274F-3F0B-9DF18374AC7F}" v="119" dt="2025-09-27T10:54:16.428"/>
    <p1510:client id="{A97DCE42-43AF-24E4-0379-7D171D8F3B8E}" v="168" dt="2025-09-27T13:37:30.349"/>
    <p1510:client id="{BD7763DA-13AC-DEC9-30D2-36805A54D134}" v="23" dt="2025-09-27T10:33:53.833"/>
    <p1510:client id="{E2D6C8AE-EBB7-4A64-B685-CCAAC522CB63}" v="293" dt="2025-09-28T08:16:17.299"/>
    <p1510:client id="{F32BED9C-6FB3-D242-A2F5-E52ED01CA5DB}" v="76" dt="2025-09-27T12:41:35.251"/>
    <p1510:client id="{F6B97B5F-B780-4021-B2D2-16E6CAACC7B9}" v="164" dt="2025-09-28T08:05:05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5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Remberger" userId="S::jore7960@stud.hs-flensburg.de::7497df3f-f8b8-4cfe-8089-9b4ad60d4715" providerId="AD" clId="Web-{2254FCC5-F189-AA31-A7A6-ACEB6958B628}"/>
    <pc:docChg chg="modSld">
      <pc:chgData name="Josef Remberger" userId="S::jore7960@stud.hs-flensburg.de::7497df3f-f8b8-4cfe-8089-9b4ad60d4715" providerId="AD" clId="Web-{2254FCC5-F189-AA31-A7A6-ACEB6958B628}" dt="2025-09-28T07:48:23.180" v="17"/>
      <pc:docMkLst>
        <pc:docMk/>
      </pc:docMkLst>
      <pc:sldChg chg="delSp modSp">
        <pc:chgData name="Josef Remberger" userId="S::jore7960@stud.hs-flensburg.de::7497df3f-f8b8-4cfe-8089-9b4ad60d4715" providerId="AD" clId="Web-{2254FCC5-F189-AA31-A7A6-ACEB6958B628}" dt="2025-09-28T07:48:23.180" v="17"/>
        <pc:sldMkLst>
          <pc:docMk/>
          <pc:sldMk cId="273071422" sldId="272"/>
        </pc:sldMkLst>
        <pc:spChg chg="mod">
          <ac:chgData name="Josef Remberger" userId="S::jore7960@stud.hs-flensburg.de::7497df3f-f8b8-4cfe-8089-9b4ad60d4715" providerId="AD" clId="Web-{2254FCC5-F189-AA31-A7A6-ACEB6958B628}" dt="2025-09-28T07:47:02.305" v="2" actId="20577"/>
          <ac:spMkLst>
            <pc:docMk/>
            <pc:sldMk cId="273071422" sldId="272"/>
            <ac:spMk id="8" creationId="{E6C4AA15-98E3-337E-A4C0-934B5E9427AB}"/>
          </ac:spMkLst>
        </pc:spChg>
        <pc:spChg chg="del mod">
          <ac:chgData name="Josef Remberger" userId="S::jore7960@stud.hs-flensburg.de::7497df3f-f8b8-4cfe-8089-9b4ad60d4715" providerId="AD" clId="Web-{2254FCC5-F189-AA31-A7A6-ACEB6958B628}" dt="2025-09-28T07:48:23.180" v="17"/>
          <ac:spMkLst>
            <pc:docMk/>
            <pc:sldMk cId="273071422" sldId="272"/>
            <ac:spMk id="9" creationId="{B770F82D-9A56-3D50-4423-94AB5D5CE21F}"/>
          </ac:spMkLst>
        </pc:spChg>
      </pc:sldChg>
      <pc:sldChg chg="modSp">
        <pc:chgData name="Josef Remberger" userId="S::jore7960@stud.hs-flensburg.de::7497df3f-f8b8-4cfe-8089-9b4ad60d4715" providerId="AD" clId="Web-{2254FCC5-F189-AA31-A7A6-ACEB6958B628}" dt="2025-09-28T07:47:48.258" v="8" actId="20577"/>
        <pc:sldMkLst>
          <pc:docMk/>
          <pc:sldMk cId="2444048905" sldId="273"/>
        </pc:sldMkLst>
        <pc:spChg chg="mod">
          <ac:chgData name="Josef Remberger" userId="S::jore7960@stud.hs-flensburg.de::7497df3f-f8b8-4cfe-8089-9b4ad60d4715" providerId="AD" clId="Web-{2254FCC5-F189-AA31-A7A6-ACEB6958B628}" dt="2025-09-28T07:47:48.258" v="8" actId="20577"/>
          <ac:spMkLst>
            <pc:docMk/>
            <pc:sldMk cId="2444048905" sldId="273"/>
            <ac:spMk id="8" creationId="{E6C4AA15-98E3-337E-A4C0-934B5E9427AB}"/>
          </ac:spMkLst>
        </pc:spChg>
      </pc:sldChg>
      <pc:sldChg chg="modSp">
        <pc:chgData name="Josef Remberger" userId="S::jore7960@stud.hs-flensburg.de::7497df3f-f8b8-4cfe-8089-9b4ad60d4715" providerId="AD" clId="Web-{2254FCC5-F189-AA31-A7A6-ACEB6958B628}" dt="2025-09-28T07:48:10.602" v="15" actId="20577"/>
        <pc:sldMkLst>
          <pc:docMk/>
          <pc:sldMk cId="1319923406" sldId="274"/>
        </pc:sldMkLst>
        <pc:spChg chg="mod">
          <ac:chgData name="Josef Remberger" userId="S::jore7960@stud.hs-flensburg.de::7497df3f-f8b8-4cfe-8089-9b4ad60d4715" providerId="AD" clId="Web-{2254FCC5-F189-AA31-A7A6-ACEB6958B628}" dt="2025-09-28T07:47:40.055" v="5" actId="20577"/>
          <ac:spMkLst>
            <pc:docMk/>
            <pc:sldMk cId="1319923406" sldId="274"/>
            <ac:spMk id="8" creationId="{E6C4AA15-98E3-337E-A4C0-934B5E9427AB}"/>
          </ac:spMkLst>
        </pc:spChg>
        <pc:spChg chg="mod">
          <ac:chgData name="Josef Remberger" userId="S::jore7960@stud.hs-flensburg.de::7497df3f-f8b8-4cfe-8089-9b4ad60d4715" providerId="AD" clId="Web-{2254FCC5-F189-AA31-A7A6-ACEB6958B628}" dt="2025-09-28T07:48:10.602" v="15" actId="20577"/>
          <ac:spMkLst>
            <pc:docMk/>
            <pc:sldMk cId="1319923406" sldId="274"/>
            <ac:spMk id="9" creationId="{9AB650D1-24F8-733F-620D-B4FAF755880D}"/>
          </ac:spMkLst>
        </pc:spChg>
      </pc:sldChg>
      <pc:sldChg chg="modSp">
        <pc:chgData name="Josef Remberger" userId="S::jore7960@stud.hs-flensburg.de::7497df3f-f8b8-4cfe-8089-9b4ad60d4715" providerId="AD" clId="Web-{2254FCC5-F189-AA31-A7A6-ACEB6958B628}" dt="2025-09-28T07:47:33.008" v="4" actId="20577"/>
        <pc:sldMkLst>
          <pc:docMk/>
          <pc:sldMk cId="2904908516" sldId="278"/>
        </pc:sldMkLst>
        <pc:spChg chg="mod">
          <ac:chgData name="Josef Remberger" userId="S::jore7960@stud.hs-flensburg.de::7497df3f-f8b8-4cfe-8089-9b4ad60d4715" providerId="AD" clId="Web-{2254FCC5-F189-AA31-A7A6-ACEB6958B628}" dt="2025-09-28T07:47:33.008" v="4" actId="20577"/>
          <ac:spMkLst>
            <pc:docMk/>
            <pc:sldMk cId="2904908516" sldId="278"/>
            <ac:spMk id="8" creationId="{0F903F0D-9A88-6AB0-DC78-425CC82EFDAA}"/>
          </ac:spMkLst>
        </pc:spChg>
      </pc:sldChg>
    </pc:docChg>
  </pc:docChgLst>
  <pc:docChgLst>
    <pc:chgData name="Josef Remberger" userId="7497df3f-f8b8-4cfe-8089-9b4ad60d4715" providerId="ADAL" clId="{4BE06F45-BBEA-409D-A975-310D6A9A4520}"/>
    <pc:docChg chg="undo custSel addSld delSld modSld sldOrd modSection">
      <pc:chgData name="Josef Remberger" userId="7497df3f-f8b8-4cfe-8089-9b4ad60d4715" providerId="ADAL" clId="{4BE06F45-BBEA-409D-A975-310D6A9A4520}" dt="2025-09-27T15:27:33.631" v="948" actId="120"/>
      <pc:docMkLst>
        <pc:docMk/>
      </pc:docMkLst>
      <pc:sldChg chg="modSp mod">
        <pc:chgData name="Josef Remberger" userId="7497df3f-f8b8-4cfe-8089-9b4ad60d4715" providerId="ADAL" clId="{4BE06F45-BBEA-409D-A975-310D6A9A4520}" dt="2025-09-27T14:34:02.997" v="280" actId="20577"/>
        <pc:sldMkLst>
          <pc:docMk/>
          <pc:sldMk cId="1493159916" sldId="263"/>
        </pc:sldMkLst>
        <pc:spChg chg="mod">
          <ac:chgData name="Josef Remberger" userId="7497df3f-f8b8-4cfe-8089-9b4ad60d4715" providerId="ADAL" clId="{4BE06F45-BBEA-409D-A975-310D6A9A4520}" dt="2025-09-27T14:34:02.997" v="280" actId="20577"/>
          <ac:spMkLst>
            <pc:docMk/>
            <pc:sldMk cId="1493159916" sldId="263"/>
            <ac:spMk id="27" creationId="{1E0415E7-E053-E995-249A-5B86E4F96002}"/>
          </ac:spMkLst>
        </pc:spChg>
      </pc:sldChg>
      <pc:sldChg chg="del">
        <pc:chgData name="Josef Remberger" userId="7497df3f-f8b8-4cfe-8089-9b4ad60d4715" providerId="ADAL" clId="{4BE06F45-BBEA-409D-A975-310D6A9A4520}" dt="2025-09-27T12:43:02.825" v="3" actId="2696"/>
        <pc:sldMkLst>
          <pc:docMk/>
          <pc:sldMk cId="2953850626" sldId="264"/>
        </pc:sldMkLst>
      </pc:sldChg>
      <pc:sldChg chg="modSp mod">
        <pc:chgData name="Josef Remberger" userId="7497df3f-f8b8-4cfe-8089-9b4ad60d4715" providerId="ADAL" clId="{4BE06F45-BBEA-409D-A975-310D6A9A4520}" dt="2025-09-27T14:56:10.067" v="666" actId="20577"/>
        <pc:sldMkLst>
          <pc:docMk/>
          <pc:sldMk cId="761244998" sldId="267"/>
        </pc:sldMkLst>
        <pc:spChg chg="mod">
          <ac:chgData name="Josef Remberger" userId="7497df3f-f8b8-4cfe-8089-9b4ad60d4715" providerId="ADAL" clId="{4BE06F45-BBEA-409D-A975-310D6A9A4520}" dt="2025-09-27T14:56:10.067" v="666" actId="20577"/>
          <ac:spMkLst>
            <pc:docMk/>
            <pc:sldMk cId="761244998" sldId="267"/>
            <ac:spMk id="2" creationId="{CDCB6ED1-18E3-9640-3D93-84F8B0B15004}"/>
          </ac:spMkLst>
        </pc:spChg>
        <pc:spChg chg="mod">
          <ac:chgData name="Josef Remberger" userId="7497df3f-f8b8-4cfe-8089-9b4ad60d4715" providerId="ADAL" clId="{4BE06F45-BBEA-409D-A975-310D6A9A4520}" dt="2025-09-27T14:55:54.485" v="641" actId="20577"/>
          <ac:spMkLst>
            <pc:docMk/>
            <pc:sldMk cId="761244998" sldId="267"/>
            <ac:spMk id="7" creationId="{F5C19340-9D16-A981-A772-1E4CF9E86436}"/>
          </ac:spMkLst>
        </pc:spChg>
      </pc:sldChg>
      <pc:sldChg chg="del">
        <pc:chgData name="Josef Remberger" userId="7497df3f-f8b8-4cfe-8089-9b4ad60d4715" providerId="ADAL" clId="{4BE06F45-BBEA-409D-A975-310D6A9A4520}" dt="2025-09-27T12:43:36.117" v="9" actId="2696"/>
        <pc:sldMkLst>
          <pc:docMk/>
          <pc:sldMk cId="4079649645" sldId="270"/>
        </pc:sldMkLst>
      </pc:sldChg>
      <pc:sldChg chg="del">
        <pc:chgData name="Josef Remberger" userId="7497df3f-f8b8-4cfe-8089-9b4ad60d4715" providerId="ADAL" clId="{4BE06F45-BBEA-409D-A975-310D6A9A4520}" dt="2025-09-27T12:44:03.679" v="17" actId="2696"/>
        <pc:sldMkLst>
          <pc:docMk/>
          <pc:sldMk cId="1467078862" sldId="271"/>
        </pc:sldMkLst>
      </pc:sldChg>
      <pc:sldChg chg="modSp mod">
        <pc:chgData name="Josef Remberger" userId="7497df3f-f8b8-4cfe-8089-9b4ad60d4715" providerId="ADAL" clId="{4BE06F45-BBEA-409D-A975-310D6A9A4520}" dt="2025-09-27T12:42:57.756" v="2"/>
        <pc:sldMkLst>
          <pc:docMk/>
          <pc:sldMk cId="273071422" sldId="272"/>
        </pc:sldMkLst>
        <pc:spChg chg="mod">
          <ac:chgData name="Josef Remberger" userId="7497df3f-f8b8-4cfe-8089-9b4ad60d4715" providerId="ADAL" clId="{4BE06F45-BBEA-409D-A975-310D6A9A4520}" dt="2025-09-27T12:42:49.461" v="1" actId="5793"/>
          <ac:spMkLst>
            <pc:docMk/>
            <pc:sldMk cId="273071422" sldId="272"/>
            <ac:spMk id="7" creationId="{6AEE849D-D9B7-1150-C53E-6FCB88ED097B}"/>
          </ac:spMkLst>
        </pc:spChg>
        <pc:spChg chg="mod">
          <ac:chgData name="Josef Remberger" userId="7497df3f-f8b8-4cfe-8089-9b4ad60d4715" providerId="ADAL" clId="{4BE06F45-BBEA-409D-A975-310D6A9A4520}" dt="2025-09-27T12:42:57.756" v="2"/>
          <ac:spMkLst>
            <pc:docMk/>
            <pc:sldMk cId="273071422" sldId="272"/>
            <ac:spMk id="8" creationId="{E6C4AA15-98E3-337E-A4C0-934B5E9427AB}"/>
          </ac:spMkLst>
        </pc:spChg>
      </pc:sldChg>
      <pc:sldChg chg="modSp add mod">
        <pc:chgData name="Josef Remberger" userId="7497df3f-f8b8-4cfe-8089-9b4ad60d4715" providerId="ADAL" clId="{4BE06F45-BBEA-409D-A975-310D6A9A4520}" dt="2025-09-27T15:22:15.384" v="849" actId="403"/>
        <pc:sldMkLst>
          <pc:docMk/>
          <pc:sldMk cId="2444048905" sldId="273"/>
        </pc:sldMkLst>
        <pc:spChg chg="mod">
          <ac:chgData name="Josef Remberger" userId="7497df3f-f8b8-4cfe-8089-9b4ad60d4715" providerId="ADAL" clId="{4BE06F45-BBEA-409D-A975-310D6A9A4520}" dt="2025-09-27T12:43:18.913" v="6" actId="20577"/>
          <ac:spMkLst>
            <pc:docMk/>
            <pc:sldMk cId="2444048905" sldId="273"/>
            <ac:spMk id="7" creationId="{6AEE849D-D9B7-1150-C53E-6FCB88ED097B}"/>
          </ac:spMkLst>
        </pc:spChg>
        <pc:spChg chg="mod">
          <ac:chgData name="Josef Remberger" userId="7497df3f-f8b8-4cfe-8089-9b4ad60d4715" providerId="ADAL" clId="{4BE06F45-BBEA-409D-A975-310D6A9A4520}" dt="2025-09-27T15:22:15.384" v="849" actId="403"/>
          <ac:spMkLst>
            <pc:docMk/>
            <pc:sldMk cId="2444048905" sldId="273"/>
            <ac:spMk id="8" creationId="{E6C4AA15-98E3-337E-A4C0-934B5E9427AB}"/>
          </ac:spMkLst>
        </pc:spChg>
        <pc:spChg chg="mod">
          <ac:chgData name="Josef Remberger" userId="7497df3f-f8b8-4cfe-8089-9b4ad60d4715" providerId="ADAL" clId="{4BE06F45-BBEA-409D-A975-310D6A9A4520}" dt="2025-09-27T14:57:02.044" v="703" actId="20577"/>
          <ac:spMkLst>
            <pc:docMk/>
            <pc:sldMk cId="2444048905" sldId="273"/>
            <ac:spMk id="9" creationId="{B770F82D-9A56-3D50-4423-94AB5D5CE21F}"/>
          </ac:spMkLst>
        </pc:spChg>
      </pc:sldChg>
      <pc:sldChg chg="delSp modSp add mod">
        <pc:chgData name="Josef Remberger" userId="7497df3f-f8b8-4cfe-8089-9b4ad60d4715" providerId="ADAL" clId="{4BE06F45-BBEA-409D-A975-310D6A9A4520}" dt="2025-09-27T12:43:43.832" v="12"/>
        <pc:sldMkLst>
          <pc:docMk/>
          <pc:sldMk cId="1319923406" sldId="274"/>
        </pc:sldMkLst>
        <pc:spChg chg="mod">
          <ac:chgData name="Josef Remberger" userId="7497df3f-f8b8-4cfe-8089-9b4ad60d4715" providerId="ADAL" clId="{4BE06F45-BBEA-409D-A975-310D6A9A4520}" dt="2025-09-27T12:43:32.537" v="8"/>
          <ac:spMkLst>
            <pc:docMk/>
            <pc:sldMk cId="1319923406" sldId="274"/>
            <ac:spMk id="7" creationId="{6AEE849D-D9B7-1150-C53E-6FCB88ED097B}"/>
          </ac:spMkLst>
        </pc:spChg>
        <pc:spChg chg="del mod">
          <ac:chgData name="Josef Remberger" userId="7497df3f-f8b8-4cfe-8089-9b4ad60d4715" providerId="ADAL" clId="{4BE06F45-BBEA-409D-A975-310D6A9A4520}" dt="2025-09-27T12:43:43.832" v="12"/>
          <ac:spMkLst>
            <pc:docMk/>
            <pc:sldMk cId="1319923406" sldId="274"/>
            <ac:spMk id="9" creationId="{B770F82D-9A56-3D50-4423-94AB5D5CE21F}"/>
          </ac:spMkLst>
        </pc:spChg>
      </pc:sldChg>
      <pc:sldChg chg="modSp add mod ord">
        <pc:chgData name="Josef Remberger" userId="7497df3f-f8b8-4cfe-8089-9b4ad60d4715" providerId="ADAL" clId="{4BE06F45-BBEA-409D-A975-310D6A9A4520}" dt="2025-09-27T14:56:49.354" v="696" actId="20577"/>
        <pc:sldMkLst>
          <pc:docMk/>
          <pc:sldMk cId="2741858154" sldId="275"/>
        </pc:sldMkLst>
        <pc:spChg chg="mod">
          <ac:chgData name="Josef Remberger" userId="7497df3f-f8b8-4cfe-8089-9b4ad60d4715" providerId="ADAL" clId="{4BE06F45-BBEA-409D-A975-310D6A9A4520}" dt="2025-09-27T12:43:58.503" v="16"/>
          <ac:spMkLst>
            <pc:docMk/>
            <pc:sldMk cId="2741858154" sldId="275"/>
            <ac:spMk id="7" creationId="{6AEE849D-D9B7-1150-C53E-6FCB88ED097B}"/>
          </ac:spMkLst>
        </pc:spChg>
        <pc:spChg chg="mod">
          <ac:chgData name="Josef Remberger" userId="7497df3f-f8b8-4cfe-8089-9b4ad60d4715" providerId="ADAL" clId="{4BE06F45-BBEA-409D-A975-310D6A9A4520}" dt="2025-09-27T14:56:49.354" v="696" actId="20577"/>
          <ac:spMkLst>
            <pc:docMk/>
            <pc:sldMk cId="2741858154" sldId="275"/>
            <ac:spMk id="11" creationId="{8E4BFE6C-D2BD-CDC5-2541-9C7A2E0CCD6D}"/>
          </ac:spMkLst>
        </pc:spChg>
      </pc:sldChg>
      <pc:sldChg chg="modSp mod">
        <pc:chgData name="Josef Remberger" userId="7497df3f-f8b8-4cfe-8089-9b4ad60d4715" providerId="ADAL" clId="{4BE06F45-BBEA-409D-A975-310D6A9A4520}" dt="2025-09-27T15:27:33.631" v="948" actId="120"/>
        <pc:sldMkLst>
          <pc:docMk/>
          <pc:sldMk cId="2904908516" sldId="278"/>
        </pc:sldMkLst>
        <pc:spChg chg="mod">
          <ac:chgData name="Josef Remberger" userId="7497df3f-f8b8-4cfe-8089-9b4ad60d4715" providerId="ADAL" clId="{4BE06F45-BBEA-409D-A975-310D6A9A4520}" dt="2025-09-27T15:27:33.631" v="948" actId="120"/>
          <ac:spMkLst>
            <pc:docMk/>
            <pc:sldMk cId="2904908516" sldId="278"/>
            <ac:spMk id="8" creationId="{0F903F0D-9A88-6AB0-DC78-425CC82EFDAA}"/>
          </ac:spMkLst>
        </pc:spChg>
        <pc:spChg chg="mod">
          <ac:chgData name="Josef Remberger" userId="7497df3f-f8b8-4cfe-8089-9b4ad60d4715" providerId="ADAL" clId="{4BE06F45-BBEA-409D-A975-310D6A9A4520}" dt="2025-09-27T15:02:37.121" v="724" actId="20577"/>
          <ac:spMkLst>
            <pc:docMk/>
            <pc:sldMk cId="2904908516" sldId="278"/>
            <ac:spMk id="9" creationId="{C3237F81-F3E1-C0CA-3AA7-DAFC89A17A4F}"/>
          </ac:spMkLst>
        </pc:spChg>
      </pc:sldChg>
      <pc:sldChg chg="modSp mod">
        <pc:chgData name="Josef Remberger" userId="7497df3f-f8b8-4cfe-8089-9b4ad60d4715" providerId="ADAL" clId="{4BE06F45-BBEA-409D-A975-310D6A9A4520}" dt="2025-09-27T15:20:54.062" v="840" actId="113"/>
        <pc:sldMkLst>
          <pc:docMk/>
          <pc:sldMk cId="1697548937" sldId="279"/>
        </pc:sldMkLst>
        <pc:spChg chg="mod">
          <ac:chgData name="Josef Remberger" userId="7497df3f-f8b8-4cfe-8089-9b4ad60d4715" providerId="ADAL" clId="{4BE06F45-BBEA-409D-A975-310D6A9A4520}" dt="2025-09-27T15:20:54.062" v="840" actId="113"/>
          <ac:spMkLst>
            <pc:docMk/>
            <pc:sldMk cId="1697548937" sldId="279"/>
            <ac:spMk id="8" creationId="{4204E5C9-5968-2145-7A42-4EC87B38E88A}"/>
          </ac:spMkLst>
        </pc:spChg>
      </pc:sldChg>
      <pc:sldChg chg="modSp mod">
        <pc:chgData name="Josef Remberger" userId="7497df3f-f8b8-4cfe-8089-9b4ad60d4715" providerId="ADAL" clId="{4BE06F45-BBEA-409D-A975-310D6A9A4520}" dt="2025-09-27T14:33:11.306" v="277" actId="790"/>
        <pc:sldMkLst>
          <pc:docMk/>
          <pc:sldMk cId="2723177778" sldId="281"/>
        </pc:sldMkLst>
        <pc:spChg chg="mod">
          <ac:chgData name="Josef Remberger" userId="7497df3f-f8b8-4cfe-8089-9b4ad60d4715" providerId="ADAL" clId="{4BE06F45-BBEA-409D-A975-310D6A9A4520}" dt="2025-09-27T14:33:11.306" v="277" actId="790"/>
          <ac:spMkLst>
            <pc:docMk/>
            <pc:sldMk cId="2723177778" sldId="281"/>
            <ac:spMk id="8" creationId="{AFE13A10-D32B-8D36-ECF8-8A9934D8E93E}"/>
          </ac:spMkLst>
        </pc:spChg>
      </pc:sldChg>
    </pc:docChg>
  </pc:docChgLst>
  <pc:docChgLst>
    <pc:chgData name="Josef Remberger" userId="S::jore7960@stud.hs-flensburg.de::7497df3f-f8b8-4cfe-8089-9b4ad60d4715" providerId="AD" clId="Web-{A97DCE42-43AF-24E4-0379-7D171D8F3B8E}"/>
    <pc:docChg chg="addSld delSld modSld sldOrd modSection">
      <pc:chgData name="Josef Remberger" userId="S::jore7960@stud.hs-flensburg.de::7497df3f-f8b8-4cfe-8089-9b4ad60d4715" providerId="AD" clId="Web-{A97DCE42-43AF-24E4-0379-7D171D8F3B8E}" dt="2025-09-27T13:37:30.349" v="159" actId="20577"/>
      <pc:docMkLst>
        <pc:docMk/>
      </pc:docMkLst>
      <pc:sldChg chg="modSp">
        <pc:chgData name="Josef Remberger" userId="S::jore7960@stud.hs-flensburg.de::7497df3f-f8b8-4cfe-8089-9b4ad60d4715" providerId="AD" clId="Web-{A97DCE42-43AF-24E4-0379-7D171D8F3B8E}" dt="2025-09-27T13:35:07.175" v="87" actId="20577"/>
        <pc:sldMkLst>
          <pc:docMk/>
          <pc:sldMk cId="1106553756" sldId="259"/>
        </pc:sldMkLst>
        <pc:spChg chg="mod">
          <ac:chgData name="Josef Remberger" userId="S::jore7960@stud.hs-flensburg.de::7497df3f-f8b8-4cfe-8089-9b4ad60d4715" providerId="AD" clId="Web-{A97DCE42-43AF-24E4-0379-7D171D8F3B8E}" dt="2025-09-27T13:35:07.175" v="87" actId="20577"/>
          <ac:spMkLst>
            <pc:docMk/>
            <pc:sldMk cId="1106553756" sldId="259"/>
            <ac:spMk id="18" creationId="{0C666DE2-1276-7519-CD3A-64862C4F70AB}"/>
          </ac:spMkLst>
        </pc:spChg>
      </pc:sldChg>
      <pc:sldChg chg="modSp">
        <pc:chgData name="Josef Remberger" userId="S::jore7960@stud.hs-flensburg.de::7497df3f-f8b8-4cfe-8089-9b4ad60d4715" providerId="AD" clId="Web-{A97DCE42-43AF-24E4-0379-7D171D8F3B8E}" dt="2025-09-27T13:16:26.735" v="43" actId="20577"/>
        <pc:sldMkLst>
          <pc:docMk/>
          <pc:sldMk cId="1454698392" sldId="261"/>
        </pc:sldMkLst>
        <pc:spChg chg="mod">
          <ac:chgData name="Josef Remberger" userId="S::jore7960@stud.hs-flensburg.de::7497df3f-f8b8-4cfe-8089-9b4ad60d4715" providerId="AD" clId="Web-{A97DCE42-43AF-24E4-0379-7D171D8F3B8E}" dt="2025-09-27T13:16:26.735" v="43" actId="20577"/>
          <ac:spMkLst>
            <pc:docMk/>
            <pc:sldMk cId="1454698392" sldId="261"/>
            <ac:spMk id="16" creationId="{EDCED80B-D67B-CFA0-2004-00811D4AD2C1}"/>
          </ac:spMkLst>
        </pc:spChg>
      </pc:sldChg>
      <pc:sldChg chg="modSp del">
        <pc:chgData name="Josef Remberger" userId="S::jore7960@stud.hs-flensburg.de::7497df3f-f8b8-4cfe-8089-9b4ad60d4715" providerId="AD" clId="Web-{A97DCE42-43AF-24E4-0379-7D171D8F3B8E}" dt="2025-09-27T13:16:05.125" v="8"/>
        <pc:sldMkLst>
          <pc:docMk/>
          <pc:sldMk cId="2525855613" sldId="268"/>
        </pc:sldMkLst>
        <pc:spChg chg="mod">
          <ac:chgData name="Josef Remberger" userId="S::jore7960@stud.hs-flensburg.de::7497df3f-f8b8-4cfe-8089-9b4ad60d4715" providerId="AD" clId="Web-{A97DCE42-43AF-24E4-0379-7D171D8F3B8E}" dt="2025-09-27T13:15:41.171" v="2" actId="20577"/>
          <ac:spMkLst>
            <pc:docMk/>
            <pc:sldMk cId="2525855613" sldId="268"/>
            <ac:spMk id="7" creationId="{4E30AD33-3A50-DE31-B815-FD609FDFEB65}"/>
          </ac:spMkLst>
        </pc:spChg>
      </pc:sldChg>
      <pc:sldChg chg="modSp ord">
        <pc:chgData name="Josef Remberger" userId="S::jore7960@stud.hs-flensburg.de::7497df3f-f8b8-4cfe-8089-9b4ad60d4715" providerId="AD" clId="Web-{A97DCE42-43AF-24E4-0379-7D171D8F3B8E}" dt="2025-09-27T13:33:46.268" v="45" actId="20577"/>
        <pc:sldMkLst>
          <pc:docMk/>
          <pc:sldMk cId="273071422" sldId="272"/>
        </pc:sldMkLst>
        <pc:spChg chg="mod">
          <ac:chgData name="Josef Remberger" userId="S::jore7960@stud.hs-flensburg.de::7497df3f-f8b8-4cfe-8089-9b4ad60d4715" providerId="AD" clId="Web-{A97DCE42-43AF-24E4-0379-7D171D8F3B8E}" dt="2025-09-27T13:33:46.268" v="45" actId="20577"/>
          <ac:spMkLst>
            <pc:docMk/>
            <pc:sldMk cId="273071422" sldId="272"/>
            <ac:spMk id="7" creationId="{6AEE849D-D9B7-1150-C53E-6FCB88ED097B}"/>
          </ac:spMkLst>
        </pc:spChg>
      </pc:sldChg>
      <pc:sldChg chg="modSp">
        <pc:chgData name="Josef Remberger" userId="S::jore7960@stud.hs-flensburg.de::7497df3f-f8b8-4cfe-8089-9b4ad60d4715" providerId="AD" clId="Web-{A97DCE42-43AF-24E4-0379-7D171D8F3B8E}" dt="2025-09-27T13:36:11.957" v="137" actId="20577"/>
        <pc:sldMkLst>
          <pc:docMk/>
          <pc:sldMk cId="2444048905" sldId="273"/>
        </pc:sldMkLst>
        <pc:spChg chg="mod">
          <ac:chgData name="Josef Remberger" userId="S::jore7960@stud.hs-flensburg.de::7497df3f-f8b8-4cfe-8089-9b4ad60d4715" providerId="AD" clId="Web-{A97DCE42-43AF-24E4-0379-7D171D8F3B8E}" dt="2025-09-27T13:35:27.207" v="105" actId="20577"/>
          <ac:spMkLst>
            <pc:docMk/>
            <pc:sldMk cId="2444048905" sldId="273"/>
            <ac:spMk id="7" creationId="{6AEE849D-D9B7-1150-C53E-6FCB88ED097B}"/>
          </ac:spMkLst>
        </pc:spChg>
        <pc:spChg chg="mod">
          <ac:chgData name="Josef Remberger" userId="S::jore7960@stud.hs-flensburg.de::7497df3f-f8b8-4cfe-8089-9b4ad60d4715" providerId="AD" clId="Web-{A97DCE42-43AF-24E4-0379-7D171D8F3B8E}" dt="2025-09-27T13:36:11.957" v="137" actId="20577"/>
          <ac:spMkLst>
            <pc:docMk/>
            <pc:sldMk cId="2444048905" sldId="273"/>
            <ac:spMk id="8" creationId="{E6C4AA15-98E3-337E-A4C0-934B5E9427AB}"/>
          </ac:spMkLst>
        </pc:spChg>
      </pc:sldChg>
      <pc:sldChg chg="modSp">
        <pc:chgData name="Josef Remberger" userId="S::jore7960@stud.hs-flensburg.de::7497df3f-f8b8-4cfe-8089-9b4ad60d4715" providerId="AD" clId="Web-{A97DCE42-43AF-24E4-0379-7D171D8F3B8E}" dt="2025-09-27T13:35:46.457" v="107" actId="20577"/>
        <pc:sldMkLst>
          <pc:docMk/>
          <pc:sldMk cId="1319923406" sldId="274"/>
        </pc:sldMkLst>
        <pc:spChg chg="mod">
          <ac:chgData name="Josef Remberger" userId="S::jore7960@stud.hs-flensburg.de::7497df3f-f8b8-4cfe-8089-9b4ad60d4715" providerId="AD" clId="Web-{A97DCE42-43AF-24E4-0379-7D171D8F3B8E}" dt="2025-09-27T13:35:46.457" v="107" actId="20577"/>
          <ac:spMkLst>
            <pc:docMk/>
            <pc:sldMk cId="1319923406" sldId="274"/>
            <ac:spMk id="8" creationId="{E6C4AA15-98E3-337E-A4C0-934B5E9427AB}"/>
          </ac:spMkLst>
        </pc:spChg>
      </pc:sldChg>
      <pc:sldChg chg="modSp add ord replId">
        <pc:chgData name="Josef Remberger" userId="S::jore7960@stud.hs-flensburg.de::7497df3f-f8b8-4cfe-8089-9b4ad60d4715" providerId="AD" clId="Web-{A97DCE42-43AF-24E4-0379-7D171D8F3B8E}" dt="2025-09-27T13:15:59.109" v="7" actId="20577"/>
        <pc:sldMkLst>
          <pc:docMk/>
          <pc:sldMk cId="1883387625" sldId="276"/>
        </pc:sldMkLst>
        <pc:spChg chg="mod">
          <ac:chgData name="Josef Remberger" userId="S::jore7960@stud.hs-flensburg.de::7497df3f-f8b8-4cfe-8089-9b4ad60d4715" providerId="AD" clId="Web-{A97DCE42-43AF-24E4-0379-7D171D8F3B8E}" dt="2025-09-27T13:15:59.109" v="7" actId="20577"/>
          <ac:spMkLst>
            <pc:docMk/>
            <pc:sldMk cId="1883387625" sldId="276"/>
            <ac:spMk id="7" creationId="{9386DA77-AE05-DB68-DFD6-52758C27535E}"/>
          </ac:spMkLst>
        </pc:spChg>
      </pc:sldChg>
      <pc:sldChg chg="add replId">
        <pc:chgData name="Josef Remberger" userId="S::jore7960@stud.hs-flensburg.de::7497df3f-f8b8-4cfe-8089-9b4ad60d4715" providerId="AD" clId="Web-{A97DCE42-43AF-24E4-0379-7D171D8F3B8E}" dt="2025-09-27T13:33:58.659" v="46"/>
        <pc:sldMkLst>
          <pc:docMk/>
          <pc:sldMk cId="3003156295" sldId="277"/>
        </pc:sldMkLst>
      </pc:sldChg>
      <pc:sldChg chg="modSp add replId">
        <pc:chgData name="Josef Remberger" userId="S::jore7960@stud.hs-flensburg.de::7497df3f-f8b8-4cfe-8089-9b4ad60d4715" providerId="AD" clId="Web-{A97DCE42-43AF-24E4-0379-7D171D8F3B8E}" dt="2025-09-27T13:36:20.895" v="139" actId="20577"/>
        <pc:sldMkLst>
          <pc:docMk/>
          <pc:sldMk cId="2904908516" sldId="278"/>
        </pc:sldMkLst>
        <pc:spChg chg="mod">
          <ac:chgData name="Josef Remberger" userId="S::jore7960@stud.hs-flensburg.de::7497df3f-f8b8-4cfe-8089-9b4ad60d4715" providerId="AD" clId="Web-{A97DCE42-43AF-24E4-0379-7D171D8F3B8E}" dt="2025-09-27T13:36:20.895" v="139" actId="20577"/>
          <ac:spMkLst>
            <pc:docMk/>
            <pc:sldMk cId="2904908516" sldId="278"/>
            <ac:spMk id="8" creationId="{0F903F0D-9A88-6AB0-DC78-425CC82EFDAA}"/>
          </ac:spMkLst>
        </pc:spChg>
      </pc:sldChg>
      <pc:sldChg chg="modSp add replId">
        <pc:chgData name="Josef Remberger" userId="S::jore7960@stud.hs-flensburg.de::7497df3f-f8b8-4cfe-8089-9b4ad60d4715" providerId="AD" clId="Web-{A97DCE42-43AF-24E4-0379-7D171D8F3B8E}" dt="2025-09-27T13:36:48.176" v="147" actId="20577"/>
        <pc:sldMkLst>
          <pc:docMk/>
          <pc:sldMk cId="1697548937" sldId="279"/>
        </pc:sldMkLst>
        <pc:spChg chg="mod">
          <ac:chgData name="Josef Remberger" userId="S::jore7960@stud.hs-flensburg.de::7497df3f-f8b8-4cfe-8089-9b4ad60d4715" providerId="AD" clId="Web-{A97DCE42-43AF-24E4-0379-7D171D8F3B8E}" dt="2025-09-27T13:36:48.176" v="147" actId="20577"/>
          <ac:spMkLst>
            <pc:docMk/>
            <pc:sldMk cId="1697548937" sldId="279"/>
            <ac:spMk id="8" creationId="{4204E5C9-5968-2145-7A42-4EC87B38E88A}"/>
          </ac:spMkLst>
        </pc:spChg>
      </pc:sldChg>
      <pc:sldChg chg="new del">
        <pc:chgData name="Josef Remberger" userId="S::jore7960@stud.hs-flensburg.de::7497df3f-f8b8-4cfe-8089-9b4ad60d4715" providerId="AD" clId="Web-{A97DCE42-43AF-24E4-0379-7D171D8F3B8E}" dt="2025-09-27T13:37:03.473" v="150"/>
        <pc:sldMkLst>
          <pc:docMk/>
          <pc:sldMk cId="332961273" sldId="280"/>
        </pc:sldMkLst>
      </pc:sldChg>
      <pc:sldChg chg="modSp add replId">
        <pc:chgData name="Josef Remberger" userId="S::jore7960@stud.hs-flensburg.de::7497df3f-f8b8-4cfe-8089-9b4ad60d4715" providerId="AD" clId="Web-{A97DCE42-43AF-24E4-0379-7D171D8F3B8E}" dt="2025-09-27T13:37:30.349" v="159" actId="20577"/>
        <pc:sldMkLst>
          <pc:docMk/>
          <pc:sldMk cId="2723177778" sldId="281"/>
        </pc:sldMkLst>
        <pc:spChg chg="mod">
          <ac:chgData name="Josef Remberger" userId="S::jore7960@stud.hs-flensburg.de::7497df3f-f8b8-4cfe-8089-9b4ad60d4715" providerId="AD" clId="Web-{A97DCE42-43AF-24E4-0379-7D171D8F3B8E}" dt="2025-09-27T13:37:30.349" v="159" actId="20577"/>
          <ac:spMkLst>
            <pc:docMk/>
            <pc:sldMk cId="2723177778" sldId="281"/>
            <ac:spMk id="8" creationId="{AFE13A10-D32B-8D36-ECF8-8A9934D8E93E}"/>
          </ac:spMkLst>
        </pc:spChg>
      </pc:sldChg>
    </pc:docChg>
  </pc:docChgLst>
  <pc:docChgLst>
    <pc:chgData name="Josef Remberger" userId="S::jore7960@stud.hs-flensburg.de::7497df3f-f8b8-4cfe-8089-9b4ad60d4715" providerId="AD" clId="Web-{BD7763DA-13AC-DEC9-30D2-36805A54D134}"/>
    <pc:docChg chg="modSld">
      <pc:chgData name="Josef Remberger" userId="S::jore7960@stud.hs-flensburg.de::7497df3f-f8b8-4cfe-8089-9b4ad60d4715" providerId="AD" clId="Web-{BD7763DA-13AC-DEC9-30D2-36805A54D134}" dt="2025-09-27T10:33:53.833" v="22" actId="20577"/>
      <pc:docMkLst>
        <pc:docMk/>
      </pc:docMkLst>
      <pc:sldChg chg="modSp">
        <pc:chgData name="Josef Remberger" userId="S::jore7960@stud.hs-flensburg.de::7497df3f-f8b8-4cfe-8089-9b4ad60d4715" providerId="AD" clId="Web-{BD7763DA-13AC-DEC9-30D2-36805A54D134}" dt="2025-09-27T10:33:53.833" v="22" actId="20577"/>
        <pc:sldMkLst>
          <pc:docMk/>
          <pc:sldMk cId="2953850626" sldId="264"/>
        </pc:sldMkLst>
        <pc:spChg chg="mod">
          <ac:chgData name="Josef Remberger" userId="S::jore7960@stud.hs-flensburg.de::7497df3f-f8b8-4cfe-8089-9b4ad60d4715" providerId="AD" clId="Web-{BD7763DA-13AC-DEC9-30D2-36805A54D134}" dt="2025-09-27T10:33:53.833" v="22" actId="20577"/>
          <ac:spMkLst>
            <pc:docMk/>
            <pc:sldMk cId="2953850626" sldId="264"/>
            <ac:spMk id="8" creationId="{5175294F-62FA-0972-99F3-0B655EF6AA22}"/>
          </ac:spMkLst>
        </pc:spChg>
      </pc:sldChg>
    </pc:docChg>
  </pc:docChgLst>
  <pc:docChgLst>
    <pc:chgData name="Josef Remberger" userId="S::jore7960@stud.hs-flensburg.de::7497df3f-f8b8-4cfe-8089-9b4ad60d4715" providerId="AD" clId="Web-{F32BED9C-6FB3-D242-A2F5-E52ED01CA5DB}"/>
    <pc:docChg chg="addSld modSld sldOrd modSection">
      <pc:chgData name="Josef Remberger" userId="S::jore7960@stud.hs-flensburg.de::7497df3f-f8b8-4cfe-8089-9b4ad60d4715" providerId="AD" clId="Web-{F32BED9C-6FB3-D242-A2F5-E52ED01CA5DB}" dt="2025-09-27T12:41:35.251" v="47" actId="20577"/>
      <pc:docMkLst>
        <pc:docMk/>
      </pc:docMkLst>
      <pc:sldChg chg="delSp modSp">
        <pc:chgData name="Josef Remberger" userId="S::jore7960@stud.hs-flensburg.de::7497df3f-f8b8-4cfe-8089-9b4ad60d4715" providerId="AD" clId="Web-{F32BED9C-6FB3-D242-A2F5-E52ED01CA5DB}" dt="2025-09-27T12:40:04.029" v="6" actId="20577"/>
        <pc:sldMkLst>
          <pc:docMk/>
          <pc:sldMk cId="2953850626" sldId="264"/>
        </pc:sldMkLst>
        <pc:spChg chg="mod">
          <ac:chgData name="Josef Remberger" userId="S::jore7960@stud.hs-flensburg.de::7497df3f-f8b8-4cfe-8089-9b4ad60d4715" providerId="AD" clId="Web-{F32BED9C-6FB3-D242-A2F5-E52ED01CA5DB}" dt="2025-09-27T12:40:04.029" v="6" actId="20577"/>
          <ac:spMkLst>
            <pc:docMk/>
            <pc:sldMk cId="2953850626" sldId="264"/>
            <ac:spMk id="8" creationId="{5175294F-62FA-0972-99F3-0B655EF6AA22}"/>
          </ac:spMkLst>
        </pc:spChg>
        <pc:spChg chg="del mod">
          <ac:chgData name="Josef Remberger" userId="S::jore7960@stud.hs-flensburg.de::7497df3f-f8b8-4cfe-8089-9b4ad60d4715" providerId="AD" clId="Web-{F32BED9C-6FB3-D242-A2F5-E52ED01CA5DB}" dt="2025-09-27T12:39:59.810" v="5"/>
          <ac:spMkLst>
            <pc:docMk/>
            <pc:sldMk cId="2953850626" sldId="264"/>
            <ac:spMk id="11" creationId="{D448D9FF-3065-3A72-1360-30FC4F0D9A16}"/>
          </ac:spMkLst>
        </pc:spChg>
      </pc:sldChg>
      <pc:sldChg chg="addSp delSp">
        <pc:chgData name="Josef Remberger" userId="S::jore7960@stud.hs-flensburg.de::7497df3f-f8b8-4cfe-8089-9b4ad60d4715" providerId="AD" clId="Web-{F32BED9C-6FB3-D242-A2F5-E52ED01CA5DB}" dt="2025-09-27T12:40:39.359" v="19"/>
        <pc:sldMkLst>
          <pc:docMk/>
          <pc:sldMk cId="3939706879" sldId="269"/>
        </pc:sldMkLst>
        <pc:spChg chg="add del">
          <ac:chgData name="Josef Remberger" userId="S::jore7960@stud.hs-flensburg.de::7497df3f-f8b8-4cfe-8089-9b4ad60d4715" providerId="AD" clId="Web-{F32BED9C-6FB3-D242-A2F5-E52ED01CA5DB}" dt="2025-09-27T12:40:39.359" v="19"/>
          <ac:spMkLst>
            <pc:docMk/>
            <pc:sldMk cId="3939706879" sldId="269"/>
            <ac:spMk id="9" creationId="{73B7CA3E-F8AE-8F2F-AF7F-F1860DB470D0}"/>
          </ac:spMkLst>
        </pc:spChg>
      </pc:sldChg>
      <pc:sldChg chg="delSp modSp">
        <pc:chgData name="Josef Remberger" userId="S::jore7960@stud.hs-flensburg.de::7497df3f-f8b8-4cfe-8089-9b4ad60d4715" providerId="AD" clId="Web-{F32BED9C-6FB3-D242-A2F5-E52ED01CA5DB}" dt="2025-09-27T12:40:23.952" v="17"/>
        <pc:sldMkLst>
          <pc:docMk/>
          <pc:sldMk cId="4079649645" sldId="270"/>
        </pc:sldMkLst>
        <pc:spChg chg="del mod">
          <ac:chgData name="Josef Remberger" userId="S::jore7960@stud.hs-flensburg.de::7497df3f-f8b8-4cfe-8089-9b4ad60d4715" providerId="AD" clId="Web-{F32BED9C-6FB3-D242-A2F5-E52ED01CA5DB}" dt="2025-09-27T12:40:23.952" v="17"/>
          <ac:spMkLst>
            <pc:docMk/>
            <pc:sldMk cId="4079649645" sldId="270"/>
            <ac:spMk id="11" creationId="{A5EC7C0D-80A4-67E6-DB0C-5A197F9C8072}"/>
          </ac:spMkLst>
        </pc:spChg>
      </pc:sldChg>
      <pc:sldChg chg="delSp">
        <pc:chgData name="Josef Remberger" userId="S::jore7960@stud.hs-flensburg.de::7497df3f-f8b8-4cfe-8089-9b4ad60d4715" providerId="AD" clId="Web-{F32BED9C-6FB3-D242-A2F5-E52ED01CA5DB}" dt="2025-09-27T12:40:43.218" v="20"/>
        <pc:sldMkLst>
          <pc:docMk/>
          <pc:sldMk cId="1467078862" sldId="271"/>
        </pc:sldMkLst>
        <pc:spChg chg="del">
          <ac:chgData name="Josef Remberger" userId="S::jore7960@stud.hs-flensburg.de::7497df3f-f8b8-4cfe-8089-9b4ad60d4715" providerId="AD" clId="Web-{F32BED9C-6FB3-D242-A2F5-E52ED01CA5DB}" dt="2025-09-27T12:40:43.218" v="20"/>
          <ac:spMkLst>
            <pc:docMk/>
            <pc:sldMk cId="1467078862" sldId="271"/>
            <ac:spMk id="11" creationId="{06584525-F4FC-E67A-ED51-D5DC0B624B24}"/>
          </ac:spMkLst>
        </pc:spChg>
      </pc:sldChg>
      <pc:sldChg chg="modSp add ord replId">
        <pc:chgData name="Josef Remberger" userId="S::jore7960@stud.hs-flensburg.de::7497df3f-f8b8-4cfe-8089-9b4ad60d4715" providerId="AD" clId="Web-{F32BED9C-6FB3-D242-A2F5-E52ED01CA5DB}" dt="2025-09-27T12:41:35.251" v="47" actId="20577"/>
        <pc:sldMkLst>
          <pc:docMk/>
          <pc:sldMk cId="273071422" sldId="272"/>
        </pc:sldMkLst>
        <pc:spChg chg="mod">
          <ac:chgData name="Josef Remberger" userId="S::jore7960@stud.hs-flensburg.de::7497df3f-f8b8-4cfe-8089-9b4ad60d4715" providerId="AD" clId="Web-{F32BED9C-6FB3-D242-A2F5-E52ED01CA5DB}" dt="2025-09-27T12:41:35.251" v="47" actId="20577"/>
          <ac:spMkLst>
            <pc:docMk/>
            <pc:sldMk cId="273071422" sldId="272"/>
            <ac:spMk id="7" creationId="{6AEE849D-D9B7-1150-C53E-6FCB88ED097B}"/>
          </ac:spMkLst>
        </pc:spChg>
      </pc:sldChg>
    </pc:docChg>
  </pc:docChgLst>
  <pc:docChgLst>
    <pc:chgData name="Josef Remberger" userId="S::jore7960@stud.hs-flensburg.de::7497df3f-f8b8-4cfe-8089-9b4ad60d4715" providerId="AD" clId="Web-{9428141E-DEFB-274F-3F0B-9DF18374AC7F}"/>
    <pc:docChg chg="modSld">
      <pc:chgData name="Josef Remberger" userId="S::jore7960@stud.hs-flensburg.de::7497df3f-f8b8-4cfe-8089-9b4ad60d4715" providerId="AD" clId="Web-{9428141E-DEFB-274F-3F0B-9DF18374AC7F}" dt="2025-09-27T10:54:16.428" v="117" actId="20577"/>
      <pc:docMkLst>
        <pc:docMk/>
      </pc:docMkLst>
      <pc:sldChg chg="modSp">
        <pc:chgData name="Josef Remberger" userId="S::jore7960@stud.hs-flensburg.de::7497df3f-f8b8-4cfe-8089-9b4ad60d4715" providerId="AD" clId="Web-{9428141E-DEFB-274F-3F0B-9DF18374AC7F}" dt="2025-09-27T10:44:37.811" v="98" actId="20577"/>
        <pc:sldMkLst>
          <pc:docMk/>
          <pc:sldMk cId="1106553756" sldId="259"/>
        </pc:sldMkLst>
        <pc:spChg chg="mod">
          <ac:chgData name="Josef Remberger" userId="S::jore7960@stud.hs-flensburg.de::7497df3f-f8b8-4cfe-8089-9b4ad60d4715" providerId="AD" clId="Web-{9428141E-DEFB-274F-3F0B-9DF18374AC7F}" dt="2025-09-27T10:44:37.811" v="98" actId="20577"/>
          <ac:spMkLst>
            <pc:docMk/>
            <pc:sldMk cId="1106553756" sldId="259"/>
            <ac:spMk id="18" creationId="{0C666DE2-1276-7519-CD3A-64862C4F70AB}"/>
          </ac:spMkLst>
        </pc:spChg>
      </pc:sldChg>
      <pc:sldChg chg="modSp">
        <pc:chgData name="Josef Remberger" userId="S::jore7960@stud.hs-flensburg.de::7497df3f-f8b8-4cfe-8089-9b4ad60d4715" providerId="AD" clId="Web-{9428141E-DEFB-274F-3F0B-9DF18374AC7F}" dt="2025-09-27T10:54:16.428" v="117" actId="20577"/>
        <pc:sldMkLst>
          <pc:docMk/>
          <pc:sldMk cId="2953850626" sldId="264"/>
        </pc:sldMkLst>
        <pc:spChg chg="mod">
          <ac:chgData name="Josef Remberger" userId="S::jore7960@stud.hs-flensburg.de::7497df3f-f8b8-4cfe-8089-9b4ad60d4715" providerId="AD" clId="Web-{9428141E-DEFB-274F-3F0B-9DF18374AC7F}" dt="2025-09-27T10:54:16.428" v="117" actId="20577"/>
          <ac:spMkLst>
            <pc:docMk/>
            <pc:sldMk cId="2953850626" sldId="264"/>
            <ac:spMk id="8" creationId="{5175294F-62FA-0972-99F3-0B655EF6AA22}"/>
          </ac:spMkLst>
        </pc:spChg>
      </pc:sldChg>
    </pc:docChg>
  </pc:docChgLst>
  <pc:docChgLst>
    <pc:chgData clId="Web-{F32BED9C-6FB3-D242-A2F5-E52ED01CA5DB}"/>
    <pc:docChg chg="modSld">
      <pc:chgData name="" userId="" providerId="" clId="Web-{F32BED9C-6FB3-D242-A2F5-E52ED01CA5DB}" dt="2025-09-27T12:39:26.371" v="6" actId="20577"/>
      <pc:docMkLst>
        <pc:docMk/>
      </pc:docMkLst>
      <pc:sldChg chg="modSp">
        <pc:chgData name="" userId="" providerId="" clId="Web-{F32BED9C-6FB3-D242-A2F5-E52ED01CA5DB}" dt="2025-09-27T12:39:26.371" v="6" actId="20577"/>
        <pc:sldMkLst>
          <pc:docMk/>
          <pc:sldMk cId="1493159916" sldId="263"/>
        </pc:sldMkLst>
        <pc:spChg chg="mod">
          <ac:chgData name="" userId="" providerId="" clId="Web-{F32BED9C-6FB3-D242-A2F5-E52ED01CA5DB}" dt="2025-09-27T12:39:26.371" v="6" actId="20577"/>
          <ac:spMkLst>
            <pc:docMk/>
            <pc:sldMk cId="1493159916" sldId="263"/>
            <ac:spMk id="26" creationId="{9ACFA37C-C6C3-881E-9DEF-5A96ED2C1D15}"/>
          </ac:spMkLst>
        </pc:spChg>
      </pc:sldChg>
    </pc:docChg>
  </pc:docChgLst>
  <pc:docChgLst>
    <pc:chgData name="Vijay Bogala" userId="63504118-204c-4be1-80aa-b03b0ab20c39" providerId="ADAL" clId="{374F5938-D6BE-4DF1-A10B-2FA049B80B8D}"/>
    <pc:docChg chg="undo redo custSel addSld delSld modSld sldOrd modSection">
      <pc:chgData name="Vijay Bogala" userId="63504118-204c-4be1-80aa-b03b0ab20c39" providerId="ADAL" clId="{374F5938-D6BE-4DF1-A10B-2FA049B80B8D}" dt="2025-09-28T08:05:05.186" v="6324" actId="20577"/>
      <pc:docMkLst>
        <pc:docMk/>
      </pc:docMkLst>
      <pc:sldChg chg="modSp mod">
        <pc:chgData name="Vijay Bogala" userId="63504118-204c-4be1-80aa-b03b0ab20c39" providerId="ADAL" clId="{374F5938-D6BE-4DF1-A10B-2FA049B80B8D}" dt="2025-09-28T08:01:17.530" v="6321" actId="20577"/>
        <pc:sldMkLst>
          <pc:docMk/>
          <pc:sldMk cId="1106553756" sldId="259"/>
        </pc:sldMkLst>
        <pc:spChg chg="mod">
          <ac:chgData name="Vijay Bogala" userId="63504118-204c-4be1-80aa-b03b0ab20c39" providerId="ADAL" clId="{374F5938-D6BE-4DF1-A10B-2FA049B80B8D}" dt="2025-09-28T08:01:17.530" v="6321" actId="20577"/>
          <ac:spMkLst>
            <pc:docMk/>
            <pc:sldMk cId="1106553756" sldId="259"/>
            <ac:spMk id="18" creationId="{0C666DE2-1276-7519-CD3A-64862C4F70AB}"/>
          </ac:spMkLst>
        </pc:spChg>
        <pc:spChg chg="mod">
          <ac:chgData name="Vijay Bogala" userId="63504118-204c-4be1-80aa-b03b0ab20c39" providerId="ADAL" clId="{374F5938-D6BE-4DF1-A10B-2FA049B80B8D}" dt="2025-09-28T07:32:47.597" v="5889" actId="20577"/>
          <ac:spMkLst>
            <pc:docMk/>
            <pc:sldMk cId="1106553756" sldId="259"/>
            <ac:spMk id="22" creationId="{C01C5AA7-5821-01BD-1AC8-74837347C777}"/>
          </ac:spMkLst>
        </pc:spChg>
      </pc:sldChg>
      <pc:sldChg chg="del">
        <pc:chgData name="Vijay Bogala" userId="63504118-204c-4be1-80aa-b03b0ab20c39" providerId="ADAL" clId="{374F5938-D6BE-4DF1-A10B-2FA049B80B8D}" dt="2025-09-28T07:29:03.480" v="5725" actId="47"/>
        <pc:sldMkLst>
          <pc:docMk/>
          <pc:sldMk cId="3877941250" sldId="260"/>
        </pc:sldMkLst>
      </pc:sldChg>
      <pc:sldChg chg="del">
        <pc:chgData name="Vijay Bogala" userId="63504118-204c-4be1-80aa-b03b0ab20c39" providerId="ADAL" clId="{374F5938-D6BE-4DF1-A10B-2FA049B80B8D}" dt="2025-09-27T15:21:12.183" v="5276" actId="47"/>
        <pc:sldMkLst>
          <pc:docMk/>
          <pc:sldMk cId="1454698392" sldId="261"/>
        </pc:sldMkLst>
      </pc:sldChg>
      <pc:sldChg chg="del">
        <pc:chgData name="Vijay Bogala" userId="63504118-204c-4be1-80aa-b03b0ab20c39" providerId="ADAL" clId="{374F5938-D6BE-4DF1-A10B-2FA049B80B8D}" dt="2025-09-27T15:21:10.135" v="5275" actId="47"/>
        <pc:sldMkLst>
          <pc:docMk/>
          <pc:sldMk cId="19758332" sldId="262"/>
        </pc:sldMkLst>
      </pc:sldChg>
      <pc:sldChg chg="modSp mod">
        <pc:chgData name="Vijay Bogala" userId="63504118-204c-4be1-80aa-b03b0ab20c39" providerId="ADAL" clId="{374F5938-D6BE-4DF1-A10B-2FA049B80B8D}" dt="2025-09-27T10:53:04.130" v="526" actId="20577"/>
        <pc:sldMkLst>
          <pc:docMk/>
          <pc:sldMk cId="1493159916" sldId="263"/>
        </pc:sldMkLst>
        <pc:spChg chg="mod">
          <ac:chgData name="Vijay Bogala" userId="63504118-204c-4be1-80aa-b03b0ab20c39" providerId="ADAL" clId="{374F5938-D6BE-4DF1-A10B-2FA049B80B8D}" dt="2025-09-27T10:53:04.130" v="526" actId="20577"/>
          <ac:spMkLst>
            <pc:docMk/>
            <pc:sldMk cId="1493159916" sldId="263"/>
            <ac:spMk id="28" creationId="{0F5F1D8B-AA3D-0259-5E4F-2CDC8B30563D}"/>
          </ac:spMkLst>
        </pc:spChg>
      </pc:sldChg>
      <pc:sldChg chg="addSp delSp modSp mod">
        <pc:chgData name="Vijay Bogala" userId="63504118-204c-4be1-80aa-b03b0ab20c39" providerId="ADAL" clId="{374F5938-D6BE-4DF1-A10B-2FA049B80B8D}" dt="2025-09-27T12:34:12.943" v="638" actId="20577"/>
        <pc:sldMkLst>
          <pc:docMk/>
          <pc:sldMk cId="2953850626" sldId="264"/>
        </pc:sldMkLst>
        <pc:spChg chg="mod">
          <ac:chgData name="Vijay Bogala" userId="63504118-204c-4be1-80aa-b03b0ab20c39" providerId="ADAL" clId="{374F5938-D6BE-4DF1-A10B-2FA049B80B8D}" dt="2025-09-27T10:28:55.454" v="523" actId="20577"/>
          <ac:spMkLst>
            <pc:docMk/>
            <pc:sldMk cId="2953850626" sldId="264"/>
            <ac:spMk id="7" creationId="{3BD3E6AD-EF1D-B27A-44D0-796914CDF597}"/>
          </ac:spMkLst>
        </pc:spChg>
        <pc:spChg chg="add del mod">
          <ac:chgData name="Vijay Bogala" userId="63504118-204c-4be1-80aa-b03b0ab20c39" providerId="ADAL" clId="{374F5938-D6BE-4DF1-A10B-2FA049B80B8D}" dt="2025-09-27T12:34:12.943" v="638" actId="20577"/>
          <ac:spMkLst>
            <pc:docMk/>
            <pc:sldMk cId="2953850626" sldId="264"/>
            <ac:spMk id="8" creationId="{5175294F-62FA-0972-99F3-0B655EF6AA22}"/>
          </ac:spMkLst>
        </pc:spChg>
        <pc:spChg chg="mod">
          <ac:chgData name="Vijay Bogala" userId="63504118-204c-4be1-80aa-b03b0ab20c39" providerId="ADAL" clId="{374F5938-D6BE-4DF1-A10B-2FA049B80B8D}" dt="2025-09-27T10:28:13.795" v="467" actId="20577"/>
          <ac:spMkLst>
            <pc:docMk/>
            <pc:sldMk cId="2953850626" sldId="264"/>
            <ac:spMk id="9" creationId="{A7D7F140-12A3-420F-60FA-DA96D2AE4907}"/>
          </ac:spMkLst>
        </pc:spChg>
        <pc:spChg chg="mod">
          <ac:chgData name="Vijay Bogala" userId="63504118-204c-4be1-80aa-b03b0ab20c39" providerId="ADAL" clId="{374F5938-D6BE-4DF1-A10B-2FA049B80B8D}" dt="2025-09-27T10:27:03.336" v="340" actId="20577"/>
          <ac:spMkLst>
            <pc:docMk/>
            <pc:sldMk cId="2953850626" sldId="264"/>
            <ac:spMk id="10" creationId="{711AAC40-D4A5-6AC8-BE73-CD4035EA05F5}"/>
          </ac:spMkLst>
        </pc:spChg>
      </pc:sldChg>
      <pc:sldChg chg="del">
        <pc:chgData name="Vijay Bogala" userId="63504118-204c-4be1-80aa-b03b0ab20c39" providerId="ADAL" clId="{374F5938-D6BE-4DF1-A10B-2FA049B80B8D}" dt="2025-09-27T15:20:27.017" v="5274" actId="47"/>
        <pc:sldMkLst>
          <pc:docMk/>
          <pc:sldMk cId="3678816052" sldId="265"/>
        </pc:sldMkLst>
      </pc:sldChg>
      <pc:sldChg chg="modSp del mod">
        <pc:chgData name="Vijay Bogala" userId="63504118-204c-4be1-80aa-b03b0ab20c39" providerId="ADAL" clId="{374F5938-D6BE-4DF1-A10B-2FA049B80B8D}" dt="2025-09-27T12:34:16.921" v="639" actId="2696"/>
        <pc:sldMkLst>
          <pc:docMk/>
          <pc:sldMk cId="1373403802" sldId="266"/>
        </pc:sldMkLst>
        <pc:spChg chg="mod">
          <ac:chgData name="Vijay Bogala" userId="63504118-204c-4be1-80aa-b03b0ab20c39" providerId="ADAL" clId="{374F5938-D6BE-4DF1-A10B-2FA049B80B8D}" dt="2025-09-27T12:34:05.584" v="625" actId="20577"/>
          <ac:spMkLst>
            <pc:docMk/>
            <pc:sldMk cId="1373403802" sldId="266"/>
            <ac:spMk id="7" creationId="{A8DDF842-96C8-E184-ABD2-04372F1EC286}"/>
          </ac:spMkLst>
        </pc:spChg>
      </pc:sldChg>
      <pc:sldChg chg="modSp mod">
        <pc:chgData name="Vijay Bogala" userId="63504118-204c-4be1-80aa-b03b0ab20c39" providerId="ADAL" clId="{374F5938-D6BE-4DF1-A10B-2FA049B80B8D}" dt="2025-09-28T07:20:43.191" v="5644" actId="20577"/>
        <pc:sldMkLst>
          <pc:docMk/>
          <pc:sldMk cId="761244998" sldId="267"/>
        </pc:sldMkLst>
        <pc:spChg chg="mod">
          <ac:chgData name="Vijay Bogala" userId="63504118-204c-4be1-80aa-b03b0ab20c39" providerId="ADAL" clId="{374F5938-D6BE-4DF1-A10B-2FA049B80B8D}" dt="2025-09-28T07:20:43.191" v="5644" actId="20577"/>
          <ac:spMkLst>
            <pc:docMk/>
            <pc:sldMk cId="761244998" sldId="267"/>
            <ac:spMk id="7" creationId="{F5C19340-9D16-A981-A772-1E4CF9E86436}"/>
          </ac:spMkLst>
        </pc:spChg>
      </pc:sldChg>
      <pc:sldChg chg="modSp add del mod">
        <pc:chgData name="Vijay Bogala" userId="63504118-204c-4be1-80aa-b03b0ab20c39" providerId="ADAL" clId="{374F5938-D6BE-4DF1-A10B-2FA049B80B8D}" dt="2025-09-27T12:37:54.193" v="728" actId="20577"/>
        <pc:sldMkLst>
          <pc:docMk/>
          <pc:sldMk cId="2525855613" sldId="268"/>
        </pc:sldMkLst>
        <pc:spChg chg="mod">
          <ac:chgData name="Vijay Bogala" userId="63504118-204c-4be1-80aa-b03b0ab20c39" providerId="ADAL" clId="{374F5938-D6BE-4DF1-A10B-2FA049B80B8D}" dt="2025-09-27T12:37:54.193" v="728" actId="20577"/>
          <ac:spMkLst>
            <pc:docMk/>
            <pc:sldMk cId="2525855613" sldId="268"/>
            <ac:spMk id="7" creationId="{4E30AD33-3A50-DE31-B815-FD609FDFEB65}"/>
          </ac:spMkLst>
        </pc:spChg>
      </pc:sldChg>
      <pc:sldChg chg="del">
        <pc:chgData name="Vijay Bogala" userId="63504118-204c-4be1-80aa-b03b0ab20c39" providerId="ADAL" clId="{374F5938-D6BE-4DF1-A10B-2FA049B80B8D}" dt="2025-09-28T07:28:01.883" v="5719" actId="47"/>
        <pc:sldMkLst>
          <pc:docMk/>
          <pc:sldMk cId="3939706879" sldId="269"/>
        </pc:sldMkLst>
      </pc:sldChg>
      <pc:sldChg chg="modSp add mod">
        <pc:chgData name="Vijay Bogala" userId="63504118-204c-4be1-80aa-b03b0ab20c39" providerId="ADAL" clId="{374F5938-D6BE-4DF1-A10B-2FA049B80B8D}" dt="2025-09-27T12:34:40.247" v="673" actId="20577"/>
        <pc:sldMkLst>
          <pc:docMk/>
          <pc:sldMk cId="4079649645" sldId="270"/>
        </pc:sldMkLst>
        <pc:spChg chg="mod">
          <ac:chgData name="Vijay Bogala" userId="63504118-204c-4be1-80aa-b03b0ab20c39" providerId="ADAL" clId="{374F5938-D6BE-4DF1-A10B-2FA049B80B8D}" dt="2025-09-27T12:34:33.852" v="672" actId="20577"/>
          <ac:spMkLst>
            <pc:docMk/>
            <pc:sldMk cId="4079649645" sldId="270"/>
            <ac:spMk id="7" creationId="{85DD1E2F-44D6-6E6B-8FD1-10FAEA2EC002}"/>
          </ac:spMkLst>
        </pc:spChg>
        <pc:spChg chg="mod">
          <ac:chgData name="Vijay Bogala" userId="63504118-204c-4be1-80aa-b03b0ab20c39" providerId="ADAL" clId="{374F5938-D6BE-4DF1-A10B-2FA049B80B8D}" dt="2025-09-27T12:34:40.247" v="673" actId="20577"/>
          <ac:spMkLst>
            <pc:docMk/>
            <pc:sldMk cId="4079649645" sldId="270"/>
            <ac:spMk id="8" creationId="{DCDAE8D0-4A52-22D6-79DC-42E3C67440AF}"/>
          </ac:spMkLst>
        </pc:spChg>
      </pc:sldChg>
      <pc:sldChg chg="modSp add mod">
        <pc:chgData name="Vijay Bogala" userId="63504118-204c-4be1-80aa-b03b0ab20c39" providerId="ADAL" clId="{374F5938-D6BE-4DF1-A10B-2FA049B80B8D}" dt="2025-09-27T12:35:23.240" v="707" actId="20577"/>
        <pc:sldMkLst>
          <pc:docMk/>
          <pc:sldMk cId="1467078862" sldId="271"/>
        </pc:sldMkLst>
        <pc:spChg chg="mod">
          <ac:chgData name="Vijay Bogala" userId="63504118-204c-4be1-80aa-b03b0ab20c39" providerId="ADAL" clId="{374F5938-D6BE-4DF1-A10B-2FA049B80B8D}" dt="2025-09-27T12:35:23.240" v="707" actId="20577"/>
          <ac:spMkLst>
            <pc:docMk/>
            <pc:sldMk cId="1467078862" sldId="271"/>
            <ac:spMk id="7" creationId="{365895E7-736D-8CFA-84CC-9C1A5497DD86}"/>
          </ac:spMkLst>
        </pc:spChg>
      </pc:sldChg>
      <pc:sldChg chg="modSp add del mod ord">
        <pc:chgData name="Vijay Bogala" userId="63504118-204c-4be1-80aa-b03b0ab20c39" providerId="ADAL" clId="{374F5938-D6BE-4DF1-A10B-2FA049B80B8D}" dt="2025-09-28T07:58:32.388" v="6318" actId="20577"/>
        <pc:sldMkLst>
          <pc:docMk/>
          <pc:sldMk cId="273071422" sldId="272"/>
        </pc:sldMkLst>
        <pc:spChg chg="mod">
          <ac:chgData name="Vijay Bogala" userId="63504118-204c-4be1-80aa-b03b0ab20c39" providerId="ADAL" clId="{374F5938-D6BE-4DF1-A10B-2FA049B80B8D}" dt="2025-09-28T07:29:34.218" v="5763" actId="20577"/>
          <ac:spMkLst>
            <pc:docMk/>
            <pc:sldMk cId="273071422" sldId="272"/>
            <ac:spMk id="7" creationId="{6AEE849D-D9B7-1150-C53E-6FCB88ED097B}"/>
          </ac:spMkLst>
        </pc:spChg>
        <pc:spChg chg="mod">
          <ac:chgData name="Vijay Bogala" userId="63504118-204c-4be1-80aa-b03b0ab20c39" providerId="ADAL" clId="{374F5938-D6BE-4DF1-A10B-2FA049B80B8D}" dt="2025-09-28T07:58:32.388" v="6318" actId="20577"/>
          <ac:spMkLst>
            <pc:docMk/>
            <pc:sldMk cId="273071422" sldId="272"/>
            <ac:spMk id="8" creationId="{E6C4AA15-98E3-337E-A4C0-934B5E9427AB}"/>
          </ac:spMkLst>
        </pc:spChg>
      </pc:sldChg>
      <pc:sldChg chg="modSp mod">
        <pc:chgData name="Vijay Bogala" userId="63504118-204c-4be1-80aa-b03b0ab20c39" providerId="ADAL" clId="{374F5938-D6BE-4DF1-A10B-2FA049B80B8D}" dt="2025-09-28T07:09:18.888" v="5395" actId="20577"/>
        <pc:sldMkLst>
          <pc:docMk/>
          <pc:sldMk cId="2444048905" sldId="273"/>
        </pc:sldMkLst>
        <pc:spChg chg="mod">
          <ac:chgData name="Vijay Bogala" userId="63504118-204c-4be1-80aa-b03b0ab20c39" providerId="ADAL" clId="{374F5938-D6BE-4DF1-A10B-2FA049B80B8D}" dt="2025-09-28T07:04:46.966" v="5377" actId="20577"/>
          <ac:spMkLst>
            <pc:docMk/>
            <pc:sldMk cId="2444048905" sldId="273"/>
            <ac:spMk id="7" creationId="{6AEE849D-D9B7-1150-C53E-6FCB88ED097B}"/>
          </ac:spMkLst>
        </pc:spChg>
        <pc:spChg chg="mod">
          <ac:chgData name="Vijay Bogala" userId="63504118-204c-4be1-80aa-b03b0ab20c39" providerId="ADAL" clId="{374F5938-D6BE-4DF1-A10B-2FA049B80B8D}" dt="2025-09-28T07:09:18.888" v="5395" actId="20577"/>
          <ac:spMkLst>
            <pc:docMk/>
            <pc:sldMk cId="2444048905" sldId="273"/>
            <ac:spMk id="8" creationId="{E6C4AA15-98E3-337E-A4C0-934B5E9427AB}"/>
          </ac:spMkLst>
        </pc:spChg>
      </pc:sldChg>
      <pc:sldChg chg="addSp modSp mod">
        <pc:chgData name="Vijay Bogala" userId="63504118-204c-4be1-80aa-b03b0ab20c39" providerId="ADAL" clId="{374F5938-D6BE-4DF1-A10B-2FA049B80B8D}" dt="2025-09-28T08:05:05.186" v="6324" actId="20577"/>
        <pc:sldMkLst>
          <pc:docMk/>
          <pc:sldMk cId="1319923406" sldId="274"/>
        </pc:sldMkLst>
        <pc:spChg chg="mod">
          <ac:chgData name="Vijay Bogala" userId="63504118-204c-4be1-80aa-b03b0ab20c39" providerId="ADAL" clId="{374F5938-D6BE-4DF1-A10B-2FA049B80B8D}" dt="2025-09-28T08:05:05.186" v="6324" actId="20577"/>
          <ac:spMkLst>
            <pc:docMk/>
            <pc:sldMk cId="1319923406" sldId="274"/>
            <ac:spMk id="7" creationId="{6AEE849D-D9B7-1150-C53E-6FCB88ED097B}"/>
          </ac:spMkLst>
        </pc:spChg>
        <pc:spChg chg="mod">
          <ac:chgData name="Vijay Bogala" userId="63504118-204c-4be1-80aa-b03b0ab20c39" providerId="ADAL" clId="{374F5938-D6BE-4DF1-A10B-2FA049B80B8D}" dt="2025-09-28T07:53:16.769" v="6248" actId="12"/>
          <ac:spMkLst>
            <pc:docMk/>
            <pc:sldMk cId="1319923406" sldId="274"/>
            <ac:spMk id="8" creationId="{E6C4AA15-98E3-337E-A4C0-934B5E9427AB}"/>
          </ac:spMkLst>
        </pc:spChg>
        <pc:spChg chg="mod">
          <ac:chgData name="Vijay Bogala" userId="63504118-204c-4be1-80aa-b03b0ab20c39" providerId="ADAL" clId="{374F5938-D6BE-4DF1-A10B-2FA049B80B8D}" dt="2025-09-28T07:25:17.140" v="5645"/>
          <ac:spMkLst>
            <pc:docMk/>
            <pc:sldMk cId="1319923406" sldId="274"/>
            <ac:spMk id="9" creationId="{9AB650D1-24F8-733F-620D-B4FAF755880D}"/>
          </ac:spMkLst>
        </pc:spChg>
        <pc:picChg chg="add mod modCrop">
          <ac:chgData name="Vijay Bogala" userId="63504118-204c-4be1-80aa-b03b0ab20c39" providerId="ADAL" clId="{374F5938-D6BE-4DF1-A10B-2FA049B80B8D}" dt="2025-09-28T07:17:44.649" v="5627" actId="732"/>
          <ac:picMkLst>
            <pc:docMk/>
            <pc:sldMk cId="1319923406" sldId="274"/>
            <ac:picMk id="10" creationId="{DED2CCEB-4324-AE1B-7C7A-07A7C5FFA69A}"/>
          </ac:picMkLst>
        </pc:picChg>
      </pc:sldChg>
      <pc:sldChg chg="addSp delSp modSp mod ord">
        <pc:chgData name="Vijay Bogala" userId="63504118-204c-4be1-80aa-b03b0ab20c39" providerId="ADAL" clId="{374F5938-D6BE-4DF1-A10B-2FA049B80B8D}" dt="2025-09-28T07:12:42.891" v="5414" actId="313"/>
        <pc:sldMkLst>
          <pc:docMk/>
          <pc:sldMk cId="2741858154" sldId="275"/>
        </pc:sldMkLst>
        <pc:spChg chg="add mod">
          <ac:chgData name="Vijay Bogala" userId="63504118-204c-4be1-80aa-b03b0ab20c39" providerId="ADAL" clId="{374F5938-D6BE-4DF1-A10B-2FA049B80B8D}" dt="2025-09-28T07:00:58.116" v="5355" actId="1037"/>
          <ac:spMkLst>
            <pc:docMk/>
            <pc:sldMk cId="2741858154" sldId="275"/>
            <ac:spMk id="2" creationId="{743F9201-11AD-8498-EE21-415769829C5D}"/>
          </ac:spMkLst>
        </pc:spChg>
        <pc:spChg chg="add del mod">
          <ac:chgData name="Vijay Bogala" userId="63504118-204c-4be1-80aa-b03b0ab20c39" providerId="ADAL" clId="{374F5938-D6BE-4DF1-A10B-2FA049B80B8D}" dt="2025-09-27T14:34:17.739" v="732" actId="478"/>
          <ac:spMkLst>
            <pc:docMk/>
            <pc:sldMk cId="2741858154" sldId="275"/>
            <ac:spMk id="2" creationId="{BD7DF87B-37F6-B183-F750-9A19FCCF21E1}"/>
          </ac:spMkLst>
        </pc:spChg>
        <pc:spChg chg="add mod">
          <ac:chgData name="Vijay Bogala" userId="63504118-204c-4be1-80aa-b03b0ab20c39" providerId="ADAL" clId="{374F5938-D6BE-4DF1-A10B-2FA049B80B8D}" dt="2025-09-27T14:34:05.117" v="731" actId="767"/>
          <ac:spMkLst>
            <pc:docMk/>
            <pc:sldMk cId="2741858154" sldId="275"/>
            <ac:spMk id="3" creationId="{90E69B2B-C810-5FCD-42C7-65E90BAE6325}"/>
          </ac:spMkLst>
        </pc:spChg>
        <pc:spChg chg="mod">
          <ac:chgData name="Vijay Bogala" userId="63504118-204c-4be1-80aa-b03b0ab20c39" providerId="ADAL" clId="{374F5938-D6BE-4DF1-A10B-2FA049B80B8D}" dt="2025-09-27T15:22:15.759" v="5285" actId="20577"/>
          <ac:spMkLst>
            <pc:docMk/>
            <pc:sldMk cId="2741858154" sldId="275"/>
            <ac:spMk id="7" creationId="{6AEE849D-D9B7-1150-C53E-6FCB88ED097B}"/>
          </ac:spMkLst>
        </pc:spChg>
        <pc:spChg chg="mod">
          <ac:chgData name="Vijay Bogala" userId="63504118-204c-4be1-80aa-b03b0ab20c39" providerId="ADAL" clId="{374F5938-D6BE-4DF1-A10B-2FA049B80B8D}" dt="2025-09-27T14:52:05.195" v="3281" actId="1038"/>
          <ac:spMkLst>
            <pc:docMk/>
            <pc:sldMk cId="2741858154" sldId="275"/>
            <ac:spMk id="8" creationId="{E6C4AA15-98E3-337E-A4C0-934B5E9427AB}"/>
          </ac:spMkLst>
        </pc:spChg>
        <pc:spChg chg="add mod">
          <ac:chgData name="Vijay Bogala" userId="63504118-204c-4be1-80aa-b03b0ab20c39" providerId="ADAL" clId="{374F5938-D6BE-4DF1-A10B-2FA049B80B8D}" dt="2025-09-27T14:55:28.273" v="3360" actId="1582"/>
          <ac:spMkLst>
            <pc:docMk/>
            <pc:sldMk cId="2741858154" sldId="275"/>
            <ac:spMk id="10" creationId="{600AA7C3-75B4-5BBB-37F1-98D59DF00248}"/>
          </ac:spMkLst>
        </pc:spChg>
        <pc:spChg chg="add mod">
          <ac:chgData name="Vijay Bogala" userId="63504118-204c-4be1-80aa-b03b0ab20c39" providerId="ADAL" clId="{374F5938-D6BE-4DF1-A10B-2FA049B80B8D}" dt="2025-09-27T14:55:28.273" v="3360" actId="1582"/>
          <ac:spMkLst>
            <pc:docMk/>
            <pc:sldMk cId="2741858154" sldId="275"/>
            <ac:spMk id="11" creationId="{8E4BFE6C-D2BD-CDC5-2541-9C7A2E0CCD6D}"/>
          </ac:spMkLst>
        </pc:spChg>
        <pc:spChg chg="add mod">
          <ac:chgData name="Vijay Bogala" userId="63504118-204c-4be1-80aa-b03b0ab20c39" providerId="ADAL" clId="{374F5938-D6BE-4DF1-A10B-2FA049B80B8D}" dt="2025-09-27T14:55:28.273" v="3360" actId="1582"/>
          <ac:spMkLst>
            <pc:docMk/>
            <pc:sldMk cId="2741858154" sldId="275"/>
            <ac:spMk id="12" creationId="{A99766EE-BF44-10E7-93B9-D24E2759007A}"/>
          </ac:spMkLst>
        </pc:spChg>
        <pc:spChg chg="add mod">
          <ac:chgData name="Vijay Bogala" userId="63504118-204c-4be1-80aa-b03b0ab20c39" providerId="ADAL" clId="{374F5938-D6BE-4DF1-A10B-2FA049B80B8D}" dt="2025-09-27T14:57:49.233" v="3393" actId="1037"/>
          <ac:spMkLst>
            <pc:docMk/>
            <pc:sldMk cId="2741858154" sldId="275"/>
            <ac:spMk id="13" creationId="{A6FF1B4E-60E8-E50E-73D0-3A9527A455D9}"/>
          </ac:spMkLst>
        </pc:spChg>
        <pc:spChg chg="add mod">
          <ac:chgData name="Vijay Bogala" userId="63504118-204c-4be1-80aa-b03b0ab20c39" providerId="ADAL" clId="{374F5938-D6BE-4DF1-A10B-2FA049B80B8D}" dt="2025-09-27T14:55:28.273" v="3360" actId="1582"/>
          <ac:spMkLst>
            <pc:docMk/>
            <pc:sldMk cId="2741858154" sldId="275"/>
            <ac:spMk id="14" creationId="{7AE238B9-9CCC-DF31-C004-A5A72BC22CFE}"/>
          </ac:spMkLst>
        </pc:spChg>
        <pc:spChg chg="add mod">
          <ac:chgData name="Vijay Bogala" userId="63504118-204c-4be1-80aa-b03b0ab20c39" providerId="ADAL" clId="{374F5938-D6BE-4DF1-A10B-2FA049B80B8D}" dt="2025-09-27T15:02:30.095" v="4100" actId="20577"/>
          <ac:spMkLst>
            <pc:docMk/>
            <pc:sldMk cId="2741858154" sldId="275"/>
            <ac:spMk id="15" creationId="{ADA13521-3A83-6582-57F9-A19025D9245B}"/>
          </ac:spMkLst>
        </pc:spChg>
        <pc:spChg chg="add mod">
          <ac:chgData name="Vijay Bogala" userId="63504118-204c-4be1-80aa-b03b0ab20c39" providerId="ADAL" clId="{374F5938-D6BE-4DF1-A10B-2FA049B80B8D}" dt="2025-09-28T07:12:34.807" v="5413" actId="20577"/>
          <ac:spMkLst>
            <pc:docMk/>
            <pc:sldMk cId="2741858154" sldId="275"/>
            <ac:spMk id="16" creationId="{726F822A-C125-7AFA-CB51-FBB24DC99A88}"/>
          </ac:spMkLst>
        </pc:spChg>
        <pc:spChg chg="add mod">
          <ac:chgData name="Vijay Bogala" userId="63504118-204c-4be1-80aa-b03b0ab20c39" providerId="ADAL" clId="{374F5938-D6BE-4DF1-A10B-2FA049B80B8D}" dt="2025-09-28T07:12:42.891" v="5414" actId="313"/>
          <ac:spMkLst>
            <pc:docMk/>
            <pc:sldMk cId="2741858154" sldId="275"/>
            <ac:spMk id="17" creationId="{BCD4D7E0-1C38-CA77-148B-802384B390FE}"/>
          </ac:spMkLst>
        </pc:spChg>
        <pc:spChg chg="add mod">
          <ac:chgData name="Vijay Bogala" userId="63504118-204c-4be1-80aa-b03b0ab20c39" providerId="ADAL" clId="{374F5938-D6BE-4DF1-A10B-2FA049B80B8D}" dt="2025-09-27T15:17:11.171" v="5114" actId="14100"/>
          <ac:spMkLst>
            <pc:docMk/>
            <pc:sldMk cId="2741858154" sldId="275"/>
            <ac:spMk id="18" creationId="{8F7A7B93-5D26-379A-785A-8E2486936C9A}"/>
          </ac:spMkLst>
        </pc:spChg>
        <pc:spChg chg="add del mod">
          <ac:chgData name="Vijay Bogala" userId="63504118-204c-4be1-80aa-b03b0ab20c39" providerId="ADAL" clId="{374F5938-D6BE-4DF1-A10B-2FA049B80B8D}" dt="2025-09-27T14:43:55.085" v="2028" actId="478"/>
          <ac:spMkLst>
            <pc:docMk/>
            <pc:sldMk cId="2741858154" sldId="275"/>
            <ac:spMk id="19" creationId="{E139C98A-8983-67E0-D3D5-FEF15A6D7CF1}"/>
          </ac:spMkLst>
        </pc:spChg>
        <pc:spChg chg="add mod">
          <ac:chgData name="Vijay Bogala" userId="63504118-204c-4be1-80aa-b03b0ab20c39" providerId="ADAL" clId="{374F5938-D6BE-4DF1-A10B-2FA049B80B8D}" dt="2025-09-27T15:17:20.718" v="5148" actId="1038"/>
          <ac:spMkLst>
            <pc:docMk/>
            <pc:sldMk cId="2741858154" sldId="275"/>
            <ac:spMk id="20" creationId="{1D89814C-E073-21DA-A254-1C33017ECA6D}"/>
          </ac:spMkLst>
        </pc:spChg>
        <pc:spChg chg="add mod">
          <ac:chgData name="Vijay Bogala" userId="63504118-204c-4be1-80aa-b03b0ab20c39" providerId="ADAL" clId="{374F5938-D6BE-4DF1-A10B-2FA049B80B8D}" dt="2025-09-27T15:12:08.912" v="4313" actId="1036"/>
          <ac:spMkLst>
            <pc:docMk/>
            <pc:sldMk cId="2741858154" sldId="275"/>
            <ac:spMk id="66" creationId="{69531F36-940C-5390-6BA0-19A1CD2EE981}"/>
          </ac:spMkLst>
        </pc:spChg>
        <pc:spChg chg="add mod">
          <ac:chgData name="Vijay Bogala" userId="63504118-204c-4be1-80aa-b03b0ab20c39" providerId="ADAL" clId="{374F5938-D6BE-4DF1-A10B-2FA049B80B8D}" dt="2025-09-27T15:13:12.063" v="4410" actId="20577"/>
          <ac:spMkLst>
            <pc:docMk/>
            <pc:sldMk cId="2741858154" sldId="275"/>
            <ac:spMk id="67" creationId="{9BC27587-F684-FADE-93E5-26A40411D2E8}"/>
          </ac:spMkLst>
        </pc:spChg>
        <pc:spChg chg="add mod">
          <ac:chgData name="Vijay Bogala" userId="63504118-204c-4be1-80aa-b03b0ab20c39" providerId="ADAL" clId="{374F5938-D6BE-4DF1-A10B-2FA049B80B8D}" dt="2025-09-27T15:13:52.083" v="4574" actId="1036"/>
          <ac:spMkLst>
            <pc:docMk/>
            <pc:sldMk cId="2741858154" sldId="275"/>
            <ac:spMk id="68" creationId="{7F367434-F1BB-1719-42E6-17D4F8E9C8AF}"/>
          </ac:spMkLst>
        </pc:spChg>
        <pc:spChg chg="add mod">
          <ac:chgData name="Vijay Bogala" userId="63504118-204c-4be1-80aa-b03b0ab20c39" providerId="ADAL" clId="{374F5938-D6BE-4DF1-A10B-2FA049B80B8D}" dt="2025-09-27T15:15:39.516" v="4879" actId="1036"/>
          <ac:spMkLst>
            <pc:docMk/>
            <pc:sldMk cId="2741858154" sldId="275"/>
            <ac:spMk id="69" creationId="{C933F1E5-4E73-DEBE-23AC-0C5A134004B9}"/>
          </ac:spMkLst>
        </pc:spChg>
        <pc:spChg chg="add mod">
          <ac:chgData name="Vijay Bogala" userId="63504118-204c-4be1-80aa-b03b0ab20c39" providerId="ADAL" clId="{374F5938-D6BE-4DF1-A10B-2FA049B80B8D}" dt="2025-09-27T15:15:33.034" v="4863" actId="14100"/>
          <ac:spMkLst>
            <pc:docMk/>
            <pc:sldMk cId="2741858154" sldId="275"/>
            <ac:spMk id="70" creationId="{4AECA729-9B48-497B-3D4C-D4C8584B4146}"/>
          </ac:spMkLst>
        </pc:spChg>
        <pc:spChg chg="add mod">
          <ac:chgData name="Vijay Bogala" userId="63504118-204c-4be1-80aa-b03b0ab20c39" providerId="ADAL" clId="{374F5938-D6BE-4DF1-A10B-2FA049B80B8D}" dt="2025-09-27T15:17:50.598" v="5214" actId="1038"/>
          <ac:spMkLst>
            <pc:docMk/>
            <pc:sldMk cId="2741858154" sldId="275"/>
            <ac:spMk id="71" creationId="{0C02445B-B765-8577-D97C-3470CFF5D1CB}"/>
          </ac:spMkLst>
        </pc:spChg>
        <pc:spChg chg="add mod">
          <ac:chgData name="Vijay Bogala" userId="63504118-204c-4be1-80aa-b03b0ab20c39" providerId="ADAL" clId="{374F5938-D6BE-4DF1-A10B-2FA049B80B8D}" dt="2025-09-27T15:17:27.497" v="5180" actId="1038"/>
          <ac:spMkLst>
            <pc:docMk/>
            <pc:sldMk cId="2741858154" sldId="275"/>
            <ac:spMk id="72" creationId="{5649FB83-A184-8E75-12EE-5B68CE3629EC}"/>
          </ac:spMkLst>
        </pc:spChg>
        <pc:cxnChg chg="add mod">
          <ac:chgData name="Vijay Bogala" userId="63504118-204c-4be1-80aa-b03b0ab20c39" providerId="ADAL" clId="{374F5938-D6BE-4DF1-A10B-2FA049B80B8D}" dt="2025-09-27T14:56:32.283" v="3363" actId="13822"/>
          <ac:cxnSpMkLst>
            <pc:docMk/>
            <pc:sldMk cId="2741858154" sldId="275"/>
            <ac:cxnSpMk id="22" creationId="{7E8AD32F-23E5-9BC0-1E94-55E5BB875C70}"/>
          </ac:cxnSpMkLst>
        </pc:cxnChg>
        <pc:cxnChg chg="add mod">
          <ac:chgData name="Vijay Bogala" userId="63504118-204c-4be1-80aa-b03b0ab20c39" providerId="ADAL" clId="{374F5938-D6BE-4DF1-A10B-2FA049B80B8D}" dt="2025-09-27T14:56:55.449" v="3366" actId="14100"/>
          <ac:cxnSpMkLst>
            <pc:docMk/>
            <pc:sldMk cId="2741858154" sldId="275"/>
            <ac:cxnSpMk id="24" creationId="{4E34E29F-011A-9689-012A-9A2A4A22854E}"/>
          </ac:cxnSpMkLst>
        </pc:cxnChg>
        <pc:cxnChg chg="add del">
          <ac:chgData name="Vijay Bogala" userId="63504118-204c-4be1-80aa-b03b0ab20c39" providerId="ADAL" clId="{374F5938-D6BE-4DF1-A10B-2FA049B80B8D}" dt="2025-09-27T14:57:33.430" v="3389" actId="11529"/>
          <ac:cxnSpMkLst>
            <pc:docMk/>
            <pc:sldMk cId="2741858154" sldId="275"/>
            <ac:cxnSpMk id="28" creationId="{27333823-B163-2D8F-96A7-6DF5C7D00595}"/>
          </ac:cxnSpMkLst>
        </pc:cxnChg>
        <pc:cxnChg chg="add mod">
          <ac:chgData name="Vijay Bogala" userId="63504118-204c-4be1-80aa-b03b0ab20c39" providerId="ADAL" clId="{374F5938-D6BE-4DF1-A10B-2FA049B80B8D}" dt="2025-09-27T14:57:36.395" v="3390"/>
          <ac:cxnSpMkLst>
            <pc:docMk/>
            <pc:sldMk cId="2741858154" sldId="275"/>
            <ac:cxnSpMk id="29" creationId="{ED8BD982-47C0-960B-4BB6-1ADEE6DE61D8}"/>
          </ac:cxnSpMkLst>
        </pc:cxnChg>
        <pc:cxnChg chg="add mod">
          <ac:chgData name="Vijay Bogala" userId="63504118-204c-4be1-80aa-b03b0ab20c39" providerId="ADAL" clId="{374F5938-D6BE-4DF1-A10B-2FA049B80B8D}" dt="2025-09-27T14:58:11.853" v="3401" actId="1035"/>
          <ac:cxnSpMkLst>
            <pc:docMk/>
            <pc:sldMk cId="2741858154" sldId="275"/>
            <ac:cxnSpMk id="31" creationId="{0397DBF4-3CB5-0E77-7959-0BB332ED1E8F}"/>
          </ac:cxnSpMkLst>
        </pc:cxnChg>
        <pc:cxnChg chg="add mod">
          <ac:chgData name="Vijay Bogala" userId="63504118-204c-4be1-80aa-b03b0ab20c39" providerId="ADAL" clId="{374F5938-D6BE-4DF1-A10B-2FA049B80B8D}" dt="2025-09-27T14:58:27.994" v="3443" actId="14100"/>
          <ac:cxnSpMkLst>
            <pc:docMk/>
            <pc:sldMk cId="2741858154" sldId="275"/>
            <ac:cxnSpMk id="33" creationId="{9F51A870-EDFA-9A4C-4451-93FB4ECDF66D}"/>
          </ac:cxnSpMkLst>
        </pc:cxnChg>
        <pc:cxnChg chg="add mod">
          <ac:chgData name="Vijay Bogala" userId="63504118-204c-4be1-80aa-b03b0ab20c39" providerId="ADAL" clId="{374F5938-D6BE-4DF1-A10B-2FA049B80B8D}" dt="2025-09-27T14:58:38.734" v="3482" actId="1037"/>
          <ac:cxnSpMkLst>
            <pc:docMk/>
            <pc:sldMk cId="2741858154" sldId="275"/>
            <ac:cxnSpMk id="35" creationId="{34633E69-ABA6-95FF-0A96-D176EB2F3930}"/>
          </ac:cxnSpMkLst>
        </pc:cxnChg>
        <pc:cxnChg chg="add mod">
          <ac:chgData name="Vijay Bogala" userId="63504118-204c-4be1-80aa-b03b0ab20c39" providerId="ADAL" clId="{374F5938-D6BE-4DF1-A10B-2FA049B80B8D}" dt="2025-09-27T15:02:30.095" v="4100" actId="20577"/>
          <ac:cxnSpMkLst>
            <pc:docMk/>
            <pc:sldMk cId="2741858154" sldId="275"/>
            <ac:cxnSpMk id="36" creationId="{5AAB9ABC-4FB6-80FE-6496-4C124A64B313}"/>
          </ac:cxnSpMkLst>
        </pc:cxnChg>
        <pc:cxnChg chg="add mod">
          <ac:chgData name="Vijay Bogala" userId="63504118-204c-4be1-80aa-b03b0ab20c39" providerId="ADAL" clId="{374F5938-D6BE-4DF1-A10B-2FA049B80B8D}" dt="2025-09-28T07:12:34.807" v="5413" actId="20577"/>
          <ac:cxnSpMkLst>
            <pc:docMk/>
            <pc:sldMk cId="2741858154" sldId="275"/>
            <ac:cxnSpMk id="38" creationId="{78224C32-B691-EC6E-D0C7-EE4821193DCB}"/>
          </ac:cxnSpMkLst>
        </pc:cxnChg>
        <pc:cxnChg chg="add mod">
          <ac:chgData name="Vijay Bogala" userId="63504118-204c-4be1-80aa-b03b0ab20c39" providerId="ADAL" clId="{374F5938-D6BE-4DF1-A10B-2FA049B80B8D}" dt="2025-09-28T07:12:34.807" v="5413" actId="20577"/>
          <ac:cxnSpMkLst>
            <pc:docMk/>
            <pc:sldMk cId="2741858154" sldId="275"/>
            <ac:cxnSpMk id="42" creationId="{92FE76C9-327F-91F3-055E-CDD307FDAADF}"/>
          </ac:cxnSpMkLst>
        </pc:cxnChg>
        <pc:cxnChg chg="add mod">
          <ac:chgData name="Vijay Bogala" userId="63504118-204c-4be1-80aa-b03b0ab20c39" providerId="ADAL" clId="{374F5938-D6BE-4DF1-A10B-2FA049B80B8D}" dt="2025-09-27T15:17:11.171" v="5114" actId="14100"/>
          <ac:cxnSpMkLst>
            <pc:docMk/>
            <pc:sldMk cId="2741858154" sldId="275"/>
            <ac:cxnSpMk id="45" creationId="{540CE5B6-06DF-382D-EF9F-153B660B0CF4}"/>
          </ac:cxnSpMkLst>
        </pc:cxnChg>
        <pc:cxnChg chg="add mod">
          <ac:chgData name="Vijay Bogala" userId="63504118-204c-4be1-80aa-b03b0ab20c39" providerId="ADAL" clId="{374F5938-D6BE-4DF1-A10B-2FA049B80B8D}" dt="2025-09-27T15:17:20.718" v="5148" actId="1038"/>
          <ac:cxnSpMkLst>
            <pc:docMk/>
            <pc:sldMk cId="2741858154" sldId="275"/>
            <ac:cxnSpMk id="49" creationId="{C6744D93-2DF0-0996-F873-EDDBCDF07B5E}"/>
          </ac:cxnSpMkLst>
        </pc:cxnChg>
        <pc:cxnChg chg="add mod">
          <ac:chgData name="Vijay Bogala" userId="63504118-204c-4be1-80aa-b03b0ab20c39" providerId="ADAL" clId="{374F5938-D6BE-4DF1-A10B-2FA049B80B8D}" dt="2025-09-27T15:05:14.473" v="4182" actId="14100"/>
          <ac:cxnSpMkLst>
            <pc:docMk/>
            <pc:sldMk cId="2741858154" sldId="275"/>
            <ac:cxnSpMk id="52" creationId="{68E2AC0A-1BA7-CDE1-01BF-F9086AC7692F}"/>
          </ac:cxnSpMkLst>
        </pc:cxnChg>
        <pc:cxnChg chg="add mod">
          <ac:chgData name="Vijay Bogala" userId="63504118-204c-4be1-80aa-b03b0ab20c39" providerId="ADAL" clId="{374F5938-D6BE-4DF1-A10B-2FA049B80B8D}" dt="2025-09-27T15:17:33.790" v="5181" actId="14100"/>
          <ac:cxnSpMkLst>
            <pc:docMk/>
            <pc:sldMk cId="2741858154" sldId="275"/>
            <ac:cxnSpMk id="57" creationId="{BEABC995-35DD-4361-550B-D761EBF94663}"/>
          </ac:cxnSpMkLst>
        </pc:cxnChg>
        <pc:cxnChg chg="add mod">
          <ac:chgData name="Vijay Bogala" userId="63504118-204c-4be1-80aa-b03b0ab20c39" providerId="ADAL" clId="{374F5938-D6BE-4DF1-A10B-2FA049B80B8D}" dt="2025-09-27T15:05:40.253" v="4234" actId="14100"/>
          <ac:cxnSpMkLst>
            <pc:docMk/>
            <pc:sldMk cId="2741858154" sldId="275"/>
            <ac:cxnSpMk id="63" creationId="{1AB6A63D-546F-E964-706A-68016753ACF3}"/>
          </ac:cxnSpMkLst>
        </pc:cxnChg>
        <pc:cxnChg chg="add mod">
          <ac:chgData name="Vijay Bogala" userId="63504118-204c-4be1-80aa-b03b0ab20c39" providerId="ADAL" clId="{374F5938-D6BE-4DF1-A10B-2FA049B80B8D}" dt="2025-09-27T15:18:18.066" v="5273" actId="14100"/>
          <ac:cxnSpMkLst>
            <pc:docMk/>
            <pc:sldMk cId="2741858154" sldId="275"/>
            <ac:cxnSpMk id="79" creationId="{EFB103B9-3380-AB90-B540-1A445971F4E6}"/>
          </ac:cxnSpMkLst>
        </pc:cxnChg>
      </pc:sldChg>
      <pc:sldChg chg="del">
        <pc:chgData name="Vijay Bogala" userId="63504118-204c-4be1-80aa-b03b0ab20c39" providerId="ADAL" clId="{374F5938-D6BE-4DF1-A10B-2FA049B80B8D}" dt="2025-09-28T07:13:27.939" v="5418" actId="47"/>
        <pc:sldMkLst>
          <pc:docMk/>
          <pc:sldMk cId="1883387625" sldId="276"/>
        </pc:sldMkLst>
      </pc:sldChg>
      <pc:sldChg chg="del">
        <pc:chgData name="Vijay Bogala" userId="63504118-204c-4be1-80aa-b03b0ab20c39" providerId="ADAL" clId="{374F5938-D6BE-4DF1-A10B-2FA049B80B8D}" dt="2025-09-28T07:25:23.248" v="5646" actId="47"/>
        <pc:sldMkLst>
          <pc:docMk/>
          <pc:sldMk cId="3003156295" sldId="277"/>
        </pc:sldMkLst>
      </pc:sldChg>
      <pc:sldChg chg="modSp mod">
        <pc:chgData name="Vijay Bogala" userId="63504118-204c-4be1-80aa-b03b0ab20c39" providerId="ADAL" clId="{374F5938-D6BE-4DF1-A10B-2FA049B80B8D}" dt="2025-09-28T07:53:35.512" v="6264" actId="20577"/>
        <pc:sldMkLst>
          <pc:docMk/>
          <pc:sldMk cId="2904908516" sldId="278"/>
        </pc:sldMkLst>
        <pc:spChg chg="mod">
          <ac:chgData name="Vijay Bogala" userId="63504118-204c-4be1-80aa-b03b0ab20c39" providerId="ADAL" clId="{374F5938-D6BE-4DF1-A10B-2FA049B80B8D}" dt="2025-09-28T07:04:50.535" v="5379" actId="20577"/>
          <ac:spMkLst>
            <pc:docMk/>
            <pc:sldMk cId="2904908516" sldId="278"/>
            <ac:spMk id="7" creationId="{D02D46AE-35D2-94EF-23B2-16E306788574}"/>
          </ac:spMkLst>
        </pc:spChg>
        <pc:spChg chg="mod">
          <ac:chgData name="Vijay Bogala" userId="63504118-204c-4be1-80aa-b03b0ab20c39" providerId="ADAL" clId="{374F5938-D6BE-4DF1-A10B-2FA049B80B8D}" dt="2025-09-28T07:53:35.512" v="6264" actId="20577"/>
          <ac:spMkLst>
            <pc:docMk/>
            <pc:sldMk cId="2904908516" sldId="278"/>
            <ac:spMk id="8" creationId="{0F903F0D-9A88-6AB0-DC78-425CC82EFDAA}"/>
          </ac:spMkLst>
        </pc:spChg>
      </pc:sldChg>
      <pc:sldChg chg="add del">
        <pc:chgData name="Vijay Bogala" userId="63504118-204c-4be1-80aa-b03b0ab20c39" providerId="ADAL" clId="{374F5938-D6BE-4DF1-A10B-2FA049B80B8D}" dt="2025-09-28T07:27:49.005" v="5717" actId="47"/>
        <pc:sldMkLst>
          <pc:docMk/>
          <pc:sldMk cId="1697548937" sldId="279"/>
        </pc:sldMkLst>
      </pc:sldChg>
      <pc:sldChg chg="modSp del">
        <pc:chgData name="Vijay Bogala" userId="63504118-204c-4be1-80aa-b03b0ab20c39" providerId="ADAL" clId="{374F5938-D6BE-4DF1-A10B-2FA049B80B8D}" dt="2025-09-28T07:27:50.163" v="5718" actId="47"/>
        <pc:sldMkLst>
          <pc:docMk/>
          <pc:sldMk cId="2723177778" sldId="281"/>
        </pc:sldMkLst>
        <pc:spChg chg="mod">
          <ac:chgData name="Vijay Bogala" userId="63504118-204c-4be1-80aa-b03b0ab20c39" providerId="ADAL" clId="{374F5938-D6BE-4DF1-A10B-2FA049B80B8D}" dt="2025-09-28T07:27:02.123" v="5694"/>
          <ac:spMkLst>
            <pc:docMk/>
            <pc:sldMk cId="2723177778" sldId="281"/>
            <ac:spMk id="8" creationId="{AFE13A10-D32B-8D36-ECF8-8A9934D8E93E}"/>
          </ac:spMkLst>
        </pc:spChg>
      </pc:sldChg>
    </pc:docChg>
  </pc:docChgLst>
  <pc:docChgLst>
    <pc:chgData name="Josef Remberger" userId="7497df3f-f8b8-4cfe-8089-9b4ad60d4715" providerId="ADAL" clId="{E2D6C8AE-EBB7-4A64-B685-CCAAC522CB63}"/>
    <pc:docChg chg="undo custSel modSld modMainMaster">
      <pc:chgData name="Josef Remberger" userId="7497df3f-f8b8-4cfe-8089-9b4ad60d4715" providerId="ADAL" clId="{E2D6C8AE-EBB7-4A64-B685-CCAAC522CB63}" dt="2025-09-28T08:16:17.299" v="405" actId="20577"/>
      <pc:docMkLst>
        <pc:docMk/>
      </pc:docMkLst>
      <pc:sldChg chg="addSp delSp modSp mod modClrScheme chgLayout">
        <pc:chgData name="Josef Remberger" userId="7497df3f-f8b8-4cfe-8089-9b4ad60d4715" providerId="ADAL" clId="{E2D6C8AE-EBB7-4A64-B685-CCAAC522CB63}" dt="2025-09-28T08:12:34.374" v="395" actId="20577"/>
        <pc:sldMkLst>
          <pc:docMk/>
          <pc:sldMk cId="1106553756" sldId="259"/>
        </pc:sldMkLst>
        <pc:spChg chg="add del 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2" creationId="{1C4679F4-E645-EBD0-88E9-08B1FD91AAC3}"/>
          </ac:spMkLst>
        </pc:spChg>
        <pc:spChg chg="add 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3" creationId="{53E5D9FF-3E62-4877-0B46-5730AAEC1D9C}"/>
          </ac:spMkLst>
        </pc:spChg>
        <pc:spChg chg="mod ord">
          <ac:chgData name="Josef Remberger" userId="7497df3f-f8b8-4cfe-8089-9b4ad60d4715" providerId="ADAL" clId="{E2D6C8AE-EBB7-4A64-B685-CCAAC522CB63}" dt="2025-09-28T08:12:34.374" v="395" actId="20577"/>
          <ac:spMkLst>
            <pc:docMk/>
            <pc:sldMk cId="1106553756" sldId="259"/>
            <ac:spMk id="18" creationId="{0C666DE2-1276-7519-CD3A-64862C4F70AB}"/>
          </ac:spMkLst>
        </pc:spChg>
        <pc:spChg chg="mod ord">
          <ac:chgData name="Josef Remberger" userId="7497df3f-f8b8-4cfe-8089-9b4ad60d4715" providerId="ADAL" clId="{E2D6C8AE-EBB7-4A64-B685-CCAAC522CB63}" dt="2025-09-28T07:52:26.737" v="346" actId="20577"/>
          <ac:spMkLst>
            <pc:docMk/>
            <pc:sldMk cId="1106553756" sldId="259"/>
            <ac:spMk id="22" creationId="{C01C5AA7-5821-01BD-1AC8-74837347C777}"/>
          </ac:spMkLst>
        </pc:spChg>
        <pc:spChg chg="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23" creationId="{278CF838-7112-4F3F-EAE6-B2D4ED8FB4EE}"/>
          </ac:spMkLst>
        </pc:spChg>
        <pc:spChg chg="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24" creationId="{7A4CB245-78A9-C73E-8215-8D18B2739C00}"/>
          </ac:spMkLst>
        </pc:spChg>
        <pc:spChg chg="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25" creationId="{1F1D02DB-C1C0-0C64-772D-D708982E9FB1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2:19:36.454" v="323" actId="700"/>
        <pc:sldMkLst>
          <pc:docMk/>
          <pc:sldMk cId="3877941250" sldId="260"/>
        </pc:sldMkLst>
        <pc:spChg chg="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2" creationId="{25E1DA7A-832B-59A9-3560-8C4D55C27346}"/>
          </ac:spMkLst>
        </pc:spChg>
        <pc:spChg chg="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3" creationId="{BDCAFD30-818F-FC3D-5E69-0747894362EB}"/>
          </ac:spMkLst>
        </pc:spChg>
        <pc:spChg chg="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4" creationId="{1FBCCDB1-99A7-DFEF-D207-22756A57D01C}"/>
          </ac:spMkLst>
        </pc:spChg>
        <pc:spChg chg="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5" creationId="{5637D13D-45AC-B8AD-BD11-124F64379702}"/>
          </ac:spMkLst>
        </pc:spChg>
        <pc:spChg chg="add del mod ord">
          <ac:chgData name="Josef Remberger" userId="7497df3f-f8b8-4cfe-8089-9b4ad60d4715" providerId="ADAL" clId="{E2D6C8AE-EBB7-4A64-B685-CCAAC522CB63}" dt="2025-09-27T21:43:22.439" v="122" actId="700"/>
          <ac:spMkLst>
            <pc:docMk/>
            <pc:sldMk cId="3877941250" sldId="260"/>
            <ac:spMk id="6" creationId="{09E5D571-359D-3BE5-7717-799869F52D10}"/>
          </ac:spMkLst>
        </pc:spChg>
        <pc:spChg chg="del mod ord">
          <ac:chgData name="Josef Remberger" userId="7497df3f-f8b8-4cfe-8089-9b4ad60d4715" providerId="ADAL" clId="{E2D6C8AE-EBB7-4A64-B685-CCAAC522CB63}" dt="2025-09-27T21:43:18.478" v="121" actId="700"/>
          <ac:spMkLst>
            <pc:docMk/>
            <pc:sldMk cId="3877941250" sldId="260"/>
            <ac:spMk id="7" creationId="{BB4D025A-21B2-39B0-A8F7-BD931FF4620C}"/>
          </ac:spMkLst>
        </pc:spChg>
        <pc:spChg chg="add del mod ord">
          <ac:chgData name="Josef Remberger" userId="7497df3f-f8b8-4cfe-8089-9b4ad60d4715" providerId="ADAL" clId="{E2D6C8AE-EBB7-4A64-B685-CCAAC522CB63}" dt="2025-09-27T21:43:22.439" v="122" actId="700"/>
          <ac:spMkLst>
            <pc:docMk/>
            <pc:sldMk cId="3877941250" sldId="260"/>
            <ac:spMk id="8" creationId="{32946F8D-95B1-58F2-6430-50F2A5A9EAFE}"/>
          </ac:spMkLst>
        </pc:spChg>
        <pc:spChg chg="add del 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9" creationId="{FF893B11-9A6F-F80C-FF81-14862082B939}"/>
          </ac:spMkLst>
        </pc:spChg>
        <pc:spChg chg="add del 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10" creationId="{49387C94-60A1-0E08-39E4-2B76E4517676}"/>
          </ac:spMkLst>
        </pc:spChg>
        <pc:spChg chg="add 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11" creationId="{ADB41F8A-D0E8-FFF2-5DBB-9AC69A01A69D}"/>
          </ac:spMkLst>
        </pc:spChg>
        <pc:spChg chg="add 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12" creationId="{1532CF34-8B8E-87A4-951F-E6CFB5D0A02B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1:57.892" v="144"/>
        <pc:sldMkLst>
          <pc:docMk/>
          <pc:sldMk cId="1493159916" sldId="263"/>
        </pc:sldMkLst>
        <pc:spChg chg="mod ord">
          <ac:chgData name="Josef Remberger" userId="7497df3f-f8b8-4cfe-8089-9b4ad60d4715" providerId="ADAL" clId="{E2D6C8AE-EBB7-4A64-B685-CCAAC522CB63}" dt="2025-09-27T21:51:57.892" v="144"/>
          <ac:spMkLst>
            <pc:docMk/>
            <pc:sldMk cId="1493159916" sldId="263"/>
            <ac:spMk id="2" creationId="{51D6649A-1E87-C9DD-E3C2-12FE7407BD35}"/>
          </ac:spMkLst>
        </pc:spChg>
        <pc:spChg chg="mod ord">
          <ac:chgData name="Josef Remberger" userId="7497df3f-f8b8-4cfe-8089-9b4ad60d4715" providerId="ADAL" clId="{E2D6C8AE-EBB7-4A64-B685-CCAAC522CB63}" dt="2025-09-27T21:51:57.892" v="144"/>
          <ac:spMkLst>
            <pc:docMk/>
            <pc:sldMk cId="1493159916" sldId="263"/>
            <ac:spMk id="3" creationId="{300F9B30-73C2-F457-56BA-0324B85690FB}"/>
          </ac:spMkLst>
        </pc:spChg>
        <pc:spChg chg="mod ord">
          <ac:chgData name="Josef Remberger" userId="7497df3f-f8b8-4cfe-8089-9b4ad60d4715" providerId="ADAL" clId="{E2D6C8AE-EBB7-4A64-B685-CCAAC522CB63}" dt="2025-09-27T21:51:57.892" v="144"/>
          <ac:spMkLst>
            <pc:docMk/>
            <pc:sldMk cId="1493159916" sldId="263"/>
            <ac:spMk id="4" creationId="{06BE6549-3E86-5AE5-9E5E-148C592FC8CE}"/>
          </ac:spMkLst>
        </pc:spChg>
        <pc:spChg chg="add del mod ord">
          <ac:chgData name="Josef Remberger" userId="7497df3f-f8b8-4cfe-8089-9b4ad60d4715" providerId="ADAL" clId="{E2D6C8AE-EBB7-4A64-B685-CCAAC522CB63}" dt="2025-09-27T21:37:17.626" v="3" actId="700"/>
          <ac:spMkLst>
            <pc:docMk/>
            <pc:sldMk cId="1493159916" sldId="263"/>
            <ac:spMk id="5" creationId="{FA5610DB-D4AE-DBA9-E7FF-02B82A26E9A1}"/>
          </ac:spMkLst>
        </pc:spChg>
        <pc:spChg chg="add del mod ord">
          <ac:chgData name="Josef Remberger" userId="7497df3f-f8b8-4cfe-8089-9b4ad60d4715" providerId="ADAL" clId="{E2D6C8AE-EBB7-4A64-B685-CCAAC522CB63}" dt="2025-09-27T21:37:17.626" v="3" actId="700"/>
          <ac:spMkLst>
            <pc:docMk/>
            <pc:sldMk cId="1493159916" sldId="263"/>
            <ac:spMk id="6" creationId="{C0C763B6-81E9-01A2-CFDA-46ECFA0F768C}"/>
          </ac:spMkLst>
        </pc:spChg>
        <pc:spChg chg="add del mod ord">
          <ac:chgData name="Josef Remberger" userId="7497df3f-f8b8-4cfe-8089-9b4ad60d4715" providerId="ADAL" clId="{E2D6C8AE-EBB7-4A64-B685-CCAAC522CB63}" dt="2025-09-27T21:37:17.626" v="3" actId="700"/>
          <ac:spMkLst>
            <pc:docMk/>
            <pc:sldMk cId="1493159916" sldId="263"/>
            <ac:spMk id="7" creationId="{814A09B4-214F-DBA9-7068-ACABF556FB94}"/>
          </ac:spMkLst>
        </pc:spChg>
        <pc:spChg chg="add del mod ord">
          <ac:chgData name="Josef Remberger" userId="7497df3f-f8b8-4cfe-8089-9b4ad60d4715" providerId="ADAL" clId="{E2D6C8AE-EBB7-4A64-B685-CCAAC522CB63}" dt="2025-09-27T21:37:28.844" v="4" actId="478"/>
          <ac:spMkLst>
            <pc:docMk/>
            <pc:sldMk cId="1493159916" sldId="263"/>
            <ac:spMk id="8" creationId="{5DCB758E-2713-32AB-7275-F83C8FBA4AC7}"/>
          </ac:spMkLst>
        </pc:spChg>
        <pc:spChg chg="add del mod ord">
          <ac:chgData name="Josef Remberger" userId="7497df3f-f8b8-4cfe-8089-9b4ad60d4715" providerId="ADAL" clId="{E2D6C8AE-EBB7-4A64-B685-CCAAC522CB63}" dt="2025-09-27T21:37:30.738" v="5" actId="478"/>
          <ac:spMkLst>
            <pc:docMk/>
            <pc:sldMk cId="1493159916" sldId="263"/>
            <ac:spMk id="9" creationId="{BCB1303C-5B8B-A013-02BF-00051109FB90}"/>
          </ac:spMkLst>
        </pc:spChg>
        <pc:spChg chg="add del mod ord">
          <ac:chgData name="Josef Remberger" userId="7497df3f-f8b8-4cfe-8089-9b4ad60d4715" providerId="ADAL" clId="{E2D6C8AE-EBB7-4A64-B685-CCAAC522CB63}" dt="2025-09-27T21:37:33.702" v="6" actId="478"/>
          <ac:spMkLst>
            <pc:docMk/>
            <pc:sldMk cId="1493159916" sldId="263"/>
            <ac:spMk id="10" creationId="{346E3F65-8915-4C5A-30E4-FDA3B177A52E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2:19:41.192" v="324" actId="700"/>
        <pc:sldMkLst>
          <pc:docMk/>
          <pc:sldMk cId="761244998" sldId="267"/>
        </pc:sldMkLst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2" creationId="{CDCB6ED1-18E3-9640-3D93-84F8B0B15004}"/>
          </ac:spMkLst>
        </pc:spChg>
        <pc:spChg chg="add del 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3" creationId="{7E9833FA-2D24-86C5-BE14-9A07986F4306}"/>
          </ac:spMkLst>
        </pc:spChg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4" creationId="{D0D8ED35-2E13-75BD-2A2E-AC6374785462}"/>
          </ac:spMkLst>
        </pc:spChg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5" creationId="{162673D2-F682-F630-F59F-C4FFF6A906E1}"/>
          </ac:spMkLst>
        </pc:spChg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6" creationId="{40055318-CDFF-2436-5D76-D30CE5CB6A48}"/>
          </ac:spMkLst>
        </pc:spChg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7" creationId="{F5C19340-9D16-A981-A772-1E4CF9E86436}"/>
          </ac:spMkLst>
        </pc:spChg>
        <pc:spChg chg="add 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8" creationId="{4C587F49-92BD-2318-296D-2FD75758E27F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2:19:15.875" v="319" actId="478"/>
        <pc:sldMkLst>
          <pc:docMk/>
          <pc:sldMk cId="3939706879" sldId="269"/>
        </pc:sldMkLst>
        <pc:spChg chg="add del 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2" creationId="{58B27A80-0F99-9541-BC3B-54DDBA1DFB6D}"/>
          </ac:spMkLst>
        </pc:spChg>
        <pc:spChg chg="add del 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3" creationId="{5C8A41DC-FC64-BB8E-710C-10748F2AA933}"/>
          </ac:spMkLst>
        </pc:spChg>
        <pc:spChg chg="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4" creationId="{823D24D1-37AA-2C97-807F-C357C163F915}"/>
          </ac:spMkLst>
        </pc:spChg>
        <pc:spChg chg="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5" creationId="{398F5119-4476-795B-D71B-3307EDE031BA}"/>
          </ac:spMkLst>
        </pc:spChg>
        <pc:spChg chg="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6" creationId="{8BC9269D-F4B4-3623-34EB-CD874953BDEF}"/>
          </ac:spMkLst>
        </pc:spChg>
        <pc:spChg chg="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7" creationId="{2ECE811F-FAA9-50ED-A66C-72D4DF6EBA41}"/>
          </ac:spMkLst>
        </pc:spChg>
        <pc:spChg chg="del mod ord">
          <ac:chgData name="Josef Remberger" userId="7497df3f-f8b8-4cfe-8089-9b4ad60d4715" providerId="ADAL" clId="{E2D6C8AE-EBB7-4A64-B685-CCAAC522CB63}" dt="2025-09-27T21:43:06.699" v="119" actId="700"/>
          <ac:spMkLst>
            <pc:docMk/>
            <pc:sldMk cId="3939706879" sldId="269"/>
            <ac:spMk id="8" creationId="{3D02C407-A550-3D54-76C1-F7A2CEE1B86E}"/>
          </ac:spMkLst>
        </pc:spChg>
        <pc:spChg chg="add del">
          <ac:chgData name="Josef Remberger" userId="7497df3f-f8b8-4cfe-8089-9b4ad60d4715" providerId="ADAL" clId="{E2D6C8AE-EBB7-4A64-B685-CCAAC522CB63}" dt="2025-09-27T22:19:11.911" v="318" actId="478"/>
          <ac:spMkLst>
            <pc:docMk/>
            <pc:sldMk cId="3939706879" sldId="269"/>
            <ac:spMk id="9" creationId="{73B7CA3E-F8AE-8F2F-AF7F-F1860DB470D0}"/>
          </ac:spMkLst>
        </pc:spChg>
        <pc:spChg chg="add 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10" creationId="{94BFF10B-ABD0-B903-8B6F-88B1ABAA3233}"/>
          </ac:spMkLst>
        </pc:spChg>
        <pc:spChg chg="add 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11" creationId="{882CE702-0826-194C-BDDB-476792BDF783}"/>
          </ac:spMkLst>
        </pc:spChg>
        <pc:spChg chg="add del mod ord">
          <ac:chgData name="Josef Remberger" userId="7497df3f-f8b8-4cfe-8089-9b4ad60d4715" providerId="ADAL" clId="{E2D6C8AE-EBB7-4A64-B685-CCAAC522CB63}" dt="2025-09-27T22:19:15.875" v="319" actId="478"/>
          <ac:spMkLst>
            <pc:docMk/>
            <pc:sldMk cId="3939706879" sldId="269"/>
            <ac:spMk id="12" creationId="{238FD35A-4534-51D0-1AC7-76AE5C935908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8T08:11:10.332" v="354" actId="20577"/>
        <pc:sldMkLst>
          <pc:docMk/>
          <pc:sldMk cId="273071422" sldId="272"/>
        </pc:sldMkLst>
        <pc:spChg chg="add del 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2" creationId="{9AC4755A-3742-5A25-6079-F9B074E03A0C}"/>
          </ac:spMkLst>
        </pc:spChg>
        <pc:spChg chg="add 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3" creationId="{C5B43599-12CD-0503-2B0F-A99936E08872}"/>
          </ac:spMkLst>
        </pc:spChg>
        <pc:spChg chg="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4" creationId="{A9552FD4-9DF2-8FF1-7802-49C10E701504}"/>
          </ac:spMkLst>
        </pc:spChg>
        <pc:spChg chg="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5" creationId="{123DCAAD-6FE7-ABB8-F183-34B025EBDC7E}"/>
          </ac:spMkLst>
        </pc:spChg>
        <pc:spChg chg="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6" creationId="{E0C6C4A7-3CDD-4DBA-4660-C6A2EEC435A7}"/>
          </ac:spMkLst>
        </pc:spChg>
        <pc:spChg chg="mod ord">
          <ac:chgData name="Josef Remberger" userId="7497df3f-f8b8-4cfe-8089-9b4ad60d4715" providerId="ADAL" clId="{E2D6C8AE-EBB7-4A64-B685-CCAAC522CB63}" dt="2025-09-28T08:11:10.332" v="354" actId="20577"/>
          <ac:spMkLst>
            <pc:docMk/>
            <pc:sldMk cId="273071422" sldId="272"/>
            <ac:spMk id="7" creationId="{6AEE849D-D9B7-1150-C53E-6FCB88ED097B}"/>
          </ac:spMkLst>
        </pc:spChg>
        <pc:spChg chg="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8" creationId="{E6C4AA15-98E3-337E-A4C0-934B5E9427AB}"/>
          </ac:spMkLst>
        </pc:spChg>
        <pc:spChg chg="add del mod ord">
          <ac:chgData name="Josef Remberger" userId="7497df3f-f8b8-4cfe-8089-9b4ad60d4715" providerId="ADAL" clId="{E2D6C8AE-EBB7-4A64-B685-CCAAC522CB63}" dt="2025-09-27T22:19:29.915" v="322" actId="478"/>
          <ac:spMkLst>
            <pc:docMk/>
            <pc:sldMk cId="273071422" sldId="272"/>
            <ac:spMk id="10" creationId="{C1F9139C-0123-ABBC-D500-1E56DA2B9597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8T08:15:52.312" v="399" actId="20577"/>
        <pc:sldMkLst>
          <pc:docMk/>
          <pc:sldMk cId="2444048905" sldId="273"/>
        </pc:sldMkLst>
        <pc:spChg chg="add del mod ord">
          <ac:chgData name="Josef Remberger" userId="7497df3f-f8b8-4cfe-8089-9b4ad60d4715" providerId="ADAL" clId="{E2D6C8AE-EBB7-4A64-B685-CCAAC522CB63}" dt="2025-09-27T21:42:20.805" v="112" actId="700"/>
          <ac:spMkLst>
            <pc:docMk/>
            <pc:sldMk cId="2444048905" sldId="273"/>
            <ac:spMk id="2" creationId="{4FE514E2-CDC2-9CB8-2284-43B66D6E43B7}"/>
          </ac:spMkLst>
        </pc:spChg>
        <pc:spChg chg="add del mod ord">
          <ac:chgData name="Josef Remberger" userId="7497df3f-f8b8-4cfe-8089-9b4ad60d4715" providerId="ADAL" clId="{E2D6C8AE-EBB7-4A64-B685-CCAAC522CB63}" dt="2025-09-27T21:52:21.552" v="148" actId="700"/>
          <ac:spMkLst>
            <pc:docMk/>
            <pc:sldMk cId="2444048905" sldId="273"/>
            <ac:spMk id="3" creationId="{F7E75A27-49F1-92A9-CB68-01D068547700}"/>
          </ac:spMkLst>
        </pc:spChg>
        <pc:spChg chg="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4" creationId="{A9552FD4-9DF2-8FF1-7802-49C10E701504}"/>
          </ac:spMkLst>
        </pc:spChg>
        <pc:spChg chg="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5" creationId="{123DCAAD-6FE7-ABB8-F183-34B025EBDC7E}"/>
          </ac:spMkLst>
        </pc:spChg>
        <pc:spChg chg="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6" creationId="{E0C6C4A7-3CDD-4DBA-4660-C6A2EEC435A7}"/>
          </ac:spMkLst>
        </pc:spChg>
        <pc:spChg chg="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7" creationId="{6AEE849D-D9B7-1150-C53E-6FCB88ED097B}"/>
          </ac:spMkLst>
        </pc:spChg>
        <pc:spChg chg="mod ord">
          <ac:chgData name="Josef Remberger" userId="7497df3f-f8b8-4cfe-8089-9b4ad60d4715" providerId="ADAL" clId="{E2D6C8AE-EBB7-4A64-B685-CCAAC522CB63}" dt="2025-09-28T08:15:52.312" v="399" actId="20577"/>
          <ac:spMkLst>
            <pc:docMk/>
            <pc:sldMk cId="2444048905" sldId="273"/>
            <ac:spMk id="8" creationId="{E6C4AA15-98E3-337E-A4C0-934B5E9427AB}"/>
          </ac:spMkLst>
        </pc:spChg>
        <pc:spChg chg="add del">
          <ac:chgData name="Josef Remberger" userId="7497df3f-f8b8-4cfe-8089-9b4ad60d4715" providerId="ADAL" clId="{E2D6C8AE-EBB7-4A64-B685-CCAAC522CB63}" dt="2025-09-27T21:52:26.702" v="150" actId="478"/>
          <ac:spMkLst>
            <pc:docMk/>
            <pc:sldMk cId="2444048905" sldId="273"/>
            <ac:spMk id="9" creationId="{B770F82D-9A56-3D50-4423-94AB5D5CE21F}"/>
          </ac:spMkLst>
        </pc:spChg>
        <pc:spChg chg="add del mod ord">
          <ac:chgData name="Josef Remberger" userId="7497df3f-f8b8-4cfe-8089-9b4ad60d4715" providerId="ADAL" clId="{E2D6C8AE-EBB7-4A64-B685-CCAAC522CB63}" dt="2025-09-27T21:54:01.147" v="167" actId="700"/>
          <ac:spMkLst>
            <pc:docMk/>
            <pc:sldMk cId="2444048905" sldId="273"/>
            <ac:spMk id="10" creationId="{14B2229F-AA6E-C67D-5D4E-C842C1C6F7BB}"/>
          </ac:spMkLst>
        </pc:spChg>
        <pc:spChg chg="add del mod ord">
          <ac:chgData name="Josef Remberger" userId="7497df3f-f8b8-4cfe-8089-9b4ad60d4715" providerId="ADAL" clId="{E2D6C8AE-EBB7-4A64-B685-CCAAC522CB63}" dt="2025-09-27T21:54:01.147" v="167" actId="700"/>
          <ac:spMkLst>
            <pc:docMk/>
            <pc:sldMk cId="2444048905" sldId="273"/>
            <ac:spMk id="11" creationId="{329809A7-7213-45BE-78BE-9C9841F9A215}"/>
          </ac:spMkLst>
        </pc:spChg>
        <pc:spChg chg="add del mod ord">
          <ac:chgData name="Josef Remberger" userId="7497df3f-f8b8-4cfe-8089-9b4ad60d4715" providerId="ADAL" clId="{E2D6C8AE-EBB7-4A64-B685-CCAAC522CB63}" dt="2025-09-27T21:55:41.054" v="202" actId="700"/>
          <ac:spMkLst>
            <pc:docMk/>
            <pc:sldMk cId="2444048905" sldId="273"/>
            <ac:spMk id="12" creationId="{2DE53A93-5F11-F9E4-A946-F9853AE321E3}"/>
          </ac:spMkLst>
        </pc:spChg>
        <pc:spChg chg="add del mod ord">
          <ac:chgData name="Josef Remberger" userId="7497df3f-f8b8-4cfe-8089-9b4ad60d4715" providerId="ADAL" clId="{E2D6C8AE-EBB7-4A64-B685-CCAAC522CB63}" dt="2025-09-27T21:55:41.054" v="202" actId="700"/>
          <ac:spMkLst>
            <pc:docMk/>
            <pc:sldMk cId="2444048905" sldId="273"/>
            <ac:spMk id="13" creationId="{D3DEDDF8-6CF8-EDE5-D6A7-2292F18E5EBE}"/>
          </ac:spMkLst>
        </pc:spChg>
        <pc:spChg chg="add del 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14" creationId="{EE940CBF-95E3-7F70-8303-83CBA4CF5145}"/>
          </ac:spMkLst>
        </pc:spChg>
        <pc:spChg chg="add del 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15" creationId="{1D2ADB83-8E01-75B1-4A98-D6972287EF19}"/>
          </ac:spMkLst>
        </pc:spChg>
        <pc:spChg chg="add 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16" creationId="{2E48756A-B6A4-DEE3-45FC-F979C84B962B}"/>
          </ac:spMkLst>
        </pc:spChg>
        <pc:spChg chg="add mod ord">
          <ac:chgData name="Josef Remberger" userId="7497df3f-f8b8-4cfe-8089-9b4ad60d4715" providerId="ADAL" clId="{E2D6C8AE-EBB7-4A64-B685-CCAAC522CB63}" dt="2025-09-27T22:12:56.509" v="246" actId="20577"/>
          <ac:spMkLst>
            <pc:docMk/>
            <pc:sldMk cId="2444048905" sldId="273"/>
            <ac:spMk id="17" creationId="{605FE384-681E-9446-0FC1-381F1DA91C92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8T07:52:11.376" v="326" actId="20577"/>
        <pc:sldMkLst>
          <pc:docMk/>
          <pc:sldMk cId="1319923406" sldId="274"/>
        </pc:sldMkLst>
        <pc:spChg chg="add del 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2" creationId="{B9CEA128-CD50-A232-5E4F-304EAF2043E5}"/>
          </ac:spMkLst>
        </pc:spChg>
        <pc:spChg chg="add 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3" creationId="{21494EF4-6EA7-6232-2A0A-A44EB4E3D79B}"/>
          </ac:spMkLst>
        </pc:spChg>
        <pc:spChg chg="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4" creationId="{A9552FD4-9DF2-8FF1-7802-49C10E701504}"/>
          </ac:spMkLst>
        </pc:spChg>
        <pc:spChg chg="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5" creationId="{123DCAAD-6FE7-ABB8-F183-34B025EBDC7E}"/>
          </ac:spMkLst>
        </pc:spChg>
        <pc:spChg chg="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6" creationId="{E0C6C4A7-3CDD-4DBA-4660-C6A2EEC435A7}"/>
          </ac:spMkLst>
        </pc:spChg>
        <pc:spChg chg="mod ord">
          <ac:chgData name="Josef Remberger" userId="7497df3f-f8b8-4cfe-8089-9b4ad60d4715" providerId="ADAL" clId="{E2D6C8AE-EBB7-4A64-B685-CCAAC522CB63}" dt="2025-09-28T07:52:11.376" v="326" actId="20577"/>
          <ac:spMkLst>
            <pc:docMk/>
            <pc:sldMk cId="1319923406" sldId="274"/>
            <ac:spMk id="7" creationId="{6AEE849D-D9B7-1150-C53E-6FCB88ED097B}"/>
          </ac:spMkLst>
        </pc:spChg>
        <pc:spChg chg="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8" creationId="{E6C4AA15-98E3-337E-A4C0-934B5E9427AB}"/>
          </ac:spMkLst>
        </pc:spChg>
        <pc:spChg chg="add mod ord">
          <ac:chgData name="Josef Remberger" userId="7497df3f-f8b8-4cfe-8089-9b4ad60d4715" providerId="ADAL" clId="{E2D6C8AE-EBB7-4A64-B685-CCAAC522CB63}" dt="2025-09-27T21:56:07.620" v="210" actId="27636"/>
          <ac:spMkLst>
            <pc:docMk/>
            <pc:sldMk cId="1319923406" sldId="274"/>
            <ac:spMk id="9" creationId="{9AB650D1-24F8-733F-620D-B4FAF755880D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3:42.890" v="166" actId="20577"/>
        <pc:sldMkLst>
          <pc:docMk/>
          <pc:sldMk cId="2741858154" sldId="275"/>
        </pc:sldMkLst>
        <pc:spChg chg="add del 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2" creationId="{334F3674-6FFD-6554-1481-DEB83F719E1D}"/>
          </ac:spMkLst>
        </pc:spChg>
        <pc:spChg chg="add 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3" creationId="{9EFD4ADF-36F8-0A9D-706B-4CEB8F1B4915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4" creationId="{A9552FD4-9DF2-8FF1-7802-49C10E701504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5" creationId="{123DCAAD-6FE7-ABB8-F183-34B025EBDC7E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6" creationId="{E0C6C4A7-3CDD-4DBA-4660-C6A2EEC435A7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7" creationId="{6AEE849D-D9B7-1150-C53E-6FCB88ED097B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8" creationId="{E6C4AA15-98E3-337E-A4C0-934B5E9427AB}"/>
          </ac:spMkLst>
        </pc:spChg>
        <pc:spChg chg="del">
          <ac:chgData name="Josef Remberger" userId="7497df3f-f8b8-4cfe-8089-9b4ad60d4715" providerId="ADAL" clId="{E2D6C8AE-EBB7-4A64-B685-CCAAC522CB63}" dt="2025-09-27T21:43:44.790" v="124" actId="478"/>
          <ac:spMkLst>
            <pc:docMk/>
            <pc:sldMk cId="2741858154" sldId="275"/>
            <ac:spMk id="9" creationId="{B770F82D-9A56-3D50-4423-94AB5D5CE21F}"/>
          </ac:spMkLst>
        </pc:spChg>
        <pc:spChg chg="add mod ord">
          <ac:chgData name="Josef Remberger" userId="7497df3f-f8b8-4cfe-8089-9b4ad60d4715" providerId="ADAL" clId="{E2D6C8AE-EBB7-4A64-B685-CCAAC522CB63}" dt="2025-09-27T21:53:42.890" v="166" actId="20577"/>
          <ac:spMkLst>
            <pc:docMk/>
            <pc:sldMk cId="2741858154" sldId="275"/>
            <ac:spMk id="19" creationId="{9E6C2497-2B1F-7C9A-4FCE-9DCFF19853F8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6:12.716" v="212" actId="27636"/>
        <pc:sldMkLst>
          <pc:docMk/>
          <pc:sldMk cId="1883387625" sldId="276"/>
        </pc:sldMkLst>
        <pc:spChg chg="add del 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2" creationId="{68A44334-05B3-CD0E-6E75-88A5E91145BF}"/>
          </ac:spMkLst>
        </pc:spChg>
        <pc:spChg chg="add 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3" creationId="{C4C547A1-B7F0-538D-171C-4F7DD0646EE9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4" creationId="{F1047CCE-613F-0D0D-0A77-D3D7560A8699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5" creationId="{E5D40E63-59C1-6A40-CB63-A8B71A04A798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6" creationId="{2199EDC8-7BC8-A97F-D089-7B97DBD612A2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7" creationId="{9386DA77-AE05-DB68-DFD6-52758C27535E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8" creationId="{8C42906E-234C-F3EF-EF0F-FFB99034D13D}"/>
          </ac:spMkLst>
        </pc:spChg>
        <pc:spChg chg="add mod ord">
          <ac:chgData name="Josef Remberger" userId="7497df3f-f8b8-4cfe-8089-9b4ad60d4715" providerId="ADAL" clId="{E2D6C8AE-EBB7-4A64-B685-CCAAC522CB63}" dt="2025-09-27T21:56:12.716" v="212" actId="27636"/>
          <ac:spMkLst>
            <pc:docMk/>
            <pc:sldMk cId="1883387625" sldId="276"/>
            <ac:spMk id="10" creationId="{27D51284-3323-B8E7-0A26-719574843262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6:03.036" v="208" actId="27636"/>
        <pc:sldMkLst>
          <pc:docMk/>
          <pc:sldMk cId="3003156295" sldId="277"/>
        </pc:sldMkLst>
        <pc:spChg chg="add del mod ord">
          <ac:chgData name="Josef Remberger" userId="7497df3f-f8b8-4cfe-8089-9b4ad60d4715" providerId="ADAL" clId="{E2D6C8AE-EBB7-4A64-B685-CCAAC522CB63}" dt="2025-09-27T21:55:57.392" v="206" actId="700"/>
          <ac:spMkLst>
            <pc:docMk/>
            <pc:sldMk cId="3003156295" sldId="277"/>
            <ac:spMk id="2" creationId="{0C40730F-E0EF-66ED-E700-0A8990B42A63}"/>
          </ac:spMkLst>
        </pc:spChg>
        <pc:spChg chg="add del mod ord">
          <ac:chgData name="Josef Remberger" userId="7497df3f-f8b8-4cfe-8089-9b4ad60d4715" providerId="ADAL" clId="{E2D6C8AE-EBB7-4A64-B685-CCAAC522CB63}" dt="2025-09-27T21:55:57.392" v="206" actId="700"/>
          <ac:spMkLst>
            <pc:docMk/>
            <pc:sldMk cId="3003156295" sldId="277"/>
            <ac:spMk id="3" creationId="{850E2FD2-8731-13BC-3950-1E7265AEC0C4}"/>
          </ac:spMkLst>
        </pc:spChg>
        <pc:spChg chg="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4" creationId="{24D395DD-9AEE-ACBE-6AEF-646470C003D4}"/>
          </ac:spMkLst>
        </pc:spChg>
        <pc:spChg chg="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5" creationId="{2A5CF109-5BD3-4D6A-47D6-B1F0665A82B5}"/>
          </ac:spMkLst>
        </pc:spChg>
        <pc:spChg chg="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6" creationId="{0BE068D9-A340-26DF-4FE3-077F10728995}"/>
          </ac:spMkLst>
        </pc:spChg>
        <pc:spChg chg="del mod ord">
          <ac:chgData name="Josef Remberger" userId="7497df3f-f8b8-4cfe-8089-9b4ad60d4715" providerId="ADAL" clId="{E2D6C8AE-EBB7-4A64-B685-CCAAC522CB63}" dt="2025-09-27T21:42:49.337" v="116" actId="700"/>
          <ac:spMkLst>
            <pc:docMk/>
            <pc:sldMk cId="3003156295" sldId="277"/>
            <ac:spMk id="7" creationId="{4FA1653B-5CA7-837B-D597-12172FF21E12}"/>
          </ac:spMkLst>
        </pc:spChg>
        <pc:spChg chg="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8" creationId="{21F2F21A-7C30-63F2-20E9-61CEC8DD4577}"/>
          </ac:spMkLst>
        </pc:spChg>
        <pc:spChg chg="add del 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10" creationId="{523AF493-843F-4E67-0272-4BF6B719511E}"/>
          </ac:spMkLst>
        </pc:spChg>
        <pc:spChg chg="add del 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11" creationId="{549863DA-6DA3-2D70-9A78-08CABAF99BC8}"/>
          </ac:spMkLst>
        </pc:spChg>
        <pc:spChg chg="add 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12" creationId="{30041D0B-65CA-73E3-3E39-9AA5C8566541}"/>
          </ac:spMkLst>
        </pc:spChg>
        <pc:spChg chg="add 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13" creationId="{873A90AF-6B23-9940-92B4-FE1DE19A1CFB}"/>
          </ac:spMkLst>
        </pc:spChg>
        <pc:spChg chg="add mod ord">
          <ac:chgData name="Josef Remberger" userId="7497df3f-f8b8-4cfe-8089-9b4ad60d4715" providerId="ADAL" clId="{E2D6C8AE-EBB7-4A64-B685-CCAAC522CB63}" dt="2025-09-27T21:56:03.036" v="208" actId="27636"/>
          <ac:spMkLst>
            <pc:docMk/>
            <pc:sldMk cId="3003156295" sldId="277"/>
            <ac:spMk id="14" creationId="{2F0BD099-81A7-5C4B-7D4E-A97BBF5AEBEF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8T08:16:17.299" v="405" actId="20577"/>
        <pc:sldMkLst>
          <pc:docMk/>
          <pc:sldMk cId="2904908516" sldId="278"/>
        </pc:sldMkLst>
        <pc:spChg chg="add del mod ord">
          <ac:chgData name="Josef Remberger" userId="7497df3f-f8b8-4cfe-8089-9b4ad60d4715" providerId="ADAL" clId="{E2D6C8AE-EBB7-4A64-B685-CCAAC522CB63}" dt="2025-09-27T21:52:47.279" v="157" actId="700"/>
          <ac:spMkLst>
            <pc:docMk/>
            <pc:sldMk cId="2904908516" sldId="278"/>
            <ac:spMk id="2" creationId="{FF3AA3B3-3343-A968-9677-E9B71C5A8666}"/>
          </ac:spMkLst>
        </pc:spChg>
        <pc:spChg chg="add del mod ord">
          <ac:chgData name="Josef Remberger" userId="7497df3f-f8b8-4cfe-8089-9b4ad60d4715" providerId="ADAL" clId="{E2D6C8AE-EBB7-4A64-B685-CCAAC522CB63}" dt="2025-09-27T21:54:06.995" v="169" actId="700"/>
          <ac:spMkLst>
            <pc:docMk/>
            <pc:sldMk cId="2904908516" sldId="278"/>
            <ac:spMk id="3" creationId="{AF08FFEF-50E4-55A8-F04B-4E72C99F7418}"/>
          </ac:spMkLst>
        </pc:spChg>
        <pc:spChg chg="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4" creationId="{9D134517-65F7-3816-E115-C9034C4E4B77}"/>
          </ac:spMkLst>
        </pc:spChg>
        <pc:spChg chg="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5" creationId="{F918265B-14E8-9C15-5503-2B63AF7DF24D}"/>
          </ac:spMkLst>
        </pc:spChg>
        <pc:spChg chg="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6" creationId="{61FF42AE-9DED-4391-683E-0E6BF3C5B2EE}"/>
          </ac:spMkLst>
        </pc:spChg>
        <pc:spChg chg="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7" creationId="{D02D46AE-35D2-94EF-23B2-16E306788574}"/>
          </ac:spMkLst>
        </pc:spChg>
        <pc:spChg chg="mod ord">
          <ac:chgData name="Josef Remberger" userId="7497df3f-f8b8-4cfe-8089-9b4ad60d4715" providerId="ADAL" clId="{E2D6C8AE-EBB7-4A64-B685-CCAAC522CB63}" dt="2025-09-28T08:16:17.299" v="405" actId="20577"/>
          <ac:spMkLst>
            <pc:docMk/>
            <pc:sldMk cId="2904908516" sldId="278"/>
            <ac:spMk id="8" creationId="{0F903F0D-9A88-6AB0-DC78-425CC82EFDAA}"/>
          </ac:spMkLst>
        </pc:spChg>
        <pc:spChg chg="del mod">
          <ac:chgData name="Josef Remberger" userId="7497df3f-f8b8-4cfe-8089-9b4ad60d4715" providerId="ADAL" clId="{E2D6C8AE-EBB7-4A64-B685-CCAAC522CB63}" dt="2025-09-27T21:52:43.026" v="156"/>
          <ac:spMkLst>
            <pc:docMk/>
            <pc:sldMk cId="2904908516" sldId="278"/>
            <ac:spMk id="9" creationId="{C3237F81-F3E1-C0CA-3AA7-DAFC89A17A4F}"/>
          </ac:spMkLst>
        </pc:spChg>
        <pc:spChg chg="add del mod ord">
          <ac:chgData name="Josef Remberger" userId="7497df3f-f8b8-4cfe-8089-9b4ad60d4715" providerId="ADAL" clId="{E2D6C8AE-EBB7-4A64-B685-CCAAC522CB63}" dt="2025-09-27T21:54:06.995" v="169" actId="700"/>
          <ac:spMkLst>
            <pc:docMk/>
            <pc:sldMk cId="2904908516" sldId="278"/>
            <ac:spMk id="10" creationId="{AE061E1E-82C0-D60F-CEFF-B4D0172C79E4}"/>
          </ac:spMkLst>
        </pc:spChg>
        <pc:spChg chg="add del mod ord">
          <ac:chgData name="Josef Remberger" userId="7497df3f-f8b8-4cfe-8089-9b4ad60d4715" providerId="ADAL" clId="{E2D6C8AE-EBB7-4A64-B685-CCAAC522CB63}" dt="2025-09-27T21:55:25.154" v="196" actId="700"/>
          <ac:spMkLst>
            <pc:docMk/>
            <pc:sldMk cId="2904908516" sldId="278"/>
            <ac:spMk id="11" creationId="{B0662168-E38F-E9C5-B54C-75C8BC5FBAF9}"/>
          </ac:spMkLst>
        </pc:spChg>
        <pc:spChg chg="add del mod ord">
          <ac:chgData name="Josef Remberger" userId="7497df3f-f8b8-4cfe-8089-9b4ad60d4715" providerId="ADAL" clId="{E2D6C8AE-EBB7-4A64-B685-CCAAC522CB63}" dt="2025-09-27T21:55:17.878" v="195" actId="478"/>
          <ac:spMkLst>
            <pc:docMk/>
            <pc:sldMk cId="2904908516" sldId="278"/>
            <ac:spMk id="12" creationId="{FA956991-23EF-F322-947E-B2950A65E69B}"/>
          </ac:spMkLst>
        </pc:spChg>
        <pc:spChg chg="add del mod ord">
          <ac:chgData name="Josef Remberger" userId="7497df3f-f8b8-4cfe-8089-9b4ad60d4715" providerId="ADAL" clId="{E2D6C8AE-EBB7-4A64-B685-CCAAC522CB63}" dt="2025-09-27T21:55:34.044" v="200" actId="700"/>
          <ac:spMkLst>
            <pc:docMk/>
            <pc:sldMk cId="2904908516" sldId="278"/>
            <ac:spMk id="13" creationId="{F9289A68-18B2-8C9A-0C81-4F1306C3E95E}"/>
          </ac:spMkLst>
        </pc:spChg>
        <pc:spChg chg="add del mod ord">
          <ac:chgData name="Josef Remberger" userId="7497df3f-f8b8-4cfe-8089-9b4ad60d4715" providerId="ADAL" clId="{E2D6C8AE-EBB7-4A64-B685-CCAAC522CB63}" dt="2025-09-27T21:55:34.044" v="200" actId="700"/>
          <ac:spMkLst>
            <pc:docMk/>
            <pc:sldMk cId="2904908516" sldId="278"/>
            <ac:spMk id="14" creationId="{D91D6C26-9441-5F22-4AB7-0176183037EA}"/>
          </ac:spMkLst>
        </pc:spChg>
        <pc:spChg chg="add del mod ord">
          <ac:chgData name="Josef Remberger" userId="7497df3f-f8b8-4cfe-8089-9b4ad60d4715" providerId="ADAL" clId="{E2D6C8AE-EBB7-4A64-B685-CCAAC522CB63}" dt="2025-09-27T22:11:41.590" v="220" actId="700"/>
          <ac:spMkLst>
            <pc:docMk/>
            <pc:sldMk cId="2904908516" sldId="278"/>
            <ac:spMk id="15" creationId="{AC38D003-FB4F-43D7-8C30-AA746EA1D831}"/>
          </ac:spMkLst>
        </pc:spChg>
        <pc:spChg chg="add del mod ord">
          <ac:chgData name="Josef Remberger" userId="7497df3f-f8b8-4cfe-8089-9b4ad60d4715" providerId="ADAL" clId="{E2D6C8AE-EBB7-4A64-B685-CCAAC522CB63}" dt="2025-09-27T22:11:41.590" v="220" actId="700"/>
          <ac:spMkLst>
            <pc:docMk/>
            <pc:sldMk cId="2904908516" sldId="278"/>
            <ac:spMk id="16" creationId="{91FCE43A-C674-7966-EA7B-B8AD25E01D3F}"/>
          </ac:spMkLst>
        </pc:spChg>
        <pc:spChg chg="add del 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17" creationId="{0DF97576-FE9A-7AB4-6835-86663591E460}"/>
          </ac:spMkLst>
        </pc:spChg>
        <pc:spChg chg="add 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18" creationId="{172774FE-419D-8F1F-55B7-537BB01FB91A}"/>
          </ac:spMkLst>
        </pc:spChg>
        <pc:spChg chg="add mod ord">
          <ac:chgData name="Josef Remberger" userId="7497df3f-f8b8-4cfe-8089-9b4ad60d4715" providerId="ADAL" clId="{E2D6C8AE-EBB7-4A64-B685-CCAAC522CB63}" dt="2025-09-27T22:12:01.497" v="230" actId="20577"/>
          <ac:spMkLst>
            <pc:docMk/>
            <pc:sldMk cId="2904908516" sldId="278"/>
            <ac:spMk id="19" creationId="{6B3289F0-DC5F-FB26-21C6-79D3B3AB555D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2:18:41.768" v="314" actId="12"/>
        <pc:sldMkLst>
          <pc:docMk/>
          <pc:sldMk cId="1697548937" sldId="279"/>
        </pc:sldMkLst>
        <pc:spChg chg="add del mod ord">
          <ac:chgData name="Josef Remberger" userId="7497df3f-f8b8-4cfe-8089-9b4ad60d4715" providerId="ADAL" clId="{E2D6C8AE-EBB7-4A64-B685-CCAAC522CB63}" dt="2025-09-27T21:54:12.132" v="171" actId="700"/>
          <ac:spMkLst>
            <pc:docMk/>
            <pc:sldMk cId="1697548937" sldId="279"/>
            <ac:spMk id="2" creationId="{6C551F4E-73DC-3887-BD9B-16232D6B4BF9}"/>
          </ac:spMkLst>
        </pc:spChg>
        <pc:spChg chg="add del mod ord">
          <ac:chgData name="Josef Remberger" userId="7497df3f-f8b8-4cfe-8089-9b4ad60d4715" providerId="ADAL" clId="{E2D6C8AE-EBB7-4A64-B685-CCAAC522CB63}" dt="2025-09-27T21:55:29.644" v="198" actId="700"/>
          <ac:spMkLst>
            <pc:docMk/>
            <pc:sldMk cId="1697548937" sldId="279"/>
            <ac:spMk id="3" creationId="{5BBC9534-4515-0B98-214B-8712878D161F}"/>
          </ac:spMkLst>
        </pc:spChg>
        <pc:spChg chg="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4" creationId="{A8701EDE-43CD-97BB-2421-1A3ACE037B87}"/>
          </ac:spMkLst>
        </pc:spChg>
        <pc:spChg chg="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5" creationId="{4A097998-69C7-CDF4-7A92-046CB578EEB5}"/>
          </ac:spMkLst>
        </pc:spChg>
        <pc:spChg chg="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6" creationId="{0A41DA45-1412-0BCC-4587-62DB449097FD}"/>
          </ac:spMkLst>
        </pc:spChg>
        <pc:spChg chg="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7" creationId="{C07403D4-8545-93C5-0502-D142C03936DA}"/>
          </ac:spMkLst>
        </pc:spChg>
        <pc:spChg chg="mod ord">
          <ac:chgData name="Josef Remberger" userId="7497df3f-f8b8-4cfe-8089-9b4ad60d4715" providerId="ADAL" clId="{E2D6C8AE-EBB7-4A64-B685-CCAAC522CB63}" dt="2025-09-27T22:18:41.768" v="314" actId="12"/>
          <ac:spMkLst>
            <pc:docMk/>
            <pc:sldMk cId="1697548937" sldId="279"/>
            <ac:spMk id="8" creationId="{4204E5C9-5968-2145-7A42-4EC87B38E88A}"/>
          </ac:spMkLst>
        </pc:spChg>
        <pc:spChg chg="add del mod">
          <ac:chgData name="Josef Remberger" userId="7497df3f-f8b8-4cfe-8089-9b4ad60d4715" providerId="ADAL" clId="{E2D6C8AE-EBB7-4A64-B685-CCAAC522CB63}" dt="2025-09-27T21:55:48.544" v="204" actId="478"/>
          <ac:spMkLst>
            <pc:docMk/>
            <pc:sldMk cId="1697548937" sldId="279"/>
            <ac:spMk id="9" creationId="{26A70759-D9BC-6A9F-D053-F4642B74FA1C}"/>
          </ac:spMkLst>
        </pc:spChg>
        <pc:spChg chg="add del mod ord">
          <ac:chgData name="Josef Remberger" userId="7497df3f-f8b8-4cfe-8089-9b4ad60d4715" providerId="ADAL" clId="{E2D6C8AE-EBB7-4A64-B685-CCAAC522CB63}" dt="2025-09-27T21:54:38.393" v="187" actId="478"/>
          <ac:spMkLst>
            <pc:docMk/>
            <pc:sldMk cId="1697548937" sldId="279"/>
            <ac:spMk id="10" creationId="{896866AA-9DA2-F8BE-26C4-4FBE1036E588}"/>
          </ac:spMkLst>
        </pc:spChg>
        <pc:spChg chg="add del 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11" creationId="{DD7AEEFD-4012-4265-98F3-F6005624A058}"/>
          </ac:spMkLst>
        </pc:spChg>
        <pc:spChg chg="add del mod ord">
          <ac:chgData name="Josef Remberger" userId="7497df3f-f8b8-4cfe-8089-9b4ad60d4715" providerId="ADAL" clId="{E2D6C8AE-EBB7-4A64-B685-CCAAC522CB63}" dt="2025-09-27T21:55:49.856" v="205" actId="478"/>
          <ac:spMkLst>
            <pc:docMk/>
            <pc:sldMk cId="1697548937" sldId="279"/>
            <ac:spMk id="12" creationId="{9420BD2C-5C1E-16FA-A319-E5C4FF863469}"/>
          </ac:spMkLst>
        </pc:spChg>
        <pc:spChg chg="add 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13" creationId="{86135998-86A0-A0D2-045A-FE85F4093C5E}"/>
          </ac:spMkLst>
        </pc:spChg>
        <pc:spChg chg="add mod ord">
          <ac:chgData name="Josef Remberger" userId="7497df3f-f8b8-4cfe-8089-9b4ad60d4715" providerId="ADAL" clId="{E2D6C8AE-EBB7-4A64-B685-CCAAC522CB63}" dt="2025-09-27T22:13:21.282" v="256" actId="20577"/>
          <ac:spMkLst>
            <pc:docMk/>
            <pc:sldMk cId="1697548937" sldId="279"/>
            <ac:spMk id="14" creationId="{76F0414C-1A9D-A3A3-F660-BCE49822AAC8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5:07.215" v="194" actId="478"/>
        <pc:sldMkLst>
          <pc:docMk/>
          <pc:sldMk cId="2723177778" sldId="281"/>
        </pc:sldMkLst>
        <pc:spChg chg="add del 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2" creationId="{97F3CAF3-3C90-D2DF-A20E-508F0F04E0FA}"/>
          </ac:spMkLst>
        </pc:spChg>
        <pc:spChg chg="add 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3" creationId="{2DF0B422-1426-FFEC-6B87-365FCD5BD035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4" creationId="{636E17F0-6E8D-64D1-D98D-85E427D0D179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5" creationId="{FF4A8283-5B57-D017-BB41-1FDDF9651EFC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6" creationId="{64C2534B-6A66-BDBB-7113-14D9469F016F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7" creationId="{F39E2944-7827-BFB2-FAF2-6CB633D7B57E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8" creationId="{AFE13A10-D32B-8D36-ECF8-8A9934D8E93E}"/>
          </ac:spMkLst>
        </pc:spChg>
        <pc:spChg chg="add del">
          <ac:chgData name="Josef Remberger" userId="7497df3f-f8b8-4cfe-8089-9b4ad60d4715" providerId="ADAL" clId="{E2D6C8AE-EBB7-4A64-B685-CCAAC522CB63}" dt="2025-09-27T21:55:03.610" v="193" actId="478"/>
          <ac:spMkLst>
            <pc:docMk/>
            <pc:sldMk cId="2723177778" sldId="281"/>
            <ac:spMk id="9" creationId="{69773679-1519-806A-79F5-4F2547CE4981}"/>
          </ac:spMkLst>
        </pc:spChg>
        <pc:spChg chg="add del mod ord">
          <ac:chgData name="Josef Remberger" userId="7497df3f-f8b8-4cfe-8089-9b4ad60d4715" providerId="ADAL" clId="{E2D6C8AE-EBB7-4A64-B685-CCAAC522CB63}" dt="2025-09-27T21:55:07.215" v="194" actId="478"/>
          <ac:spMkLst>
            <pc:docMk/>
            <pc:sldMk cId="2723177778" sldId="281"/>
            <ac:spMk id="10" creationId="{EE2408AA-B90C-65FF-9943-E99B6D4C6927}"/>
          </ac:spMkLst>
        </pc:spChg>
      </pc:sldChg>
      <pc:sldMasterChg chg="modSldLayout">
        <pc:chgData name="Josef Remberger" userId="7497df3f-f8b8-4cfe-8089-9b4ad60d4715" providerId="ADAL" clId="{E2D6C8AE-EBB7-4A64-B685-CCAAC522CB63}" dt="2025-09-27T21:36:27.883" v="1"/>
        <pc:sldMasterMkLst>
          <pc:docMk/>
          <pc:sldMasterMk cId="2653178425" sldId="2147483660"/>
        </pc:sldMasterMkLst>
        <pc:sldLayoutChg chg="delSp">
          <pc:chgData name="Josef Remberger" userId="7497df3f-f8b8-4cfe-8089-9b4ad60d4715" providerId="ADAL" clId="{E2D6C8AE-EBB7-4A64-B685-CCAAC522CB63}" dt="2025-09-27T21:36:27.883" v="1"/>
          <pc:sldLayoutMkLst>
            <pc:docMk/>
            <pc:sldMasterMk cId="2653178425" sldId="2147483660"/>
            <pc:sldLayoutMk cId="3054451741" sldId="2147483714"/>
          </pc:sldLayoutMkLst>
          <pc:spChg chg="del">
            <ac:chgData name="Josef Remberger" userId="7497df3f-f8b8-4cfe-8089-9b4ad60d4715" providerId="ADAL" clId="{E2D6C8AE-EBB7-4A64-B685-CCAAC522CB63}" dt="2025-09-27T21:36:27.883" v="1"/>
            <ac:spMkLst>
              <pc:docMk/>
              <pc:sldMasterMk cId="2653178425" sldId="2147483660"/>
              <pc:sldLayoutMk cId="3054451741" sldId="2147483714"/>
              <ac:spMk id="9" creationId="{83077A87-075C-C9F1-CF08-7A350F77E612}"/>
            </ac:spMkLst>
          </pc:spChg>
          <pc:spChg chg="del">
            <ac:chgData name="Josef Remberger" userId="7497df3f-f8b8-4cfe-8089-9b4ad60d4715" providerId="ADAL" clId="{E2D6C8AE-EBB7-4A64-B685-CCAAC522CB63}" dt="2025-09-27T21:36:27.883" v="1"/>
            <ac:spMkLst>
              <pc:docMk/>
              <pc:sldMasterMk cId="2653178425" sldId="2147483660"/>
              <pc:sldLayoutMk cId="3054451741" sldId="2147483714"/>
              <ac:spMk id="23" creationId="{006CCD24-9C06-8926-5E3D-FFE059D5F3D2}"/>
            </ac:spMkLst>
          </pc:spChg>
          <pc:spChg chg="del">
            <ac:chgData name="Josef Remberger" userId="7497df3f-f8b8-4cfe-8089-9b4ad60d4715" providerId="ADAL" clId="{E2D6C8AE-EBB7-4A64-B685-CCAAC522CB63}" dt="2025-09-27T21:36:27.883" v="1"/>
            <ac:spMkLst>
              <pc:docMk/>
              <pc:sldMasterMk cId="2653178425" sldId="2147483660"/>
              <pc:sldLayoutMk cId="3054451741" sldId="2147483714"/>
              <ac:spMk id="24" creationId="{1157507C-DF41-F2F7-53B7-B0DC0D568F3B}"/>
            </ac:spMkLst>
          </pc:spChg>
          <pc:spChg chg="del">
            <ac:chgData name="Josef Remberger" userId="7497df3f-f8b8-4cfe-8089-9b4ad60d4715" providerId="ADAL" clId="{E2D6C8AE-EBB7-4A64-B685-CCAAC522CB63}" dt="2025-09-27T21:36:27.883" v="1"/>
            <ac:spMkLst>
              <pc:docMk/>
              <pc:sldMasterMk cId="2653178425" sldId="2147483660"/>
              <pc:sldLayoutMk cId="3054451741" sldId="2147483714"/>
              <ac:spMk id="25" creationId="{94DF4395-7D7A-F380-6320-D9BE1ED1DA6D}"/>
            </ac:spMkLst>
          </pc:spChg>
          <pc:picChg chg="del">
            <ac:chgData name="Josef Remberger" userId="7497df3f-f8b8-4cfe-8089-9b4ad60d4715" providerId="ADAL" clId="{E2D6C8AE-EBB7-4A64-B685-CCAAC522CB63}" dt="2025-09-27T21:36:27.883" v="1"/>
            <ac:picMkLst>
              <pc:docMk/>
              <pc:sldMasterMk cId="2653178425" sldId="2147483660"/>
              <pc:sldLayoutMk cId="3054451741" sldId="2147483714"/>
              <ac:picMk id="26" creationId="{B8218494-1E39-5AB1-96DD-936404956E57}"/>
            </ac:picMkLst>
          </pc:picChg>
          <pc:picChg chg="del">
            <ac:chgData name="Josef Remberger" userId="7497df3f-f8b8-4cfe-8089-9b4ad60d4715" providerId="ADAL" clId="{E2D6C8AE-EBB7-4A64-B685-CCAAC522CB63}" dt="2025-09-27T21:36:27.883" v="1"/>
            <ac:picMkLst>
              <pc:docMk/>
              <pc:sldMasterMk cId="2653178425" sldId="2147483660"/>
              <pc:sldLayoutMk cId="3054451741" sldId="2147483714"/>
              <ac:picMk id="27" creationId="{811EE0A2-7B7B-66E3-65D6-A7F1D9F140E2}"/>
            </ac:picMkLst>
          </pc:picChg>
          <pc:picChg chg="del">
            <ac:chgData name="Josef Remberger" userId="7497df3f-f8b8-4cfe-8089-9b4ad60d4715" providerId="ADAL" clId="{E2D6C8AE-EBB7-4A64-B685-CCAAC522CB63}" dt="2025-09-27T21:36:27.883" v="1"/>
            <ac:picMkLst>
              <pc:docMk/>
              <pc:sldMasterMk cId="2653178425" sldId="2147483660"/>
              <pc:sldLayoutMk cId="3054451741" sldId="2147483714"/>
              <ac:picMk id="28" creationId="{88A3D22E-A6EF-A83A-86D5-C96D877CA4BF}"/>
            </ac:picMkLst>
          </pc:picChg>
          <pc:picChg chg="del">
            <ac:chgData name="Josef Remberger" userId="7497df3f-f8b8-4cfe-8089-9b4ad60d4715" providerId="ADAL" clId="{E2D6C8AE-EBB7-4A64-B685-CCAAC522CB63}" dt="2025-09-27T21:36:27.883" v="1"/>
            <ac:picMkLst>
              <pc:docMk/>
              <pc:sldMasterMk cId="2653178425" sldId="2147483660"/>
              <pc:sldLayoutMk cId="3054451741" sldId="2147483714"/>
              <ac:picMk id="29" creationId="{427A8DB5-3232-D63A-5CDF-0D3AD6450C3C}"/>
            </ac:picMkLst>
          </pc:picChg>
        </pc:sldLayoutChg>
      </pc:sldMasterChg>
      <pc:sldMasterChg chg="modSldLayout">
        <pc:chgData name="Josef Remberger" userId="7497df3f-f8b8-4cfe-8089-9b4ad60d4715" providerId="ADAL" clId="{E2D6C8AE-EBB7-4A64-B685-CCAAC522CB63}" dt="2025-09-27T21:38:55.439" v="12" actId="166"/>
        <pc:sldMasterMkLst>
          <pc:docMk/>
          <pc:sldMasterMk cId="2184811901" sldId="2147483691"/>
        </pc:sldMasterMkLst>
        <pc:sldLayoutChg chg="addSp">
          <pc:chgData name="Josef Remberger" userId="7497df3f-f8b8-4cfe-8089-9b4ad60d4715" providerId="ADAL" clId="{E2D6C8AE-EBB7-4A64-B685-CCAAC522CB63}" dt="2025-09-27T21:36:26.029" v="0"/>
          <pc:sldLayoutMkLst>
            <pc:docMk/>
            <pc:sldMasterMk cId="2184811901" sldId="2147483691"/>
            <pc:sldLayoutMk cId="3746650965" sldId="2147483692"/>
          </pc:sldLayoutMkLst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3" creationId="{FD84B9A8-47DB-FC62-3D56-F6953027B243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13" creationId="{52A4EE1F-68AF-E56D-4936-5F6818EBAC47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16" creationId="{5CD91CBA-0209-1543-46DD-54B50DBAC698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17" creationId="{D2554625-20D7-7818-50D4-2885E0E2CB99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21" creationId="{39AEFEFA-633C-AAAC-A655-A72AC528108E}"/>
            </ac:spMkLst>
          </pc:sp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4" creationId="{4303F480-566C-0BDD-0511-6ACF4272F336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5" creationId="{3AA9B47A-DA91-131A-2539-AF69697CE2FE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6" creationId="{14DD2ACA-BFD7-0840-100F-9C80CA5DBEE9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8" creationId="{29D6A1BD-5B8E-186F-A7BF-39B95A07609A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22" creationId="{A40438C9-E8BC-E224-FFE8-8ACD1338179B}"/>
            </ac:picMkLst>
          </pc:picChg>
        </pc:sldLayoutChg>
        <pc:sldLayoutChg chg="addSp modSp mod">
          <pc:chgData name="Josef Remberger" userId="7497df3f-f8b8-4cfe-8089-9b4ad60d4715" providerId="ADAL" clId="{E2D6C8AE-EBB7-4A64-B685-CCAAC522CB63}" dt="2025-09-27T21:38:55.439" v="12" actId="166"/>
          <pc:sldLayoutMkLst>
            <pc:docMk/>
            <pc:sldMasterMk cId="2184811901" sldId="2147483691"/>
            <pc:sldLayoutMk cId="2832175328" sldId="2147483694"/>
          </pc:sldLayoutMkLst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2832175328" sldId="2147483694"/>
              <ac:spMk id="2" creationId="{EAD5005B-FD82-56F0-1D04-8DDA6697431A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2832175328" sldId="2147483694"/>
              <ac:spMk id="3" creationId="{D541E1C6-DCCC-1CA2-ABC7-84296F3CF061}"/>
            </ac:spMkLst>
          </pc:spChg>
          <pc:spChg chg="ord">
            <ac:chgData name="Josef Remberger" userId="7497df3f-f8b8-4cfe-8089-9b4ad60d4715" providerId="ADAL" clId="{E2D6C8AE-EBB7-4A64-B685-CCAAC522CB63}" dt="2025-09-27T21:38:51.990" v="11" actId="166"/>
            <ac:spMkLst>
              <pc:docMk/>
              <pc:sldMasterMk cId="2184811901" sldId="2147483691"/>
              <pc:sldLayoutMk cId="2832175328" sldId="2147483694"/>
              <ac:spMk id="5" creationId="{DB3C889B-2F55-2C2F-122E-E89ABE6A2D95}"/>
            </ac:spMkLst>
          </pc:spChg>
          <pc:spChg chg="ord">
            <ac:chgData name="Josef Remberger" userId="7497df3f-f8b8-4cfe-8089-9b4ad60d4715" providerId="ADAL" clId="{E2D6C8AE-EBB7-4A64-B685-CCAAC522CB63}" dt="2025-09-27T21:38:55.439" v="12" actId="166"/>
            <ac:spMkLst>
              <pc:docMk/>
              <pc:sldMasterMk cId="2184811901" sldId="2147483691"/>
              <pc:sldLayoutMk cId="2832175328" sldId="2147483694"/>
              <ac:spMk id="6" creationId="{E2877DC7-CA1E-181B-77C7-99C60829ED57}"/>
            </ac:spMkLst>
          </pc:spChg>
          <pc:spChg chg="ord">
            <ac:chgData name="Josef Remberger" userId="7497df3f-f8b8-4cfe-8089-9b4ad60d4715" providerId="ADAL" clId="{E2D6C8AE-EBB7-4A64-B685-CCAAC522CB63}" dt="2025-09-27T21:38:38.866" v="10" actId="166"/>
            <ac:spMkLst>
              <pc:docMk/>
              <pc:sldMasterMk cId="2184811901" sldId="2147483691"/>
              <pc:sldLayoutMk cId="2832175328" sldId="2147483694"/>
              <ac:spMk id="7" creationId="{043E1ABD-9DAE-E035-8B0B-D41EFED3FC86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2832175328" sldId="2147483694"/>
              <ac:spMk id="8" creationId="{137077C2-D25C-F571-A953-08C2BA83E13F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2832175328" sldId="2147483694"/>
              <ac:spMk id="13" creationId="{968CB0AA-6EA3-2BB0-7F6D-5EC76657D02C}"/>
            </ac:spMkLst>
          </pc:sp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2832175328" sldId="2147483694"/>
              <ac:picMk id="10" creationId="{D12DE943-13C9-66FA-51B9-658313F5CE63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2832175328" sldId="2147483694"/>
              <ac:picMk id="11" creationId="{70B413CE-6047-97C7-ED9C-DE06E633D756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2832175328" sldId="2147483694"/>
              <ac:picMk id="12" creationId="{D842B953-3F56-D369-7996-03852A89C9B3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2832175328" sldId="2147483694"/>
              <ac:picMk id="14" creationId="{A62D50D1-4464-DFB0-BFC4-481BB114D854}"/>
            </ac:picMkLst>
          </pc:picChg>
        </pc:sldLayoutChg>
      </pc:sldMasterChg>
      <pc:sldMasterChg chg="modSldLayout">
        <pc:chgData name="Josef Remberger" userId="7497df3f-f8b8-4cfe-8089-9b4ad60d4715" providerId="ADAL" clId="{E2D6C8AE-EBB7-4A64-B685-CCAAC522CB63}" dt="2025-09-27T21:49:41.776" v="128"/>
        <pc:sldMasterMkLst>
          <pc:docMk/>
          <pc:sldMasterMk cId="4098596951" sldId="2147483695"/>
        </pc:sldMasterMkLst>
        <pc:sldLayoutChg chg="modSp mod">
          <pc:chgData name="Josef Remberger" userId="7497df3f-f8b8-4cfe-8089-9b4ad60d4715" providerId="ADAL" clId="{E2D6C8AE-EBB7-4A64-B685-CCAAC522CB63}" dt="2025-09-27T21:40:27.529" v="97" actId="20577"/>
          <pc:sldLayoutMkLst>
            <pc:docMk/>
            <pc:sldMasterMk cId="4098596951" sldId="2147483695"/>
            <pc:sldLayoutMk cId="3979708304" sldId="2147483697"/>
          </pc:sldLayoutMkLst>
          <pc:spChg chg="mod">
            <ac:chgData name="Josef Remberger" userId="7497df3f-f8b8-4cfe-8089-9b4ad60d4715" providerId="ADAL" clId="{E2D6C8AE-EBB7-4A64-B685-CCAAC522CB63}" dt="2025-09-27T21:40:27.529" v="97" actId="20577"/>
            <ac:spMkLst>
              <pc:docMk/>
              <pc:sldMasterMk cId="4098596951" sldId="2147483695"/>
              <pc:sldLayoutMk cId="3979708304" sldId="2147483697"/>
              <ac:spMk id="11" creationId="{0EC107A6-E0D9-69FD-44BC-CFD5F05D7C83}"/>
            </ac:spMkLst>
          </pc:spChg>
          <pc:spChg chg="mod">
            <ac:chgData name="Josef Remberger" userId="7497df3f-f8b8-4cfe-8089-9b4ad60d4715" providerId="ADAL" clId="{E2D6C8AE-EBB7-4A64-B685-CCAAC522CB63}" dt="2025-09-27T21:40:14.711" v="67" actId="20577"/>
            <ac:spMkLst>
              <pc:docMk/>
              <pc:sldMasterMk cId="4098596951" sldId="2147483695"/>
              <pc:sldLayoutMk cId="3979708304" sldId="2147483697"/>
              <ac:spMk id="17" creationId="{E7DFBCC3-CC46-17B2-DF15-92940A3865D7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17.451" v="103"/>
          <pc:sldLayoutMkLst>
            <pc:docMk/>
            <pc:sldMasterMk cId="4098596951" sldId="2147483695"/>
            <pc:sldLayoutMk cId="7317858" sldId="2147483698"/>
          </pc:sldLayoutMkLst>
          <pc:spChg chg="mod">
            <ac:chgData name="Josef Remberger" userId="7497df3f-f8b8-4cfe-8089-9b4ad60d4715" providerId="ADAL" clId="{E2D6C8AE-EBB7-4A64-B685-CCAAC522CB63}" dt="2025-09-27T21:41:17.451" v="103"/>
            <ac:spMkLst>
              <pc:docMk/>
              <pc:sldMasterMk cId="4098596951" sldId="2147483695"/>
              <pc:sldLayoutMk cId="7317858" sldId="2147483698"/>
              <ac:spMk id="12" creationId="{873EF994-6CA7-B763-F215-A7D1723E216C}"/>
            </ac:spMkLst>
          </pc:spChg>
          <pc:spChg chg="mod">
            <ac:chgData name="Josef Remberger" userId="7497df3f-f8b8-4cfe-8089-9b4ad60d4715" providerId="ADAL" clId="{E2D6C8AE-EBB7-4A64-B685-CCAAC522CB63}" dt="2025-09-27T21:40:40.590" v="98"/>
            <ac:spMkLst>
              <pc:docMk/>
              <pc:sldMasterMk cId="4098596951" sldId="2147483695"/>
              <pc:sldLayoutMk cId="7317858" sldId="2147483698"/>
              <ac:spMk id="14" creationId="{3A8B7922-CD64-E421-B5E5-B7BA56CBCB09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23.471" v="104"/>
          <pc:sldLayoutMkLst>
            <pc:docMk/>
            <pc:sldMasterMk cId="4098596951" sldId="2147483695"/>
            <pc:sldLayoutMk cId="703570147" sldId="2147483700"/>
          </pc:sldLayoutMkLst>
          <pc:spChg chg="mod">
            <ac:chgData name="Josef Remberger" userId="7497df3f-f8b8-4cfe-8089-9b4ad60d4715" providerId="ADAL" clId="{E2D6C8AE-EBB7-4A64-B685-CCAAC522CB63}" dt="2025-09-27T21:40:45.902" v="99"/>
            <ac:spMkLst>
              <pc:docMk/>
              <pc:sldMasterMk cId="4098596951" sldId="2147483695"/>
              <pc:sldLayoutMk cId="703570147" sldId="2147483700"/>
              <ac:spMk id="8" creationId="{479D6A9B-7716-D398-EE18-2F2D6AC11B70}"/>
            </ac:spMkLst>
          </pc:spChg>
          <pc:spChg chg="mod">
            <ac:chgData name="Josef Remberger" userId="7497df3f-f8b8-4cfe-8089-9b4ad60d4715" providerId="ADAL" clId="{E2D6C8AE-EBB7-4A64-B685-CCAAC522CB63}" dt="2025-09-27T21:41:23.471" v="104"/>
            <ac:spMkLst>
              <pc:docMk/>
              <pc:sldMasterMk cId="4098596951" sldId="2147483695"/>
              <pc:sldLayoutMk cId="703570147" sldId="2147483700"/>
              <ac:spMk id="10" creationId="{810CEF70-3482-4FC0-A3A4-7FB408C94A42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27.679" v="105"/>
          <pc:sldLayoutMkLst>
            <pc:docMk/>
            <pc:sldMasterMk cId="4098596951" sldId="2147483695"/>
            <pc:sldLayoutMk cId="237517048" sldId="2147483702"/>
          </pc:sldLayoutMkLst>
          <pc:spChg chg="mod">
            <ac:chgData name="Josef Remberger" userId="7497df3f-f8b8-4cfe-8089-9b4ad60d4715" providerId="ADAL" clId="{E2D6C8AE-EBB7-4A64-B685-CCAAC522CB63}" dt="2025-09-27T21:41:27.679" v="105"/>
            <ac:spMkLst>
              <pc:docMk/>
              <pc:sldMasterMk cId="4098596951" sldId="2147483695"/>
              <pc:sldLayoutMk cId="237517048" sldId="2147483702"/>
              <ac:spMk id="9" creationId="{8F4F81C7-2C44-8CF8-2928-655E74DC8F30}"/>
            </ac:spMkLst>
          </pc:spChg>
          <pc:spChg chg="mod">
            <ac:chgData name="Josef Remberger" userId="7497df3f-f8b8-4cfe-8089-9b4ad60d4715" providerId="ADAL" clId="{E2D6C8AE-EBB7-4A64-B685-CCAAC522CB63}" dt="2025-09-27T21:40:51.419" v="100"/>
            <ac:spMkLst>
              <pc:docMk/>
              <pc:sldMasterMk cId="4098596951" sldId="2147483695"/>
              <pc:sldLayoutMk cId="237517048" sldId="2147483702"/>
              <ac:spMk id="11" creationId="{29BD9540-0DAC-F607-0D84-145CAF084DCB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31.862" v="106"/>
          <pc:sldLayoutMkLst>
            <pc:docMk/>
            <pc:sldMasterMk cId="4098596951" sldId="2147483695"/>
            <pc:sldLayoutMk cId="1151104535" sldId="2147483704"/>
          </pc:sldLayoutMkLst>
          <pc:spChg chg="mod">
            <ac:chgData name="Josef Remberger" userId="7497df3f-f8b8-4cfe-8089-9b4ad60d4715" providerId="ADAL" clId="{E2D6C8AE-EBB7-4A64-B685-CCAAC522CB63}" dt="2025-09-27T21:41:31.862" v="106"/>
            <ac:spMkLst>
              <pc:docMk/>
              <pc:sldMasterMk cId="4098596951" sldId="2147483695"/>
              <pc:sldLayoutMk cId="1151104535" sldId="2147483704"/>
              <ac:spMk id="9" creationId="{FC35C132-0CB8-F9A6-EC6C-F3AC1F1B3137}"/>
            </ac:spMkLst>
          </pc:spChg>
          <pc:spChg chg="mod">
            <ac:chgData name="Josef Remberger" userId="7497df3f-f8b8-4cfe-8089-9b4ad60d4715" providerId="ADAL" clId="{E2D6C8AE-EBB7-4A64-B685-CCAAC522CB63}" dt="2025-09-27T21:40:56.741" v="101"/>
            <ac:spMkLst>
              <pc:docMk/>
              <pc:sldMasterMk cId="4098596951" sldId="2147483695"/>
              <pc:sldLayoutMk cId="1151104535" sldId="2147483704"/>
              <ac:spMk id="12" creationId="{DC21B0DD-4D97-871C-E587-F10AD55D8BD9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42.667" v="109"/>
          <pc:sldLayoutMkLst>
            <pc:docMk/>
            <pc:sldMasterMk cId="4098596951" sldId="2147483695"/>
            <pc:sldLayoutMk cId="3572618820" sldId="2147483706"/>
          </pc:sldLayoutMkLst>
          <pc:spChg chg="mod">
            <ac:chgData name="Josef Remberger" userId="7497df3f-f8b8-4cfe-8089-9b4ad60d4715" providerId="ADAL" clId="{E2D6C8AE-EBB7-4A64-B685-CCAAC522CB63}" dt="2025-09-27T21:41:42.667" v="109"/>
            <ac:spMkLst>
              <pc:docMk/>
              <pc:sldMasterMk cId="4098596951" sldId="2147483695"/>
              <pc:sldLayoutMk cId="3572618820" sldId="2147483706"/>
              <ac:spMk id="9" creationId="{3A36B392-F5AC-41D8-5903-3EE036BA8CB9}"/>
            </ac:spMkLst>
          </pc:spChg>
          <pc:spChg chg="mod">
            <ac:chgData name="Josef Remberger" userId="7497df3f-f8b8-4cfe-8089-9b4ad60d4715" providerId="ADAL" clId="{E2D6C8AE-EBB7-4A64-B685-CCAAC522CB63}" dt="2025-09-27T21:41:00.113" v="102"/>
            <ac:spMkLst>
              <pc:docMk/>
              <pc:sldMasterMk cId="4098596951" sldId="2147483695"/>
              <pc:sldLayoutMk cId="3572618820" sldId="2147483706"/>
              <ac:spMk id="11" creationId="{5E735FEA-D591-2E8E-B9B4-2A6BAFE00D4F}"/>
            </ac:spMkLst>
          </pc:spChg>
        </pc:sldLayoutChg>
        <pc:sldLayoutChg chg="delSp">
          <pc:chgData name="Josef Remberger" userId="7497df3f-f8b8-4cfe-8089-9b4ad60d4715" providerId="ADAL" clId="{E2D6C8AE-EBB7-4A64-B685-CCAAC522CB63}" dt="2025-09-27T21:49:41.776" v="128"/>
          <pc:sldLayoutMkLst>
            <pc:docMk/>
            <pc:sldMasterMk cId="4098596951" sldId="2147483695"/>
            <pc:sldLayoutMk cId="308899207" sldId="2147483744"/>
          </pc:sldLayoutMkLst>
          <pc:spChg chg="del">
            <ac:chgData name="Josef Remberger" userId="7497df3f-f8b8-4cfe-8089-9b4ad60d4715" providerId="ADAL" clId="{E2D6C8AE-EBB7-4A64-B685-CCAAC522CB63}" dt="2025-09-27T21:49:41.776" v="128"/>
            <ac:spMkLst>
              <pc:docMk/>
              <pc:sldMasterMk cId="4098596951" sldId="2147483695"/>
              <pc:sldLayoutMk cId="308899207" sldId="2147483744"/>
              <ac:spMk id="9" creationId="{83077A87-075C-C9F1-CF08-7A350F77E612}"/>
            </ac:spMkLst>
          </pc:spChg>
          <pc:spChg chg="del">
            <ac:chgData name="Josef Remberger" userId="7497df3f-f8b8-4cfe-8089-9b4ad60d4715" providerId="ADAL" clId="{E2D6C8AE-EBB7-4A64-B685-CCAAC522CB63}" dt="2025-09-27T21:49:41.776" v="128"/>
            <ac:spMkLst>
              <pc:docMk/>
              <pc:sldMasterMk cId="4098596951" sldId="2147483695"/>
              <pc:sldLayoutMk cId="308899207" sldId="2147483744"/>
              <ac:spMk id="23" creationId="{006CCD24-9C06-8926-5E3D-FFE059D5F3D2}"/>
            </ac:spMkLst>
          </pc:spChg>
          <pc:spChg chg="del">
            <ac:chgData name="Josef Remberger" userId="7497df3f-f8b8-4cfe-8089-9b4ad60d4715" providerId="ADAL" clId="{E2D6C8AE-EBB7-4A64-B685-CCAAC522CB63}" dt="2025-09-27T21:49:41.776" v="128"/>
            <ac:spMkLst>
              <pc:docMk/>
              <pc:sldMasterMk cId="4098596951" sldId="2147483695"/>
              <pc:sldLayoutMk cId="308899207" sldId="2147483744"/>
              <ac:spMk id="24" creationId="{1157507C-DF41-F2F7-53B7-B0DC0D568F3B}"/>
            </ac:spMkLst>
          </pc:spChg>
          <pc:spChg chg="del">
            <ac:chgData name="Josef Remberger" userId="7497df3f-f8b8-4cfe-8089-9b4ad60d4715" providerId="ADAL" clId="{E2D6C8AE-EBB7-4A64-B685-CCAAC522CB63}" dt="2025-09-27T21:49:41.776" v="128"/>
            <ac:spMkLst>
              <pc:docMk/>
              <pc:sldMasterMk cId="4098596951" sldId="2147483695"/>
              <pc:sldLayoutMk cId="308899207" sldId="2147483744"/>
              <ac:spMk id="25" creationId="{94DF4395-7D7A-F380-6320-D9BE1ED1DA6D}"/>
            </ac:spMkLst>
          </pc:spChg>
          <pc:picChg chg="del">
            <ac:chgData name="Josef Remberger" userId="7497df3f-f8b8-4cfe-8089-9b4ad60d4715" providerId="ADAL" clId="{E2D6C8AE-EBB7-4A64-B685-CCAAC522CB63}" dt="2025-09-27T21:49:41.776" v="128"/>
            <ac:picMkLst>
              <pc:docMk/>
              <pc:sldMasterMk cId="4098596951" sldId="2147483695"/>
              <pc:sldLayoutMk cId="308899207" sldId="2147483744"/>
              <ac:picMk id="26" creationId="{B8218494-1E39-5AB1-96DD-936404956E57}"/>
            </ac:picMkLst>
          </pc:picChg>
          <pc:picChg chg="del">
            <ac:chgData name="Josef Remberger" userId="7497df3f-f8b8-4cfe-8089-9b4ad60d4715" providerId="ADAL" clId="{E2D6C8AE-EBB7-4A64-B685-CCAAC522CB63}" dt="2025-09-27T21:49:41.776" v="128"/>
            <ac:picMkLst>
              <pc:docMk/>
              <pc:sldMasterMk cId="4098596951" sldId="2147483695"/>
              <pc:sldLayoutMk cId="308899207" sldId="2147483744"/>
              <ac:picMk id="27" creationId="{811EE0A2-7B7B-66E3-65D6-A7F1D9F140E2}"/>
            </ac:picMkLst>
          </pc:picChg>
          <pc:picChg chg="del">
            <ac:chgData name="Josef Remberger" userId="7497df3f-f8b8-4cfe-8089-9b4ad60d4715" providerId="ADAL" clId="{E2D6C8AE-EBB7-4A64-B685-CCAAC522CB63}" dt="2025-09-27T21:49:41.776" v="128"/>
            <ac:picMkLst>
              <pc:docMk/>
              <pc:sldMasterMk cId="4098596951" sldId="2147483695"/>
              <pc:sldLayoutMk cId="308899207" sldId="2147483744"/>
              <ac:picMk id="28" creationId="{88A3D22E-A6EF-A83A-86D5-C96D877CA4BF}"/>
            </ac:picMkLst>
          </pc:picChg>
          <pc:picChg chg="del">
            <ac:chgData name="Josef Remberger" userId="7497df3f-f8b8-4cfe-8089-9b4ad60d4715" providerId="ADAL" clId="{E2D6C8AE-EBB7-4A64-B685-CCAAC522CB63}" dt="2025-09-27T21:49:41.776" v="128"/>
            <ac:picMkLst>
              <pc:docMk/>
              <pc:sldMasterMk cId="4098596951" sldId="2147483695"/>
              <pc:sldLayoutMk cId="308899207" sldId="2147483744"/>
              <ac:picMk id="29" creationId="{427A8DB5-3232-D63A-5CDF-0D3AD6450C3C}"/>
            </ac:picMkLst>
          </pc:picChg>
        </pc:sldLayoutChg>
      </pc:sldMasterChg>
      <pc:sldMasterChg chg="modSldLayout">
        <pc:chgData name="Josef Remberger" userId="7497df3f-f8b8-4cfe-8089-9b4ad60d4715" providerId="ADAL" clId="{E2D6C8AE-EBB7-4A64-B685-CCAAC522CB63}" dt="2025-09-27T21:51:57.892" v="144"/>
        <pc:sldMasterMkLst>
          <pc:docMk/>
          <pc:sldMasterMk cId="1731392134" sldId="2147483725"/>
        </pc:sldMasterMkLst>
        <pc:sldLayoutChg chg="modSp mod">
          <pc:chgData name="Josef Remberger" userId="7497df3f-f8b8-4cfe-8089-9b4ad60d4715" providerId="ADAL" clId="{E2D6C8AE-EBB7-4A64-B685-CCAAC522CB63}" dt="2025-09-27T21:50:37.374" v="131"/>
          <pc:sldLayoutMkLst>
            <pc:docMk/>
            <pc:sldMasterMk cId="1731392134" sldId="2147483725"/>
            <pc:sldLayoutMk cId="4136817251" sldId="2147483727"/>
          </pc:sldLayoutMkLst>
          <pc:spChg chg="mod">
            <ac:chgData name="Josef Remberger" userId="7497df3f-f8b8-4cfe-8089-9b4ad60d4715" providerId="ADAL" clId="{E2D6C8AE-EBB7-4A64-B685-CCAAC522CB63}" dt="2025-09-27T21:50:37.374" v="131"/>
            <ac:spMkLst>
              <pc:docMk/>
              <pc:sldMasterMk cId="1731392134" sldId="2147483725"/>
              <pc:sldLayoutMk cId="4136817251" sldId="2147483727"/>
              <ac:spMk id="17" creationId="{E7DFBCC3-CC46-17B2-DF15-92940A3865D7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13.189" v="137"/>
          <pc:sldLayoutMkLst>
            <pc:docMk/>
            <pc:sldMasterMk cId="1731392134" sldId="2147483725"/>
            <pc:sldLayoutMk cId="1317300995" sldId="2147483728"/>
          </pc:sldLayoutMkLst>
          <pc:spChg chg="mod">
            <ac:chgData name="Josef Remberger" userId="7497df3f-f8b8-4cfe-8089-9b4ad60d4715" providerId="ADAL" clId="{E2D6C8AE-EBB7-4A64-B685-CCAAC522CB63}" dt="2025-09-27T21:51:13.189" v="137"/>
            <ac:spMkLst>
              <pc:docMk/>
              <pc:sldMasterMk cId="1731392134" sldId="2147483725"/>
              <pc:sldLayoutMk cId="1317300995" sldId="2147483728"/>
              <ac:spMk id="12" creationId="{873EF994-6CA7-B763-F215-A7D1723E216C}"/>
            </ac:spMkLst>
          </pc:spChg>
          <pc:spChg chg="mod">
            <ac:chgData name="Josef Remberger" userId="7497df3f-f8b8-4cfe-8089-9b4ad60d4715" providerId="ADAL" clId="{E2D6C8AE-EBB7-4A64-B685-CCAAC522CB63}" dt="2025-09-27T21:50:40.281" v="132"/>
            <ac:spMkLst>
              <pc:docMk/>
              <pc:sldMasterMk cId="1731392134" sldId="2147483725"/>
              <pc:sldLayoutMk cId="1317300995" sldId="2147483728"/>
              <ac:spMk id="14" creationId="{3A8B7922-CD64-E421-B5E5-B7BA56CBCB09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16.856" v="138"/>
          <pc:sldLayoutMkLst>
            <pc:docMk/>
            <pc:sldMasterMk cId="1731392134" sldId="2147483725"/>
            <pc:sldLayoutMk cId="1516245332" sldId="2147483730"/>
          </pc:sldLayoutMkLst>
          <pc:spChg chg="mod">
            <ac:chgData name="Josef Remberger" userId="7497df3f-f8b8-4cfe-8089-9b4ad60d4715" providerId="ADAL" clId="{E2D6C8AE-EBB7-4A64-B685-CCAAC522CB63}" dt="2025-09-27T21:50:43.884" v="133"/>
            <ac:spMkLst>
              <pc:docMk/>
              <pc:sldMasterMk cId="1731392134" sldId="2147483725"/>
              <pc:sldLayoutMk cId="1516245332" sldId="2147483730"/>
              <ac:spMk id="8" creationId="{479D6A9B-7716-D398-EE18-2F2D6AC11B70}"/>
            </ac:spMkLst>
          </pc:spChg>
          <pc:spChg chg="mod">
            <ac:chgData name="Josef Remberger" userId="7497df3f-f8b8-4cfe-8089-9b4ad60d4715" providerId="ADAL" clId="{E2D6C8AE-EBB7-4A64-B685-CCAAC522CB63}" dt="2025-09-27T21:51:16.856" v="138"/>
            <ac:spMkLst>
              <pc:docMk/>
              <pc:sldMasterMk cId="1731392134" sldId="2147483725"/>
              <pc:sldLayoutMk cId="1516245332" sldId="2147483730"/>
              <ac:spMk id="10" creationId="{810CEF70-3482-4FC0-A3A4-7FB408C94A42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20.084" v="139"/>
          <pc:sldLayoutMkLst>
            <pc:docMk/>
            <pc:sldMasterMk cId="1731392134" sldId="2147483725"/>
            <pc:sldLayoutMk cId="538491278" sldId="2147483732"/>
          </pc:sldLayoutMkLst>
          <pc:spChg chg="mod">
            <ac:chgData name="Josef Remberger" userId="7497df3f-f8b8-4cfe-8089-9b4ad60d4715" providerId="ADAL" clId="{E2D6C8AE-EBB7-4A64-B685-CCAAC522CB63}" dt="2025-09-27T21:51:20.084" v="139"/>
            <ac:spMkLst>
              <pc:docMk/>
              <pc:sldMasterMk cId="1731392134" sldId="2147483725"/>
              <pc:sldLayoutMk cId="538491278" sldId="2147483732"/>
              <ac:spMk id="9" creationId="{8F4F81C7-2C44-8CF8-2928-655E74DC8F30}"/>
            </ac:spMkLst>
          </pc:spChg>
          <pc:spChg chg="mod">
            <ac:chgData name="Josef Remberger" userId="7497df3f-f8b8-4cfe-8089-9b4ad60d4715" providerId="ADAL" clId="{E2D6C8AE-EBB7-4A64-B685-CCAAC522CB63}" dt="2025-09-27T21:50:48.485" v="134"/>
            <ac:spMkLst>
              <pc:docMk/>
              <pc:sldMasterMk cId="1731392134" sldId="2147483725"/>
              <pc:sldLayoutMk cId="538491278" sldId="2147483732"/>
              <ac:spMk id="11" creationId="{29BD9540-0DAC-F607-0D84-145CAF084DCB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23.584" v="140"/>
          <pc:sldLayoutMkLst>
            <pc:docMk/>
            <pc:sldMasterMk cId="1731392134" sldId="2147483725"/>
            <pc:sldLayoutMk cId="3434651773" sldId="2147483734"/>
          </pc:sldLayoutMkLst>
          <pc:spChg chg="mod">
            <ac:chgData name="Josef Remberger" userId="7497df3f-f8b8-4cfe-8089-9b4ad60d4715" providerId="ADAL" clId="{E2D6C8AE-EBB7-4A64-B685-CCAAC522CB63}" dt="2025-09-27T21:51:23.584" v="140"/>
            <ac:spMkLst>
              <pc:docMk/>
              <pc:sldMasterMk cId="1731392134" sldId="2147483725"/>
              <pc:sldLayoutMk cId="3434651773" sldId="2147483734"/>
              <ac:spMk id="9" creationId="{FC35C132-0CB8-F9A6-EC6C-F3AC1F1B3137}"/>
            </ac:spMkLst>
          </pc:spChg>
          <pc:spChg chg="mod">
            <ac:chgData name="Josef Remberger" userId="7497df3f-f8b8-4cfe-8089-9b4ad60d4715" providerId="ADAL" clId="{E2D6C8AE-EBB7-4A64-B685-CCAAC522CB63}" dt="2025-09-27T21:50:51.903" v="135"/>
            <ac:spMkLst>
              <pc:docMk/>
              <pc:sldMasterMk cId="1731392134" sldId="2147483725"/>
              <pc:sldLayoutMk cId="3434651773" sldId="2147483734"/>
              <ac:spMk id="12" creationId="{DC21B0DD-4D97-871C-E587-F10AD55D8BD9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27.142" v="141"/>
          <pc:sldLayoutMkLst>
            <pc:docMk/>
            <pc:sldMasterMk cId="1731392134" sldId="2147483725"/>
            <pc:sldLayoutMk cId="2332795608" sldId="2147483736"/>
          </pc:sldLayoutMkLst>
          <pc:spChg chg="mod">
            <ac:chgData name="Josef Remberger" userId="7497df3f-f8b8-4cfe-8089-9b4ad60d4715" providerId="ADAL" clId="{E2D6C8AE-EBB7-4A64-B685-CCAAC522CB63}" dt="2025-09-27T21:51:27.142" v="141"/>
            <ac:spMkLst>
              <pc:docMk/>
              <pc:sldMasterMk cId="1731392134" sldId="2147483725"/>
              <pc:sldLayoutMk cId="2332795608" sldId="2147483736"/>
              <ac:spMk id="9" creationId="{3A36B392-F5AC-41D8-5903-3EE036BA8CB9}"/>
            </ac:spMkLst>
          </pc:spChg>
          <pc:spChg chg="mod">
            <ac:chgData name="Josef Remberger" userId="7497df3f-f8b8-4cfe-8089-9b4ad60d4715" providerId="ADAL" clId="{E2D6C8AE-EBB7-4A64-B685-CCAAC522CB63}" dt="2025-09-27T21:50:55.573" v="136"/>
            <ac:spMkLst>
              <pc:docMk/>
              <pc:sldMasterMk cId="1731392134" sldId="2147483725"/>
              <pc:sldLayoutMk cId="2332795608" sldId="2147483736"/>
              <ac:spMk id="11" creationId="{5E735FEA-D591-2E8E-B9B4-2A6BAFE00D4F}"/>
            </ac:spMkLst>
          </pc:spChg>
        </pc:sldLayoutChg>
        <pc:sldLayoutChg chg="addSp delSp">
          <pc:chgData name="Josef Remberger" userId="7497df3f-f8b8-4cfe-8089-9b4ad60d4715" providerId="ADAL" clId="{E2D6C8AE-EBB7-4A64-B685-CCAAC522CB63}" dt="2025-09-27T21:51:57.892" v="144"/>
          <pc:sldLayoutMkLst>
            <pc:docMk/>
            <pc:sldMasterMk cId="1731392134" sldId="2147483725"/>
            <pc:sldLayoutMk cId="3145951247" sldId="2147483744"/>
          </pc:sldLayoutMkLst>
          <pc:spChg chg="add del">
            <ac:chgData name="Josef Remberger" userId="7497df3f-f8b8-4cfe-8089-9b4ad60d4715" providerId="ADAL" clId="{E2D6C8AE-EBB7-4A64-B685-CCAAC522CB63}" dt="2025-09-27T21:51:57.892" v="144"/>
            <ac:spMkLst>
              <pc:docMk/>
              <pc:sldMasterMk cId="1731392134" sldId="2147483725"/>
              <pc:sldLayoutMk cId="3145951247" sldId="2147483744"/>
              <ac:spMk id="9" creationId="{83077A87-075C-C9F1-CF08-7A350F77E612}"/>
            </ac:spMkLst>
          </pc:spChg>
          <pc:spChg chg="add del">
            <ac:chgData name="Josef Remberger" userId="7497df3f-f8b8-4cfe-8089-9b4ad60d4715" providerId="ADAL" clId="{E2D6C8AE-EBB7-4A64-B685-CCAAC522CB63}" dt="2025-09-27T21:51:57.892" v="144"/>
            <ac:spMkLst>
              <pc:docMk/>
              <pc:sldMasterMk cId="1731392134" sldId="2147483725"/>
              <pc:sldLayoutMk cId="3145951247" sldId="2147483744"/>
              <ac:spMk id="23" creationId="{006CCD24-9C06-8926-5E3D-FFE059D5F3D2}"/>
            </ac:spMkLst>
          </pc:spChg>
          <pc:spChg chg="add del">
            <ac:chgData name="Josef Remberger" userId="7497df3f-f8b8-4cfe-8089-9b4ad60d4715" providerId="ADAL" clId="{E2D6C8AE-EBB7-4A64-B685-CCAAC522CB63}" dt="2025-09-27T21:51:57.892" v="144"/>
            <ac:spMkLst>
              <pc:docMk/>
              <pc:sldMasterMk cId="1731392134" sldId="2147483725"/>
              <pc:sldLayoutMk cId="3145951247" sldId="2147483744"/>
              <ac:spMk id="24" creationId="{1157507C-DF41-F2F7-53B7-B0DC0D568F3B}"/>
            </ac:spMkLst>
          </pc:spChg>
          <pc:spChg chg="add del">
            <ac:chgData name="Josef Remberger" userId="7497df3f-f8b8-4cfe-8089-9b4ad60d4715" providerId="ADAL" clId="{E2D6C8AE-EBB7-4A64-B685-CCAAC522CB63}" dt="2025-09-27T21:51:57.892" v="144"/>
            <ac:spMkLst>
              <pc:docMk/>
              <pc:sldMasterMk cId="1731392134" sldId="2147483725"/>
              <pc:sldLayoutMk cId="3145951247" sldId="2147483744"/>
              <ac:spMk id="25" creationId="{94DF4395-7D7A-F380-6320-D9BE1ED1DA6D}"/>
            </ac:spMkLst>
          </pc:spChg>
          <pc:picChg chg="add del">
            <ac:chgData name="Josef Remberger" userId="7497df3f-f8b8-4cfe-8089-9b4ad60d4715" providerId="ADAL" clId="{E2D6C8AE-EBB7-4A64-B685-CCAAC522CB63}" dt="2025-09-27T21:51:57.892" v="144"/>
            <ac:picMkLst>
              <pc:docMk/>
              <pc:sldMasterMk cId="1731392134" sldId="2147483725"/>
              <pc:sldLayoutMk cId="3145951247" sldId="2147483744"/>
              <ac:picMk id="26" creationId="{B8218494-1E39-5AB1-96DD-936404956E57}"/>
            </ac:picMkLst>
          </pc:picChg>
          <pc:picChg chg="add del">
            <ac:chgData name="Josef Remberger" userId="7497df3f-f8b8-4cfe-8089-9b4ad60d4715" providerId="ADAL" clId="{E2D6C8AE-EBB7-4A64-B685-CCAAC522CB63}" dt="2025-09-27T21:51:57.892" v="144"/>
            <ac:picMkLst>
              <pc:docMk/>
              <pc:sldMasterMk cId="1731392134" sldId="2147483725"/>
              <pc:sldLayoutMk cId="3145951247" sldId="2147483744"/>
              <ac:picMk id="27" creationId="{811EE0A2-7B7B-66E3-65D6-A7F1D9F140E2}"/>
            </ac:picMkLst>
          </pc:picChg>
          <pc:picChg chg="add del">
            <ac:chgData name="Josef Remberger" userId="7497df3f-f8b8-4cfe-8089-9b4ad60d4715" providerId="ADAL" clId="{E2D6C8AE-EBB7-4A64-B685-CCAAC522CB63}" dt="2025-09-27T21:51:57.892" v="144"/>
            <ac:picMkLst>
              <pc:docMk/>
              <pc:sldMasterMk cId="1731392134" sldId="2147483725"/>
              <pc:sldLayoutMk cId="3145951247" sldId="2147483744"/>
              <ac:picMk id="28" creationId="{88A3D22E-A6EF-A83A-86D5-C96D877CA4BF}"/>
            </ac:picMkLst>
          </pc:picChg>
          <pc:picChg chg="add del">
            <ac:chgData name="Josef Remberger" userId="7497df3f-f8b8-4cfe-8089-9b4ad60d4715" providerId="ADAL" clId="{E2D6C8AE-EBB7-4A64-B685-CCAAC522CB63}" dt="2025-09-27T21:51:57.892" v="144"/>
            <ac:picMkLst>
              <pc:docMk/>
              <pc:sldMasterMk cId="1731392134" sldId="2147483725"/>
              <pc:sldLayoutMk cId="3145951247" sldId="2147483744"/>
              <ac:picMk id="29" creationId="{427A8DB5-3232-D63A-5CDF-0D3AD6450C3C}"/>
            </ac:picMkLst>
          </pc:picChg>
        </pc:sldLayoutChg>
      </pc:sldMasterChg>
    </pc:docChg>
  </pc:docChgLst>
  <pc:docChgLst>
    <pc:chgData name="Josef Remberger" userId="S::jore7960@stud.hs-flensburg.de::7497df3f-f8b8-4cfe-8089-9b4ad60d4715" providerId="AD" clId="Web-{47A0411F-B36E-D963-E7A1-3ADE04BDFDC6}"/>
    <pc:docChg chg="delSld modSld modSection">
      <pc:chgData name="Josef Remberger" userId="S::jore7960@stud.hs-flensburg.de::7497df3f-f8b8-4cfe-8089-9b4ad60d4715" providerId="AD" clId="Web-{47A0411F-B36E-D963-E7A1-3ADE04BDFDC6}" dt="2025-09-27T09:02:35.134" v="86" actId="20577"/>
      <pc:docMkLst>
        <pc:docMk/>
      </pc:docMkLst>
      <pc:sldChg chg="del">
        <pc:chgData name="Josef Remberger" userId="S::jore7960@stud.hs-flensburg.de::7497df3f-f8b8-4cfe-8089-9b4ad60d4715" providerId="AD" clId="Web-{47A0411F-B36E-D963-E7A1-3ADE04BDFDC6}" dt="2025-09-27T08:55:18.072" v="0"/>
        <pc:sldMkLst>
          <pc:docMk/>
          <pc:sldMk cId="736408120" sldId="256"/>
        </pc:sldMkLst>
      </pc:sldChg>
      <pc:sldChg chg="modSp">
        <pc:chgData name="Josef Remberger" userId="S::jore7960@stud.hs-flensburg.de::7497df3f-f8b8-4cfe-8089-9b4ad60d4715" providerId="AD" clId="Web-{47A0411F-B36E-D963-E7A1-3ADE04BDFDC6}" dt="2025-09-27T09:02:35.134" v="86" actId="20577"/>
        <pc:sldMkLst>
          <pc:docMk/>
          <pc:sldMk cId="1106553756" sldId="259"/>
        </pc:sldMkLst>
        <pc:spChg chg="mod">
          <ac:chgData name="Josef Remberger" userId="S::jore7960@stud.hs-flensburg.de::7497df3f-f8b8-4cfe-8089-9b4ad60d4715" providerId="AD" clId="Web-{47A0411F-B36E-D963-E7A1-3ADE04BDFDC6}" dt="2025-09-27T09:02:35.134" v="86" actId="20577"/>
          <ac:spMkLst>
            <pc:docMk/>
            <pc:sldMk cId="1106553756" sldId="259"/>
            <ac:spMk id="18" creationId="{0C666DE2-1276-7519-CD3A-64862C4F70AB}"/>
          </ac:spMkLst>
        </pc:spChg>
      </pc:sldChg>
      <pc:sldChg chg="modSp">
        <pc:chgData name="Josef Remberger" userId="S::jore7960@stud.hs-flensburg.de::7497df3f-f8b8-4cfe-8089-9b4ad60d4715" providerId="AD" clId="Web-{47A0411F-B36E-D963-E7A1-3ADE04BDFDC6}" dt="2025-09-27T08:57:27.776" v="41" actId="20577"/>
        <pc:sldMkLst>
          <pc:docMk/>
          <pc:sldMk cId="1493159916" sldId="263"/>
        </pc:sldMkLst>
        <pc:spChg chg="mod">
          <ac:chgData name="Josef Remberger" userId="S::jore7960@stud.hs-flensburg.de::7497df3f-f8b8-4cfe-8089-9b4ad60d4715" providerId="AD" clId="Web-{47A0411F-B36E-D963-E7A1-3ADE04BDFDC6}" dt="2025-09-27T08:57:27.776" v="41" actId="20577"/>
          <ac:spMkLst>
            <pc:docMk/>
            <pc:sldMk cId="1493159916" sldId="263"/>
            <ac:spMk id="27" creationId="{1E0415E7-E053-E995-249A-5B86E4F96002}"/>
          </ac:spMkLst>
        </pc:spChg>
        <pc:spChg chg="mod">
          <ac:chgData name="Josef Remberger" userId="S::jore7960@stud.hs-flensburg.de::7497df3f-f8b8-4cfe-8089-9b4ad60d4715" providerId="AD" clId="Web-{47A0411F-B36E-D963-E7A1-3ADE04BDFDC6}" dt="2025-09-27T08:56:46.823" v="35" actId="20577"/>
          <ac:spMkLst>
            <pc:docMk/>
            <pc:sldMk cId="1493159916" sldId="263"/>
            <ac:spMk id="28" creationId="{0F5F1D8B-AA3D-0259-5E4F-2CDC8B3056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06.10.25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088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131730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1"/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[1], [2], [3] for </a:t>
            </a:r>
            <a:r>
              <a:rPr lang="it-IT" err="1"/>
              <a:t>everything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from a source (</a:t>
            </a:r>
            <a:r>
              <a:rPr lang="it-IT" err="1"/>
              <a:t>numbers</a:t>
            </a:r>
            <a:r>
              <a:rPr lang="it-IT"/>
              <a:t> </a:t>
            </a:r>
            <a:r>
              <a:rPr lang="it-IT" err="1"/>
              <a:t>should</a:t>
            </a:r>
            <a:r>
              <a:rPr lang="it-IT"/>
              <a:t> be the </a:t>
            </a:r>
            <a:r>
              <a:rPr lang="it-IT" err="1"/>
              <a:t>same</a:t>
            </a:r>
            <a:r>
              <a:rPr lang="it-IT"/>
              <a:t> like in the </a:t>
            </a:r>
            <a:r>
              <a:rPr lang="it-IT" err="1"/>
              <a:t>bibliography</a:t>
            </a:r>
            <a:r>
              <a:rPr lang="it-IT"/>
              <a:t>) (</a:t>
            </a:r>
            <a:r>
              <a:rPr lang="it-IT" err="1"/>
              <a:t>incl</a:t>
            </a:r>
            <a:r>
              <a:rPr lang="it-IT"/>
              <a:t>. pictures /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by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own</a:t>
            </a:r>
            <a:r>
              <a:rPr lang="it-IT"/>
              <a:t>, </a:t>
            </a:r>
            <a:r>
              <a:rPr lang="it-IT" err="1"/>
              <a:t>declare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thing</a:t>
            </a:r>
            <a:r>
              <a:rPr lang="it-IT"/>
              <a:t> </a:t>
            </a:r>
            <a:r>
              <a:rPr lang="it-IT" err="1"/>
              <a:t>you’ve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 )</a:t>
            </a:r>
            <a:endParaRPr lang="en-GB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</a:p>
          <a:p>
            <a:pPr algn="ctr"/>
            <a:r>
              <a:rPr lang="it-IT"/>
              <a:t>an </a:t>
            </a:r>
            <a:r>
              <a:rPr lang="it-IT" err="1"/>
              <a:t>intial</a:t>
            </a:r>
            <a:r>
              <a:rPr lang="it-IT"/>
              <a:t> slide with </a:t>
            </a:r>
            <a:r>
              <a:rPr lang="it-IT" err="1"/>
              <a:t>all</a:t>
            </a:r>
            <a:r>
              <a:rPr lang="it-IT"/>
              <a:t> the tasks </a:t>
            </a:r>
            <a:r>
              <a:rPr lang="it-IT" err="1"/>
              <a:t>completed</a:t>
            </a:r>
            <a:r>
              <a:rPr lang="it-IT"/>
              <a:t> for the week </a:t>
            </a:r>
            <a:r>
              <a:rPr lang="it-IT" err="1"/>
              <a:t>should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be </a:t>
            </a:r>
            <a:r>
              <a:rPr lang="it-IT" err="1"/>
              <a:t>included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style, do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write</a:t>
            </a:r>
            <a:r>
              <a:rPr lang="it-IT"/>
              <a:t> more text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necessary</a:t>
            </a:r>
            <a:r>
              <a:rPr lang="it-IT"/>
              <a:t> (short, concise bullet points are </a:t>
            </a:r>
            <a:r>
              <a:rPr lang="it-IT" err="1"/>
              <a:t>often</a:t>
            </a:r>
            <a:r>
              <a:rPr lang="it-IT"/>
              <a:t> </a:t>
            </a:r>
            <a:r>
              <a:rPr lang="it-IT" err="1"/>
              <a:t>enough</a:t>
            </a:r>
            <a:r>
              <a:rPr lang="it-IT"/>
              <a:t>)</a:t>
            </a:r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988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245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22)</a:t>
            </a:r>
          </a:p>
          <a:p>
            <a:pPr lvl="1"/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BUT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use </a:t>
            </a:r>
            <a:r>
              <a:rPr lang="it-IT" err="1"/>
              <a:t>underpoints</a:t>
            </a:r>
            <a:r>
              <a:rPr lang="it-IT"/>
              <a:t> </a:t>
            </a:r>
            <a:r>
              <a:rPr lang="it-IT" err="1"/>
              <a:t>please</a:t>
            </a:r>
            <a:r>
              <a:rPr lang="it-IT"/>
              <a:t> with the i, ii, iii….</a:t>
            </a:r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8228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91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err="1"/>
              <a:t>Add</a:t>
            </a:r>
            <a:r>
              <a:rPr lang="it-IT" sz="1400"/>
              <a:t> a link to the </a:t>
            </a:r>
            <a:r>
              <a:rPr lang="it-IT" sz="1400" err="1"/>
              <a:t>reference</a:t>
            </a:r>
            <a:r>
              <a:rPr lang="it-IT" sz="1400"/>
              <a:t> </a:t>
            </a:r>
            <a:r>
              <a:rPr lang="it-IT" sz="1400" err="1"/>
              <a:t>number</a:t>
            </a:r>
            <a:r>
              <a:rPr lang="it-IT" sz="1400"/>
              <a:t> </a:t>
            </a:r>
            <a:r>
              <a:rPr lang="it-IT" sz="1400" err="1"/>
              <a:t>that</a:t>
            </a:r>
            <a:r>
              <a:rPr lang="it-IT" sz="1400"/>
              <a:t> </a:t>
            </a:r>
            <a:r>
              <a:rPr lang="it-IT" sz="1400" err="1"/>
              <a:t>goes</a:t>
            </a:r>
            <a:r>
              <a:rPr lang="it-IT" sz="1400"/>
              <a:t> to the last slide: highlight the </a:t>
            </a:r>
            <a:r>
              <a:rPr lang="it-IT" sz="1400" err="1"/>
              <a:t>number</a:t>
            </a:r>
            <a:r>
              <a:rPr lang="it-IT" sz="1400"/>
              <a:t>-&gt;</a:t>
            </a:r>
            <a:r>
              <a:rPr lang="it-IT" sz="1400" err="1"/>
              <a:t>right</a:t>
            </a:r>
            <a:r>
              <a:rPr lang="it-IT" sz="1400"/>
              <a:t> click-&gt;</a:t>
            </a:r>
            <a:r>
              <a:rPr lang="it-IT" sz="1400" err="1"/>
              <a:t>select</a:t>
            </a:r>
            <a:r>
              <a:rPr lang="it-IT" sz="1400"/>
              <a:t> link-&gt;place in </a:t>
            </a:r>
            <a:r>
              <a:rPr lang="it-IT" sz="1400" err="1"/>
              <a:t>this</a:t>
            </a:r>
            <a:r>
              <a:rPr lang="it-IT" sz="1400"/>
              <a:t> </a:t>
            </a:r>
            <a:r>
              <a:rPr lang="it-IT" sz="1400" err="1"/>
              <a:t>document</a:t>
            </a:r>
            <a:r>
              <a:rPr lang="it-IT" sz="1400"/>
              <a:t>-&gt;</a:t>
            </a:r>
            <a:r>
              <a:rPr lang="it-IT" sz="1400" err="1"/>
              <a:t>select</a:t>
            </a:r>
            <a:r>
              <a:rPr lang="it-IT" sz="1400"/>
              <a:t> last slide</a:t>
            </a:r>
            <a:endParaRPr lang="en-GB" sz="14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511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343465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255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2332795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0112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First slide for groups</a:t>
            </a:r>
            <a:endParaRPr lang="en-GB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8238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098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6522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2646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607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1503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793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5380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29663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9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386150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12.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Bed</a:t>
            </a:r>
            <a:r>
              <a:rPr lang="de-DE"/>
              <a:t> &amp; Yaw System  </a:t>
            </a:r>
          </a:p>
          <a:p>
            <a:pPr lvl="1"/>
            <a:r>
              <a:rPr lang="de-DE"/>
              <a:t>13. Tower  </a:t>
            </a:r>
          </a:p>
          <a:p>
            <a:pPr lvl="1"/>
            <a:r>
              <a:rPr lang="de-DE"/>
              <a:t>14. </a:t>
            </a:r>
            <a:r>
              <a:rPr lang="de-DE" err="1"/>
              <a:t>Foundation</a:t>
            </a:r>
            <a:r>
              <a:rPr lang="de-DE"/>
              <a:t>  </a:t>
            </a:r>
          </a:p>
          <a:p>
            <a:pPr lvl="1"/>
            <a:r>
              <a:rPr lang="de-DE"/>
              <a:t>15. Storage System 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1.  </a:t>
            </a:r>
            <a:r>
              <a:rPr lang="de-DE" err="1"/>
              <a:t>Windfarm</a:t>
            </a:r>
            <a:r>
              <a:rPr lang="de-DE"/>
              <a:t> Project Development  </a:t>
            </a:r>
          </a:p>
          <a:p>
            <a:pPr lvl="1"/>
            <a:r>
              <a:rPr lang="de-DE"/>
              <a:t>2.  Loads and Dynamics  </a:t>
            </a:r>
          </a:p>
          <a:p>
            <a:pPr lvl="1"/>
            <a:r>
              <a:rPr lang="de-DE"/>
              <a:t>3.  Feedback Controller  </a:t>
            </a:r>
          </a:p>
          <a:p>
            <a:pPr lvl="1"/>
            <a:r>
              <a:rPr lang="de-DE"/>
              <a:t>4.  Lidar-</a:t>
            </a:r>
            <a:r>
              <a:rPr lang="de-DE" err="1"/>
              <a:t>Assisted</a:t>
            </a:r>
            <a:r>
              <a:rPr lang="de-DE"/>
              <a:t> Controller  </a:t>
            </a:r>
          </a:p>
          <a:p>
            <a:pPr lvl="1"/>
            <a:r>
              <a:rPr lang="de-DE"/>
              <a:t>5.  Rotor Blade </a:t>
            </a:r>
            <a:r>
              <a:rPr lang="de-DE" err="1"/>
              <a:t>Aerodynamics</a:t>
            </a:r>
            <a:r>
              <a:rPr lang="de-DE"/>
              <a:t>  </a:t>
            </a:r>
          </a:p>
          <a:p>
            <a:pPr lvl="1"/>
            <a:r>
              <a:rPr lang="de-DE"/>
              <a:t>6.  Rotor Blade </a:t>
            </a:r>
            <a:r>
              <a:rPr lang="de-DE" err="1"/>
              <a:t>Structures</a:t>
            </a:r>
            <a:r>
              <a:rPr lang="de-DE"/>
              <a:t>  </a:t>
            </a:r>
          </a:p>
          <a:p>
            <a:pPr lvl="1"/>
            <a:r>
              <a:rPr lang="de-DE"/>
              <a:t>7.  </a:t>
            </a:r>
            <a:r>
              <a:rPr lang="de-DE" err="1"/>
              <a:t>Electrical</a:t>
            </a:r>
            <a:r>
              <a:rPr lang="de-DE"/>
              <a:t> </a:t>
            </a:r>
            <a:r>
              <a:rPr lang="de-DE" err="1"/>
              <a:t>Drivetrain</a:t>
            </a:r>
            <a:r>
              <a:rPr lang="de-DE"/>
              <a:t> (EDT)  </a:t>
            </a:r>
          </a:p>
          <a:p>
            <a:pPr lvl="1"/>
            <a:r>
              <a:rPr lang="de-DE"/>
              <a:t>8.  </a:t>
            </a:r>
            <a:r>
              <a:rPr lang="de-DE" err="1"/>
              <a:t>Grid</a:t>
            </a:r>
            <a:r>
              <a:rPr lang="de-DE"/>
              <a:t> Code Development (GCD)  </a:t>
            </a:r>
          </a:p>
          <a:p>
            <a:pPr lvl="1"/>
            <a:r>
              <a:rPr lang="de-DE"/>
              <a:t>9.  Rotor Hub &amp; Pitch System  </a:t>
            </a:r>
          </a:p>
          <a:p>
            <a:pPr lvl="1"/>
            <a:r>
              <a:rPr lang="de-DE"/>
              <a:t>10. Rotor </a:t>
            </a:r>
            <a:r>
              <a:rPr lang="de-DE" err="1"/>
              <a:t>Bearing</a:t>
            </a:r>
            <a:r>
              <a:rPr lang="de-DE"/>
              <a:t> System  </a:t>
            </a:r>
          </a:p>
          <a:p>
            <a:pPr lvl="1"/>
            <a:r>
              <a:rPr lang="de-DE"/>
              <a:t>11. </a:t>
            </a:r>
            <a:r>
              <a:rPr lang="de-DE" err="1"/>
              <a:t>Gearbox</a:t>
            </a:r>
            <a:r>
              <a:rPr lang="de-DE"/>
              <a:t>, Brake, Coupling  </a:t>
            </a:r>
          </a:p>
          <a:p>
            <a:pPr lvl="1"/>
            <a:r>
              <a:rPr lang="de-DE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3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 and short, concise bullet points) </a:t>
            </a:r>
            <a:br>
              <a:rPr lang="it-IT"/>
            </a:b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topics</a:t>
            </a:r>
            <a:r>
              <a:rPr lang="it-IT"/>
              <a:t> for the 4 min </a:t>
            </a:r>
            <a:r>
              <a:rPr lang="it-IT" err="1"/>
              <a:t>timeslot</a:t>
            </a:r>
            <a:r>
              <a:rPr lang="it-IT"/>
              <a:t>!</a:t>
            </a:r>
            <a:endParaRPr lang="en-GB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413681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EB7AC2F-01FB-460E-8E08-4EAF07D8F7DC}" type="datetime1">
              <a:rPr lang="en-GB" smtClean="0"/>
              <a:t>06/10/2025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6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39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ngky.cn/zz-horizontal-axis-turbine/13-doubly-fed-wind-turbine-principle/doubly-fed-wind-turbine-principle.html" TargetMode="External"/><Relationship Id="rId2" Type="http://schemas.openxmlformats.org/officeDocument/2006/relationships/hyperlink" Target="Grid-Code-Week2.pptx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new.abb.com/motors-generators/generators/generators-for-renewables/doubly-fed-generators" TargetMode="External"/><Relationship Id="rId5" Type="http://schemas.openxmlformats.org/officeDocument/2006/relationships/hyperlink" Target="https://www.windtech-international.com/windtech-future/is-using-dfig-in-wind-turbines-an-obsolete-technology" TargetMode="External"/><Relationship Id="rId4" Type="http://schemas.openxmlformats.org/officeDocument/2006/relationships/hyperlink" Target="https://www.siemensgamesa.com/global/en/home/products-and-services/onshore/wind-turbine-sg-5-0-14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05/10/2025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Electrical Drive Train/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r>
              <a:rPr lang="it-IT" sz="4000" dirty="0"/>
              <a:t>Weekly report: Electrical Drivetrain</a:t>
            </a:r>
            <a:endParaRPr lang="en-GB" sz="40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E0415E7-E053-E995-249A-5B86E4F96002}"/>
              </a:ext>
            </a:extLst>
          </p:cNvPr>
          <p:cNvSpPr txBox="1">
            <a:spLocks/>
          </p:cNvSpPr>
          <p:nvPr/>
        </p:nvSpPr>
        <p:spPr>
          <a:xfrm>
            <a:off x="1565241" y="3581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Week number: 3</a:t>
            </a:r>
            <a:endParaRPr lang="en-US" dirty="0"/>
          </a:p>
          <a:p>
            <a:r>
              <a:rPr lang="it-IT" sz="2000" dirty="0"/>
              <a:t>Date: 07/10/2025</a:t>
            </a:r>
          </a:p>
          <a:p>
            <a:r>
              <a:rPr lang="it-IT" sz="2000" dirty="0"/>
              <a:t>Supervisor: </a:t>
            </a:r>
            <a:r>
              <a:rPr lang="it-IT" sz="2000" dirty="0">
                <a:latin typeface="Aptos"/>
              </a:rPr>
              <a:t>Prof. Dr.-Ing. Saiju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F5F1D8B-AA3D-0259-5E4F-2CDC8B30563D}"/>
              </a:ext>
            </a:extLst>
          </p:cNvPr>
          <p:cNvSpPr txBox="1">
            <a:spLocks/>
          </p:cNvSpPr>
          <p:nvPr/>
        </p:nvSpPr>
        <p:spPr>
          <a:xfrm>
            <a:off x="3469226" y="5034709"/>
            <a:ext cx="5128821" cy="331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Group members:  </a:t>
            </a:r>
            <a:r>
              <a:rPr lang="de-DE" dirty="0">
                <a:latin typeface="Aptos"/>
              </a:rPr>
              <a:t>Aiswarya Vijayan, Vishranti Shivajirao Patil , Girish Mahadeo Padalkar, Cristina Milene Vergara Hernandez</a:t>
            </a:r>
          </a:p>
          <a:p>
            <a:r>
              <a:rPr lang="de-DE" sz="1800" b="1" dirty="0">
                <a:latin typeface="Aptos"/>
              </a:rPr>
              <a:t>Presented By : Girish Padalkar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1">
              <a:buFont typeface="+mj-lt"/>
              <a:buAutoNum type="arabicPeriod"/>
            </a:pPr>
            <a:r>
              <a:rPr lang="de-DE" dirty="0"/>
              <a:t>DFIG Working </a:t>
            </a:r>
            <a:r>
              <a:rPr lang="de-DE" dirty="0" err="1"/>
              <a:t>Principle</a:t>
            </a:r>
            <a:endParaRPr lang="de-DE" dirty="0"/>
          </a:p>
          <a:p>
            <a:pPr lvl="1">
              <a:buFont typeface="+mj-lt"/>
              <a:buAutoNum type="arabicPeriod"/>
            </a:pPr>
            <a:r>
              <a:rPr lang="de-DE" dirty="0"/>
              <a:t>Converter Rating</a:t>
            </a:r>
          </a:p>
          <a:p>
            <a:pPr lvl="1">
              <a:buAutoNum type="arabicPeriod"/>
            </a:pPr>
            <a:r>
              <a:rPr lang="en-US" dirty="0"/>
              <a:t>Local Partner &amp; Market Strategy</a:t>
            </a:r>
          </a:p>
          <a:p>
            <a:pPr lvl="1">
              <a:buAutoNum type="arabicPeriod"/>
            </a:pPr>
            <a:r>
              <a:rPr lang="en-US" dirty="0"/>
              <a:t>Physical and Cost Parameters</a:t>
            </a:r>
          </a:p>
          <a:p>
            <a:pPr lvl="1">
              <a:buAutoNum type="arabicPeriod"/>
            </a:pPr>
            <a:r>
              <a:rPr lang="en-US" dirty="0"/>
              <a:t>Conclusion &amp; Next Steps</a:t>
            </a:r>
            <a:endParaRPr lang="de-DE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of contents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8C2D-82EB-4655-BD9B-3FA9E669A125}" type="datetime1">
              <a:rPr lang="en-GB" smtClean="0"/>
              <a:t>06/10/2025</a:t>
            </a:fld>
            <a:endParaRPr lang="en-GB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E5D9FF-3E62-4877-0B46-5730AAEC1D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Presented By : Girish Padalkar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2E4B11-7E37-C65A-E83B-0056FA29D311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DFIG Working Principle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D4ADF-36F8-0A9D-706B-4CEB8F1B49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Presented By : Girish Padalkar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06/10/2025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 err="1"/>
              <a:t>Electrical</a:t>
            </a:r>
            <a:r>
              <a:rPr lang="de-DE" dirty="0"/>
              <a:t> Drive Train/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3</a:t>
            </a:fld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9E6C2497-2B1F-7C9A-4FCE-9DCFF19853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[1]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E03FB96-65C6-DBA8-72C1-FEB8F06E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883"/>
            <a:ext cx="6604001" cy="34385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787FA78-53EC-7699-C0F0-6BB4F893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38" y="3003025"/>
            <a:ext cx="5111925" cy="2680174"/>
          </a:xfrm>
          <a:prstGeom prst="rect">
            <a:avLst/>
          </a:prstGeom>
        </p:spPr>
      </p:pic>
      <p:sp>
        <p:nvSpPr>
          <p:cNvPr id="28" name="Textplatzhalter 18">
            <a:extLst>
              <a:ext uri="{FF2B5EF4-FFF2-40B4-BE49-F238E27FC236}">
                <a16:creationId xmlns:a16="http://schemas.microsoft.com/office/drawing/2014/main" id="{A4689D2D-EB00-797F-5C46-171F6263163E}"/>
              </a:ext>
            </a:extLst>
          </p:cNvPr>
          <p:cNvSpPr txBox="1">
            <a:spLocks/>
          </p:cNvSpPr>
          <p:nvPr/>
        </p:nvSpPr>
        <p:spPr>
          <a:xfrm>
            <a:off x="6994110" y="6062033"/>
            <a:ext cx="2248453" cy="309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3E827-3D7E-0406-8257-3AA0F854DD43}"/>
              </a:ext>
            </a:extLst>
          </p:cNvPr>
          <p:cNvSpPr txBox="1"/>
          <p:nvPr/>
        </p:nvSpPr>
        <p:spPr>
          <a:xfrm>
            <a:off x="6994110" y="1727993"/>
            <a:ext cx="511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BE" sz="1600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Rotor connected via slip rings to partial  converter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BE" sz="1600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Stator directly connected to grid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BE" sz="1600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Enables variable-speed operation</a:t>
            </a:r>
            <a:endParaRPr lang="en-BE" sz="12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5D544-EE92-41EC-41F1-8241AE4139E0}"/>
              </a:ext>
            </a:extLst>
          </p:cNvPr>
          <p:cNvSpPr txBox="1"/>
          <p:nvPr/>
        </p:nvSpPr>
        <p:spPr>
          <a:xfrm>
            <a:off x="1257301" y="5003579"/>
            <a:ext cx="5727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600" b="1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Power flow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BE" sz="1600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Active Power : Supplied via stator and rotor.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BE" sz="1600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Reactive Power : Controlled by rotor-side converter.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BE" sz="1600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Bidirectional flow : Converter enables flexible grid support.</a:t>
            </a:r>
            <a:endParaRPr lang="en-BE" sz="12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85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08D2-DAAC-DD8F-4085-200A7533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Converter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183-BF6F-62D7-C64B-46C6468B6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962"/>
            <a:ext cx="10515600" cy="4351338"/>
          </a:xfrm>
        </p:spPr>
        <p:txBody>
          <a:bodyPr/>
          <a:lstStyle/>
          <a:p>
            <a:r>
              <a:rPr lang="en-BE" dirty="0"/>
              <a:t>Partial converter : ~25 -30% of generator capacity.</a:t>
            </a:r>
          </a:p>
          <a:p>
            <a:r>
              <a:rPr lang="en-BE" dirty="0"/>
              <a:t>For 5MW DFIG : ~1.2 MW to 1.5 MW .</a:t>
            </a:r>
          </a:p>
          <a:p>
            <a:r>
              <a:rPr lang="en-BE" dirty="0"/>
              <a:t>Lower cost and losses vs. full-scale converters.</a:t>
            </a:r>
          </a:p>
          <a:p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C5B23-5855-8F1B-E257-BF79ADA53E7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F614B-EB11-366F-E195-AA1940A636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Electrical Drive Train/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B3EBD-9CEC-B79C-8BA7-DB778D894D7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4DF1C4-8AD1-5172-C469-C8EE41765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93714"/>
              </p:ext>
            </p:extLst>
          </p:nvPr>
        </p:nvGraphicFramePr>
        <p:xfrm>
          <a:off x="1949570" y="3600643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835403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90267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Value/Range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7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Outer Diameter (Stator)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2.0 – 2.5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5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Axial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2.0 – 2.5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92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Air Gap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1.0- 3.0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0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Rotational speed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1,500 – 2,000 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0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Generator 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20 – 30 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1098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3CBF2D79-5AAE-0794-983A-4B77AB1CAD22}"/>
              </a:ext>
            </a:extLst>
          </p:cNvPr>
          <p:cNvSpPr txBox="1">
            <a:spLocks/>
          </p:cNvSpPr>
          <p:nvPr/>
        </p:nvSpPr>
        <p:spPr>
          <a:xfrm>
            <a:off x="3397220" y="2594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sz="2800" dirty="0"/>
              <a:t>Physical Parameters (5MW DFIG )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FB7BE8E1-A52B-4AB6-8FC0-7AFBB45BCD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Presented By : Girish Padalkar</a:t>
            </a:r>
          </a:p>
        </p:txBody>
      </p:sp>
    </p:spTree>
    <p:extLst>
      <p:ext uri="{BB962C8B-B14F-4D97-AF65-F5344CB8AC3E}">
        <p14:creationId xmlns:p14="http://schemas.microsoft.com/office/powerpoint/2010/main" val="77257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prstClr val="black"/>
                </a:solidFill>
              </a:rPr>
              <a:t>2. Local Partner &amp; Market Strategy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06/10/2025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 err="1"/>
              <a:t>Electrical</a:t>
            </a:r>
            <a:r>
              <a:rPr lang="de-DE" dirty="0"/>
              <a:t> Drive Train 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115D6F-3374-ED4A-8C13-B3E66B316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02184"/>
              </p:ext>
            </p:extLst>
          </p:nvPr>
        </p:nvGraphicFramePr>
        <p:xfrm>
          <a:off x="400878" y="1439623"/>
          <a:ext cx="1139024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374">
                  <a:extLst>
                    <a:ext uri="{9D8B030D-6E8A-4147-A177-3AD203B41FA5}">
                      <a16:colId xmlns:a16="http://schemas.microsoft.com/office/drawing/2014/main" val="2486025036"/>
                    </a:ext>
                  </a:extLst>
                </a:gridCol>
                <a:gridCol w="1898374">
                  <a:extLst>
                    <a:ext uri="{9D8B030D-6E8A-4147-A177-3AD203B41FA5}">
                      <a16:colId xmlns:a16="http://schemas.microsoft.com/office/drawing/2014/main" val="3898552450"/>
                    </a:ext>
                  </a:extLst>
                </a:gridCol>
                <a:gridCol w="1898374">
                  <a:extLst>
                    <a:ext uri="{9D8B030D-6E8A-4147-A177-3AD203B41FA5}">
                      <a16:colId xmlns:a16="http://schemas.microsoft.com/office/drawing/2014/main" val="454636892"/>
                    </a:ext>
                  </a:extLst>
                </a:gridCol>
                <a:gridCol w="1898374">
                  <a:extLst>
                    <a:ext uri="{9D8B030D-6E8A-4147-A177-3AD203B41FA5}">
                      <a16:colId xmlns:a16="http://schemas.microsoft.com/office/drawing/2014/main" val="217820578"/>
                    </a:ext>
                  </a:extLst>
                </a:gridCol>
                <a:gridCol w="1898374">
                  <a:extLst>
                    <a:ext uri="{9D8B030D-6E8A-4147-A177-3AD203B41FA5}">
                      <a16:colId xmlns:a16="http://schemas.microsoft.com/office/drawing/2014/main" val="562082780"/>
                    </a:ext>
                  </a:extLst>
                </a:gridCol>
                <a:gridCol w="1898374">
                  <a:extLst>
                    <a:ext uri="{9D8B030D-6E8A-4147-A177-3AD203B41FA5}">
                      <a16:colId xmlns:a16="http://schemas.microsoft.com/office/drawing/2014/main" val="390496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Manufacturer / 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Relevant Model / 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Generator Type (DFIG)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Approx. Generator Weight (Component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Estimated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Manufacturer / Supplier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85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WDRVM (Syria)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3.X MW to 10.X MW Platforms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Geared DFIG / PMSG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N/A (Local Assembly)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Negotiable (Local Content Priority)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Initial priority for local content and support specific to Syrian grid.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52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Siemens Gamesa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SG 5.0-145 (2.0) Onshore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Geared DFIG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20 to 30 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$1.2 M to $1.6 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Confirmed commercial 5.0 MW product, acts as primary European technical benchmark.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16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SANY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SI-16050 SE16050 (5.0 MW)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Geared DFIG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20 to 30 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$1.0 M to $1.3 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High-volume Asian supplier; provides aggressive cost and delivery benchmark.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37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GE </a:t>
                      </a:r>
                      <a:r>
                        <a:rPr lang="en-US" sz="1400" b="1" dirty="0" err="1"/>
                        <a:t>Vernova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4.8 MW to 6.1 MW Platforms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20 to 30 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$1.2 M to $1.6 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Active development in this capacity range, offering competitive U.S./Global technology.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93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ABB / WEG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Components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Standalone DFIG / PMSG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20 to 30 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N/A (Component Cost)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Critical component suppliers for local WDRVM assembly or repair/maintenance.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026289"/>
                  </a:ext>
                </a:extLst>
              </a:tr>
            </a:tbl>
          </a:graphicData>
        </a:graphic>
      </p:graphicFrame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40AAB105-2C51-8C57-3DCA-7D412D0C27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/>
          <a:lstStyle/>
          <a:p>
            <a:r>
              <a:rPr lang="en-GB" dirty="0"/>
              <a:t>Presented By : Girish Padalkar</a:t>
            </a:r>
          </a:p>
        </p:txBody>
      </p:sp>
    </p:spTree>
    <p:extLst>
      <p:ext uri="{BB962C8B-B14F-4D97-AF65-F5344CB8AC3E}">
        <p14:creationId xmlns:p14="http://schemas.microsoft.com/office/powerpoint/2010/main" val="244404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Physical</a:t>
            </a:r>
            <a:r>
              <a:rPr lang="de-DE" dirty="0"/>
              <a:t> and Cost Parameter 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494EF4-6EA7-6232-2A0A-A44EB4E3D7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Presented By : Girish Padalkar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06/10/2025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 err="1"/>
              <a:t>Electrical</a:t>
            </a:r>
            <a:r>
              <a:rPr lang="de-DE" dirty="0"/>
              <a:t> Drive Train 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AB650D1-24F8-733F-620D-B4FAF75588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400"/>
              <a:t>[2]</a:t>
            </a:r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6AF38-6E3C-1AF1-3A1D-02B380B3F77E}"/>
              </a:ext>
            </a:extLst>
          </p:cNvPr>
          <p:cNvSpPr txBox="1"/>
          <p:nvPr/>
        </p:nvSpPr>
        <p:spPr>
          <a:xfrm>
            <a:off x="749022" y="1328026"/>
            <a:ext cx="108400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Generator Specifications (Estimated for a 5 MW Geared DFIG)</a:t>
            </a:r>
          </a:p>
          <a:p>
            <a:r>
              <a:rPr lang="en-US" b="1"/>
              <a:t>Table below</a:t>
            </a:r>
            <a:r>
              <a:rPr lang="en-US"/>
              <a:t>: </a:t>
            </a:r>
            <a:r>
              <a:rPr lang="en-US" dirty="0"/>
              <a:t>Specific dimensions and air gap are proprietary data. The figures below are typical industry estimates for a high-speed, geared DFIG rated at 5 MW (50 Hz grid).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8D09480-162A-5A0F-151A-C24EF8CE2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22998"/>
              </p:ext>
            </p:extLst>
          </p:nvPr>
        </p:nvGraphicFramePr>
        <p:xfrm>
          <a:off x="838200" y="2244841"/>
          <a:ext cx="10909580" cy="424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395">
                  <a:extLst>
                    <a:ext uri="{9D8B030D-6E8A-4147-A177-3AD203B41FA5}">
                      <a16:colId xmlns:a16="http://schemas.microsoft.com/office/drawing/2014/main" val="2837777617"/>
                    </a:ext>
                  </a:extLst>
                </a:gridCol>
                <a:gridCol w="2727395">
                  <a:extLst>
                    <a:ext uri="{9D8B030D-6E8A-4147-A177-3AD203B41FA5}">
                      <a16:colId xmlns:a16="http://schemas.microsoft.com/office/drawing/2014/main" val="2393321322"/>
                    </a:ext>
                  </a:extLst>
                </a:gridCol>
                <a:gridCol w="2727395">
                  <a:extLst>
                    <a:ext uri="{9D8B030D-6E8A-4147-A177-3AD203B41FA5}">
                      <a16:colId xmlns:a16="http://schemas.microsoft.com/office/drawing/2014/main" val="1091031407"/>
                    </a:ext>
                  </a:extLst>
                </a:gridCol>
                <a:gridCol w="2727395">
                  <a:extLst>
                    <a:ext uri="{9D8B030D-6E8A-4147-A177-3AD203B41FA5}">
                      <a16:colId xmlns:a16="http://schemas.microsoft.com/office/drawing/2014/main" val="1952968308"/>
                    </a:ext>
                  </a:extLst>
                </a:gridCol>
              </a:tblGrid>
              <a:tr h="3849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Estimated Value /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Implication for 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943246"/>
                  </a:ext>
                </a:extLst>
              </a:tr>
              <a:tr h="4001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Rated Power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5,000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kW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Requirement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80268914"/>
                  </a:ext>
                </a:extLst>
              </a:tr>
              <a:tr h="461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Rated Voltage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low-voltage output for large turbines (steps up via transformer).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9679873"/>
                  </a:ext>
                </a:extLst>
              </a:tr>
              <a:tr h="461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 Speed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1,500 to 2,000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Requires high-ratio gearbox (typically 1:80 to 1:100).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53166385"/>
                  </a:ext>
                </a:extLst>
              </a:tr>
              <a:tr h="688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 Gap Length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 to 3.0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Critical for efficiency and magnetic coupling. Small air gap minimizes reactive power needs.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2980259"/>
                  </a:ext>
                </a:extLst>
              </a:tr>
              <a:tr h="461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Diameter (Stator)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 to 2.5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Determines nacelle size and logistical requirements.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4721717"/>
                  </a:ext>
                </a:extLst>
              </a:tr>
              <a:tr h="461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Axial Length (L)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 to 2.5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Compact size relative to Direct Drive generators.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2028652"/>
                  </a:ext>
                </a:extLst>
              </a:tr>
              <a:tr h="461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Generator Mass (Weight)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20,000 to 30,000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kg (20 to 30 Tons)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Lighter than PMSG, reducing tower top load and crane requirements.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3056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92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39FA1-2F53-AF96-9315-BB64E54DB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E405792-FCC9-1C92-2870-A3661C72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3.Physical and Cost Parameter 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8DAFB0-A8AB-8577-D197-BF57D7A472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Presented By : Girish Padalkar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C1AA7-2D31-585B-5D0B-525AD70AB3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06/10/2025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C90BC6-76EC-73E3-80B4-0BDC9E1FD57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 err="1"/>
              <a:t>Electrical</a:t>
            </a:r>
            <a:r>
              <a:rPr lang="de-DE" dirty="0"/>
              <a:t> Drive Train 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A4D5F-FA07-821F-0F59-2B59385AF3C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7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4D60A-2B51-C739-EB39-BD98CA8CE5B8}"/>
              </a:ext>
            </a:extLst>
          </p:cNvPr>
          <p:cNvSpPr txBox="1"/>
          <p:nvPr/>
        </p:nvSpPr>
        <p:spPr>
          <a:xfrm>
            <a:off x="914399" y="1338764"/>
            <a:ext cx="10783957" cy="1516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Installed Wind Farm Cost: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USD 1,800 to USD 2,200/kW (Onshore).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 MW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Farm Cost: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∼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USD 9 Million to USD 11 Million (Total project).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Turbine System (Generator + Nacelle + Rotor):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Typically, 65% to 75% of the total farm cost.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Generator &amp; Converter System Cost: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Estimated at 15% to 20% of the total Turbine System Cost.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125E796-87B0-EA68-C145-BD3D37462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52206"/>
              </p:ext>
            </p:extLst>
          </p:nvPr>
        </p:nvGraphicFramePr>
        <p:xfrm>
          <a:off x="838200" y="2941890"/>
          <a:ext cx="10515600" cy="2801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7254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203186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43151529"/>
                    </a:ext>
                  </a:extLst>
                </a:gridCol>
              </a:tblGrid>
              <a:tr h="4067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Cost Item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Estimated Range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Notes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9038085"/>
                  </a:ext>
                </a:extLst>
              </a:tr>
              <a:tr h="7981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DFIG Generator Unit (5 MW)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USD 550,000 to USD 800,000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Estimate for the generator machine only.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9242129"/>
                  </a:ext>
                </a:extLst>
              </a:tr>
              <a:tr h="7981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Power Converter (2 MW Rated)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USD 600,000 to USD 900,000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Estimate for the back-to-back converter system (partial rating).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3720945"/>
                  </a:ext>
                </a:extLst>
              </a:tr>
              <a:tr h="7981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Total DFIG Electrical Drive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USD 1.15 Million to USD 1.7 Million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This cost advantage is why DFIG is popular in the 5 MW range.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9540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63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Next Step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C4AA15-98E3-337E-A4C0-934B5E94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 our milestone planning with the other teams</a:t>
            </a:r>
          </a:p>
          <a:p>
            <a:endParaRPr lang="en-US" dirty="0"/>
          </a:p>
          <a:p>
            <a:r>
              <a:rPr lang="en-US" dirty="0"/>
              <a:t>Technical: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Generator: more detailed estimation of dimensions (size &amp; rotational speed),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Converter: first research and collect the data of converter.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43599-12CD-0503-2B0F-A99936E08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b="1" dirty="0"/>
              <a:t>Presented By : Girish Padalkar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06/10/2025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Drve</a:t>
            </a:r>
            <a:r>
              <a:rPr lang="de-DE" dirty="0"/>
              <a:t> Train 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Bibliography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>
                <a:hlinkClick r:id="rId2" action="ppaction://hlinkpres?slideindex=1&amp;slidetitle="/>
              </a:rPr>
              <a:t>text{https://en.wind-turbine-models.com/turbines/2465-sany-si-16050-se16050}</a:t>
            </a:r>
            <a:r>
              <a:rPr lang="en-GB" dirty="0"/>
              <a:t> [1]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hlinkClick r:id="rId3"/>
              </a:rPr>
              <a:t>https://www.pengky.cn/zz-horizontal-axis-turbine/13-doubly-fed-wind-turbine-principle/doubly-fed-wind-turbine-principle.html</a:t>
            </a:r>
            <a:r>
              <a:rPr lang="en-US" dirty="0"/>
              <a:t> [2]</a:t>
            </a:r>
            <a:endParaRPr lang="en-GB" dirty="0"/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dirty="0">
                <a:hlinkClick r:id="rId4"/>
              </a:rPr>
              <a:t>https://www.siemensgamesa.com/global/en/home/products-and-services/onshore/wind-turbine-sg-5-0-145.html</a:t>
            </a:r>
            <a:endParaRPr lang="en-US" dirty="0"/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dirty="0"/>
              <a:t>DFIG Market Status and Reliability: </a:t>
            </a:r>
            <a:r>
              <a:rPr lang="en-US" dirty="0">
                <a:hlinkClick r:id="rId5"/>
              </a:rPr>
              <a:t>Is Using DFIG in Wind Turbines an Obsolete Technology?</a:t>
            </a:r>
            <a:r>
              <a:rPr lang="en-US" dirty="0"/>
              <a:t> (Industry Article)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dirty="0"/>
              <a:t>DFIG Product Offering (ABB): </a:t>
            </a:r>
            <a:r>
              <a:rPr lang="en-US" dirty="0">
                <a:hlinkClick r:id="rId6"/>
              </a:rPr>
              <a:t>ABB Doubly-fed Generators</a:t>
            </a:r>
            <a:endParaRPr lang="en-US" dirty="0"/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dirty="0"/>
              <a:t>DFIG Turbine Platform (Siemens Gamesa): </a:t>
            </a:r>
            <a:r>
              <a:rPr lang="en-US" dirty="0">
                <a:hlinkClick r:id="rId4"/>
              </a:rPr>
              <a:t>Siemens Gamesa SG 5.0-145 (2.0) Wind Turbine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2F9C-9E9F-4301-8E36-66F960306F83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Electrical Drive Train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C587F49-92BD-2318-296D-2FD75758E2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b="1" dirty="0"/>
              <a:t>Presented By : Girish Padalkar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37666F68-9715-4511-90E3-E4140495B232}" vid="{4FEE3175-B49C-4319-8ECD-B48408CDBF8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37666F68-9715-4511-90E3-E4140495B232}" vid="{9BE4395A-200E-4568-ABA6-DAB134CF054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170</TotalTime>
  <Words>994</Words>
  <Application>Microsoft Macintosh PowerPoint</Application>
  <PresentationFormat>Widescreen</PresentationFormat>
  <Paragraphs>178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Benutzerdefiniertes Design</vt:lpstr>
      <vt:lpstr>Office</vt:lpstr>
      <vt:lpstr>PowerPoint Presentation</vt:lpstr>
      <vt:lpstr>List of contents</vt:lpstr>
      <vt:lpstr>1. DFIG Working Principle</vt:lpstr>
      <vt:lpstr>Converter Rating</vt:lpstr>
      <vt:lpstr>2. Local Partner &amp; Market Strategy</vt:lpstr>
      <vt:lpstr>3. Physical and Cost Parameter  </vt:lpstr>
      <vt:lpstr>3.Physical and Cost Parameter  </vt:lpstr>
      <vt:lpstr>4. Next Step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lastModifiedBy>Abhijith Sukumaran Nair</cp:lastModifiedBy>
  <cp:revision>21</cp:revision>
  <dcterms:created xsi:type="dcterms:W3CDTF">2025-09-27T08:52:45Z</dcterms:created>
  <dcterms:modified xsi:type="dcterms:W3CDTF">2025-10-06T09:42:47Z</dcterms:modified>
</cp:coreProperties>
</file>