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70" r:id="rId3"/>
    <p:sldId id="259" r:id="rId4"/>
    <p:sldId id="264" r:id="rId5"/>
    <p:sldId id="269" r:id="rId6"/>
    <p:sldId id="271" r:id="rId7"/>
    <p:sldId id="272" r:id="rId8"/>
    <p:sldId id="275" r:id="rId9"/>
    <p:sldId id="277" r:id="rId10"/>
    <p:sldId id="278" r:id="rId11"/>
    <p:sldId id="27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  <p14:sldId id="271"/>
            <p14:sldId id="272"/>
            <p14:sldId id="275"/>
            <p14:sldId id="277"/>
            <p14:sldId id="278"/>
            <p14:sldId id="279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6B443-3B97-4E4C-98BA-A94CB5CA14A8}" v="440" dt="2025-10-13T08:11:39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DC1D-1727-4CBF-8C4E-317A05136B40}" type="doc">
      <dgm:prSet loTypeId="urn:microsoft.com/office/officeart/2005/8/layout/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CD8C06-A62E-417E-8776-AC77E1612618}">
      <dgm:prSet phldrT="[Text]"/>
      <dgm:spPr/>
      <dgm:t>
        <a:bodyPr/>
        <a:lstStyle/>
        <a:p>
          <a:r>
            <a:rPr lang="de-DE" dirty="0"/>
            <a:t>Wind Input</a:t>
          </a:r>
        </a:p>
      </dgm:t>
    </dgm:pt>
    <dgm:pt modelId="{4EBF8DE2-EC77-4334-B4BB-C4B4578351E5}" type="parTrans" cxnId="{0AA6DAE9-A42E-4820-8E40-650760634BA2}">
      <dgm:prSet/>
      <dgm:spPr/>
      <dgm:t>
        <a:bodyPr/>
        <a:lstStyle/>
        <a:p>
          <a:endParaRPr lang="de-DE"/>
        </a:p>
      </dgm:t>
    </dgm:pt>
    <dgm:pt modelId="{54622E54-265A-4AF4-A934-F6F7EE70BBB5}" type="sibTrans" cxnId="{0AA6DAE9-A42E-4820-8E40-650760634BA2}">
      <dgm:prSet/>
      <dgm:spPr/>
      <dgm:t>
        <a:bodyPr/>
        <a:lstStyle/>
        <a:p>
          <a:endParaRPr lang="de-DE"/>
        </a:p>
      </dgm:t>
    </dgm:pt>
    <dgm:pt modelId="{028B4E04-CB4C-4611-9066-D1535DAB8BF0}">
      <dgm:prSet phldrT="[Text]"/>
      <dgm:spPr/>
      <dgm:t>
        <a:bodyPr/>
        <a:lstStyle/>
        <a:p>
          <a:r>
            <a:rPr lang="de-DE" dirty="0"/>
            <a:t>LDP</a:t>
          </a:r>
        </a:p>
      </dgm:t>
    </dgm:pt>
    <dgm:pt modelId="{C2AC5FC7-9F54-4DB5-9F53-FCAB34A6E2D3}" type="parTrans" cxnId="{D427D5DE-99CD-4DBC-BDDE-8AB3608B421B}">
      <dgm:prSet/>
      <dgm:spPr/>
      <dgm:t>
        <a:bodyPr/>
        <a:lstStyle/>
        <a:p>
          <a:endParaRPr lang="de-DE"/>
        </a:p>
      </dgm:t>
    </dgm:pt>
    <dgm:pt modelId="{1BDE6146-487E-4C0A-A1F0-EF889458079B}" type="sibTrans" cxnId="{D427D5DE-99CD-4DBC-BDDE-8AB3608B421B}">
      <dgm:prSet/>
      <dgm:spPr/>
      <dgm:t>
        <a:bodyPr/>
        <a:lstStyle/>
        <a:p>
          <a:endParaRPr lang="de-DE"/>
        </a:p>
      </dgm:t>
    </dgm:pt>
    <dgm:pt modelId="{318EFE07-8425-4054-A198-EDF0821D46FD}">
      <dgm:prSet phldrT="[Text]"/>
      <dgm:spPr/>
      <dgm:t>
        <a:bodyPr/>
        <a:lstStyle/>
        <a:p>
          <a:r>
            <a:rPr lang="de-DE" dirty="0"/>
            <a:t>FFP</a:t>
          </a:r>
        </a:p>
      </dgm:t>
    </dgm:pt>
    <dgm:pt modelId="{0A7B870E-8EE1-4069-87B8-0DDC39D62C3A}" type="parTrans" cxnId="{2A89949B-263D-43E6-BA66-EA6E3BD302A0}">
      <dgm:prSet/>
      <dgm:spPr/>
      <dgm:t>
        <a:bodyPr/>
        <a:lstStyle/>
        <a:p>
          <a:endParaRPr lang="de-DE"/>
        </a:p>
      </dgm:t>
    </dgm:pt>
    <dgm:pt modelId="{F4F8CD01-C74D-4F49-8AAE-FB2A73ACCA72}" type="sibTrans" cxnId="{2A89949B-263D-43E6-BA66-EA6E3BD302A0}">
      <dgm:prSet/>
      <dgm:spPr/>
      <dgm:t>
        <a:bodyPr/>
        <a:lstStyle/>
        <a:p>
          <a:endParaRPr lang="de-DE"/>
        </a:p>
      </dgm:t>
    </dgm:pt>
    <dgm:pt modelId="{6DE2BDB5-DE87-4757-BE98-E9D69303B64F}">
      <dgm:prSet phldrT="[Text]"/>
      <dgm:spPr/>
      <dgm:t>
        <a:bodyPr/>
        <a:lstStyle/>
        <a:p>
          <a:r>
            <a:rPr lang="de-DE" dirty="0"/>
            <a:t>Wrapper.DLL</a:t>
          </a:r>
        </a:p>
      </dgm:t>
    </dgm:pt>
    <dgm:pt modelId="{A3EA7A66-B8A6-4A1C-92EF-051528141F86}" type="parTrans" cxnId="{7DD50BF6-2CD7-4F7A-B6F8-CAEFE8273FBD}">
      <dgm:prSet/>
      <dgm:spPr/>
      <dgm:t>
        <a:bodyPr/>
        <a:lstStyle/>
        <a:p>
          <a:endParaRPr lang="de-DE"/>
        </a:p>
      </dgm:t>
    </dgm:pt>
    <dgm:pt modelId="{8C72B90C-6398-477F-BEF6-9B8BAB8313D9}" type="sibTrans" cxnId="{7DD50BF6-2CD7-4F7A-B6F8-CAEFE8273FBD}">
      <dgm:prSet/>
      <dgm:spPr/>
      <dgm:t>
        <a:bodyPr/>
        <a:lstStyle/>
        <a:p>
          <a:endParaRPr lang="de-DE"/>
        </a:p>
      </dgm:t>
    </dgm:pt>
    <dgm:pt modelId="{A4262869-56B9-4DAC-868F-8E7B919FC0A0}">
      <dgm:prSet phldrT="[Text]"/>
      <dgm:spPr/>
      <dgm:t>
        <a:bodyPr/>
        <a:lstStyle/>
        <a:p>
          <a:r>
            <a:rPr lang="de-DE" dirty="0"/>
            <a:t>ROSCO</a:t>
          </a:r>
        </a:p>
      </dgm:t>
    </dgm:pt>
    <dgm:pt modelId="{818AA254-182B-4E40-81AC-9EEBE3BEBC14}" type="parTrans" cxnId="{9A7D3601-667E-45E2-BDDC-FF204E0E2301}">
      <dgm:prSet/>
      <dgm:spPr/>
      <dgm:t>
        <a:bodyPr/>
        <a:lstStyle/>
        <a:p>
          <a:endParaRPr lang="de-DE"/>
        </a:p>
      </dgm:t>
    </dgm:pt>
    <dgm:pt modelId="{B355E6A5-3288-41DA-818D-6177B8F999D8}" type="sibTrans" cxnId="{9A7D3601-667E-45E2-BDDC-FF204E0E2301}">
      <dgm:prSet/>
      <dgm:spPr/>
      <dgm:t>
        <a:bodyPr/>
        <a:lstStyle/>
        <a:p>
          <a:endParaRPr lang="de-DE"/>
        </a:p>
      </dgm:t>
    </dgm:pt>
    <dgm:pt modelId="{8D7F00E0-7D36-43B3-A9F2-960B1CA2D3C3}">
      <dgm:prSet/>
      <dgm:spPr/>
      <dgm:t>
        <a:bodyPr/>
        <a:lstStyle/>
        <a:p>
          <a:r>
            <a:rPr lang="de-DE"/>
            <a:t>Turbine</a:t>
          </a:r>
        </a:p>
      </dgm:t>
    </dgm:pt>
    <dgm:pt modelId="{DE345A29-F227-4EF4-89E2-71F5E7A4BCC3}" type="parTrans" cxnId="{CF795E0A-162D-46EC-872E-18C05FDEC304}">
      <dgm:prSet/>
      <dgm:spPr/>
      <dgm:t>
        <a:bodyPr/>
        <a:lstStyle/>
        <a:p>
          <a:endParaRPr lang="de-DE"/>
        </a:p>
      </dgm:t>
    </dgm:pt>
    <dgm:pt modelId="{503A5AAB-6E14-4A35-970F-1B850E2FE43A}" type="sibTrans" cxnId="{CF795E0A-162D-46EC-872E-18C05FDEC304}">
      <dgm:prSet/>
      <dgm:spPr/>
      <dgm:t>
        <a:bodyPr/>
        <a:lstStyle/>
        <a:p>
          <a:endParaRPr lang="de-DE"/>
        </a:p>
      </dgm:t>
    </dgm:pt>
    <dgm:pt modelId="{8EA2123A-266F-48D7-8522-6ED851EBF53F}" type="pres">
      <dgm:prSet presAssocID="{2E19DC1D-1727-4CBF-8C4E-317A05136B40}" presName="diagram" presStyleCnt="0">
        <dgm:presLayoutVars>
          <dgm:dir/>
          <dgm:resizeHandles val="exact"/>
        </dgm:presLayoutVars>
      </dgm:prSet>
      <dgm:spPr/>
    </dgm:pt>
    <dgm:pt modelId="{4F5EA55E-5320-48F7-8709-73E161C182E0}" type="pres">
      <dgm:prSet presAssocID="{57CD8C06-A62E-417E-8776-AC77E1612618}" presName="node" presStyleLbl="node1" presStyleIdx="0" presStyleCnt="6">
        <dgm:presLayoutVars>
          <dgm:bulletEnabled val="1"/>
        </dgm:presLayoutVars>
      </dgm:prSet>
      <dgm:spPr/>
    </dgm:pt>
    <dgm:pt modelId="{21E70A4A-E93E-4EA3-915C-D02A6EF45E80}" type="pres">
      <dgm:prSet presAssocID="{54622E54-265A-4AF4-A934-F6F7EE70BBB5}" presName="sibTrans" presStyleLbl="sibTrans2D1" presStyleIdx="0" presStyleCnt="5"/>
      <dgm:spPr/>
    </dgm:pt>
    <dgm:pt modelId="{50166215-5BD8-46DA-B9D1-CA2B3FE6F984}" type="pres">
      <dgm:prSet presAssocID="{54622E54-265A-4AF4-A934-F6F7EE70BBB5}" presName="connectorText" presStyleLbl="sibTrans2D1" presStyleIdx="0" presStyleCnt="5"/>
      <dgm:spPr/>
    </dgm:pt>
    <dgm:pt modelId="{916F6B3E-FBAF-44BA-BEC6-CC8724516B14}" type="pres">
      <dgm:prSet presAssocID="{028B4E04-CB4C-4611-9066-D1535DAB8BF0}" presName="node" presStyleLbl="node1" presStyleIdx="1" presStyleCnt="6">
        <dgm:presLayoutVars>
          <dgm:bulletEnabled val="1"/>
        </dgm:presLayoutVars>
      </dgm:prSet>
      <dgm:spPr/>
    </dgm:pt>
    <dgm:pt modelId="{3A6EE048-8C0A-4589-BB3F-A8B6EF315846}" type="pres">
      <dgm:prSet presAssocID="{1BDE6146-487E-4C0A-A1F0-EF889458079B}" presName="sibTrans" presStyleLbl="sibTrans2D1" presStyleIdx="1" presStyleCnt="5"/>
      <dgm:spPr/>
    </dgm:pt>
    <dgm:pt modelId="{0147CA62-12B9-402F-A696-F3C91B2CE404}" type="pres">
      <dgm:prSet presAssocID="{1BDE6146-487E-4C0A-A1F0-EF889458079B}" presName="connectorText" presStyleLbl="sibTrans2D1" presStyleIdx="1" presStyleCnt="5"/>
      <dgm:spPr/>
    </dgm:pt>
    <dgm:pt modelId="{7EC822AF-1A43-4C62-8A61-C9E278B29823}" type="pres">
      <dgm:prSet presAssocID="{318EFE07-8425-4054-A198-EDF0821D46FD}" presName="node" presStyleLbl="node1" presStyleIdx="2" presStyleCnt="6">
        <dgm:presLayoutVars>
          <dgm:bulletEnabled val="1"/>
        </dgm:presLayoutVars>
      </dgm:prSet>
      <dgm:spPr/>
    </dgm:pt>
    <dgm:pt modelId="{C09CE42C-5130-40F8-9A5F-2FA4DAD9F3D0}" type="pres">
      <dgm:prSet presAssocID="{F4F8CD01-C74D-4F49-8AAE-FB2A73ACCA72}" presName="sibTrans" presStyleLbl="sibTrans2D1" presStyleIdx="2" presStyleCnt="5"/>
      <dgm:spPr/>
    </dgm:pt>
    <dgm:pt modelId="{B9AD7842-78F8-4EBE-A038-193B46C0DC7E}" type="pres">
      <dgm:prSet presAssocID="{F4F8CD01-C74D-4F49-8AAE-FB2A73ACCA72}" presName="connectorText" presStyleLbl="sibTrans2D1" presStyleIdx="2" presStyleCnt="5"/>
      <dgm:spPr/>
    </dgm:pt>
    <dgm:pt modelId="{D4148BD7-C9FE-4327-ADFA-53786FDAFB80}" type="pres">
      <dgm:prSet presAssocID="{6DE2BDB5-DE87-4757-BE98-E9D69303B64F}" presName="node" presStyleLbl="node1" presStyleIdx="3" presStyleCnt="6" custLinFactNeighborX="-4606" custLinFactNeighborY="-2194">
        <dgm:presLayoutVars>
          <dgm:bulletEnabled val="1"/>
        </dgm:presLayoutVars>
      </dgm:prSet>
      <dgm:spPr/>
    </dgm:pt>
    <dgm:pt modelId="{08538878-39D3-477E-A832-A730FA42A578}" type="pres">
      <dgm:prSet presAssocID="{8C72B90C-6398-477F-BEF6-9B8BAB8313D9}" presName="sibTrans" presStyleLbl="sibTrans2D1" presStyleIdx="3" presStyleCnt="5"/>
      <dgm:spPr/>
    </dgm:pt>
    <dgm:pt modelId="{EB530392-6ECD-4185-AC39-F3D588B87DA4}" type="pres">
      <dgm:prSet presAssocID="{8C72B90C-6398-477F-BEF6-9B8BAB8313D9}" presName="connectorText" presStyleLbl="sibTrans2D1" presStyleIdx="3" presStyleCnt="5"/>
      <dgm:spPr/>
    </dgm:pt>
    <dgm:pt modelId="{9CC9AB91-8FE4-4943-BE24-25689B33BE58}" type="pres">
      <dgm:prSet presAssocID="{A4262869-56B9-4DAC-868F-8E7B919FC0A0}" presName="node" presStyleLbl="node1" presStyleIdx="4" presStyleCnt="6">
        <dgm:presLayoutVars>
          <dgm:bulletEnabled val="1"/>
        </dgm:presLayoutVars>
      </dgm:prSet>
      <dgm:spPr/>
    </dgm:pt>
    <dgm:pt modelId="{12DB8C8E-3029-4F3B-88CE-8015AF334224}" type="pres">
      <dgm:prSet presAssocID="{B355E6A5-3288-41DA-818D-6177B8F999D8}" presName="sibTrans" presStyleLbl="sibTrans2D1" presStyleIdx="4" presStyleCnt="5"/>
      <dgm:spPr/>
    </dgm:pt>
    <dgm:pt modelId="{EB664CB6-D458-4D82-B6C6-137D6D045713}" type="pres">
      <dgm:prSet presAssocID="{B355E6A5-3288-41DA-818D-6177B8F999D8}" presName="connectorText" presStyleLbl="sibTrans2D1" presStyleIdx="4" presStyleCnt="5"/>
      <dgm:spPr/>
    </dgm:pt>
    <dgm:pt modelId="{5E7553CC-1774-44BD-A1FC-03B09CCE094D}" type="pres">
      <dgm:prSet presAssocID="{8D7F00E0-7D36-43B3-A9F2-960B1CA2D3C3}" presName="node" presStyleLbl="node1" presStyleIdx="5" presStyleCnt="6">
        <dgm:presLayoutVars>
          <dgm:bulletEnabled val="1"/>
        </dgm:presLayoutVars>
      </dgm:prSet>
      <dgm:spPr/>
    </dgm:pt>
  </dgm:ptLst>
  <dgm:cxnLst>
    <dgm:cxn modelId="{9A7D3601-667E-45E2-BDDC-FF204E0E2301}" srcId="{2E19DC1D-1727-4CBF-8C4E-317A05136B40}" destId="{A4262869-56B9-4DAC-868F-8E7B919FC0A0}" srcOrd="4" destOrd="0" parTransId="{818AA254-182B-4E40-81AC-9EEBE3BEBC14}" sibTransId="{B355E6A5-3288-41DA-818D-6177B8F999D8}"/>
    <dgm:cxn modelId="{98493802-9CA6-4D38-860C-DDCBD0D8FB9A}" type="presOf" srcId="{54622E54-265A-4AF4-A934-F6F7EE70BBB5}" destId="{50166215-5BD8-46DA-B9D1-CA2B3FE6F984}" srcOrd="1" destOrd="0" presId="urn:microsoft.com/office/officeart/2005/8/layout/process5"/>
    <dgm:cxn modelId="{C554BF03-9E77-4D3A-999F-6E85838E7840}" type="presOf" srcId="{B355E6A5-3288-41DA-818D-6177B8F999D8}" destId="{EB664CB6-D458-4D82-B6C6-137D6D045713}" srcOrd="1" destOrd="0" presId="urn:microsoft.com/office/officeart/2005/8/layout/process5"/>
    <dgm:cxn modelId="{CF795E0A-162D-46EC-872E-18C05FDEC304}" srcId="{2E19DC1D-1727-4CBF-8C4E-317A05136B40}" destId="{8D7F00E0-7D36-43B3-A9F2-960B1CA2D3C3}" srcOrd="5" destOrd="0" parTransId="{DE345A29-F227-4EF4-89E2-71F5E7A4BCC3}" sibTransId="{503A5AAB-6E14-4A35-970F-1B850E2FE43A}"/>
    <dgm:cxn modelId="{0D2A8430-86CD-49B2-A354-5A6FDC1233B6}" type="presOf" srcId="{1BDE6146-487E-4C0A-A1F0-EF889458079B}" destId="{0147CA62-12B9-402F-A696-F3C91B2CE404}" srcOrd="1" destOrd="0" presId="urn:microsoft.com/office/officeart/2005/8/layout/process5"/>
    <dgm:cxn modelId="{5BABC333-7B31-4FF1-9CB5-4D112FBF78F0}" type="presOf" srcId="{6DE2BDB5-DE87-4757-BE98-E9D69303B64F}" destId="{D4148BD7-C9FE-4327-ADFA-53786FDAFB80}" srcOrd="0" destOrd="0" presId="urn:microsoft.com/office/officeart/2005/8/layout/process5"/>
    <dgm:cxn modelId="{6E0C0664-9B5B-410F-91ED-E51E57F89D2B}" type="presOf" srcId="{57CD8C06-A62E-417E-8776-AC77E1612618}" destId="{4F5EA55E-5320-48F7-8709-73E161C182E0}" srcOrd="0" destOrd="0" presId="urn:microsoft.com/office/officeart/2005/8/layout/process5"/>
    <dgm:cxn modelId="{16064A68-F1C9-4D82-9C23-A9ED08C7B649}" type="presOf" srcId="{B355E6A5-3288-41DA-818D-6177B8F999D8}" destId="{12DB8C8E-3029-4F3B-88CE-8015AF334224}" srcOrd="0" destOrd="0" presId="urn:microsoft.com/office/officeart/2005/8/layout/process5"/>
    <dgm:cxn modelId="{C26C9A71-1C96-439B-8F34-6DDCFAC6461B}" type="presOf" srcId="{F4F8CD01-C74D-4F49-8AAE-FB2A73ACCA72}" destId="{B9AD7842-78F8-4EBE-A038-193B46C0DC7E}" srcOrd="1" destOrd="0" presId="urn:microsoft.com/office/officeart/2005/8/layout/process5"/>
    <dgm:cxn modelId="{D6E44159-A3C5-412C-81D7-51F633DB9128}" type="presOf" srcId="{8D7F00E0-7D36-43B3-A9F2-960B1CA2D3C3}" destId="{5E7553CC-1774-44BD-A1FC-03B09CCE094D}" srcOrd="0" destOrd="0" presId="urn:microsoft.com/office/officeart/2005/8/layout/process5"/>
    <dgm:cxn modelId="{FC0A4259-8357-49C1-8D67-4DCECF927DB1}" type="presOf" srcId="{2E19DC1D-1727-4CBF-8C4E-317A05136B40}" destId="{8EA2123A-266F-48D7-8522-6ED851EBF53F}" srcOrd="0" destOrd="0" presId="urn:microsoft.com/office/officeart/2005/8/layout/process5"/>
    <dgm:cxn modelId="{0860E887-C309-4EBA-9AC5-6A61BD7986C9}" type="presOf" srcId="{54622E54-265A-4AF4-A934-F6F7EE70BBB5}" destId="{21E70A4A-E93E-4EA3-915C-D02A6EF45E80}" srcOrd="0" destOrd="0" presId="urn:microsoft.com/office/officeart/2005/8/layout/process5"/>
    <dgm:cxn modelId="{8D8F128E-418C-4B0D-BC31-E2143F8F5723}" type="presOf" srcId="{028B4E04-CB4C-4611-9066-D1535DAB8BF0}" destId="{916F6B3E-FBAF-44BA-BEC6-CC8724516B14}" srcOrd="0" destOrd="0" presId="urn:microsoft.com/office/officeart/2005/8/layout/process5"/>
    <dgm:cxn modelId="{2A89949B-263D-43E6-BA66-EA6E3BD302A0}" srcId="{2E19DC1D-1727-4CBF-8C4E-317A05136B40}" destId="{318EFE07-8425-4054-A198-EDF0821D46FD}" srcOrd="2" destOrd="0" parTransId="{0A7B870E-8EE1-4069-87B8-0DDC39D62C3A}" sibTransId="{F4F8CD01-C74D-4F49-8AAE-FB2A73ACCA72}"/>
    <dgm:cxn modelId="{9974C3AD-7DE4-4EDC-A044-D0E77828D18E}" type="presOf" srcId="{8C72B90C-6398-477F-BEF6-9B8BAB8313D9}" destId="{08538878-39D3-477E-A832-A730FA42A578}" srcOrd="0" destOrd="0" presId="urn:microsoft.com/office/officeart/2005/8/layout/process5"/>
    <dgm:cxn modelId="{E512B8BD-79BF-4487-AF91-5F35A00A42DB}" type="presOf" srcId="{8C72B90C-6398-477F-BEF6-9B8BAB8313D9}" destId="{EB530392-6ECD-4185-AC39-F3D588B87DA4}" srcOrd="1" destOrd="0" presId="urn:microsoft.com/office/officeart/2005/8/layout/process5"/>
    <dgm:cxn modelId="{EC8F34BE-8DDB-4B02-A859-4878EF4CDB67}" type="presOf" srcId="{F4F8CD01-C74D-4F49-8AAE-FB2A73ACCA72}" destId="{C09CE42C-5130-40F8-9A5F-2FA4DAD9F3D0}" srcOrd="0" destOrd="0" presId="urn:microsoft.com/office/officeart/2005/8/layout/process5"/>
    <dgm:cxn modelId="{D779CADB-DF99-43B6-AD6A-067C51D203DD}" type="presOf" srcId="{1BDE6146-487E-4C0A-A1F0-EF889458079B}" destId="{3A6EE048-8C0A-4589-BB3F-A8B6EF315846}" srcOrd="0" destOrd="0" presId="urn:microsoft.com/office/officeart/2005/8/layout/process5"/>
    <dgm:cxn modelId="{D427D5DE-99CD-4DBC-BDDE-8AB3608B421B}" srcId="{2E19DC1D-1727-4CBF-8C4E-317A05136B40}" destId="{028B4E04-CB4C-4611-9066-D1535DAB8BF0}" srcOrd="1" destOrd="0" parTransId="{C2AC5FC7-9F54-4DB5-9F53-FCAB34A6E2D3}" sibTransId="{1BDE6146-487E-4C0A-A1F0-EF889458079B}"/>
    <dgm:cxn modelId="{0AA6DAE9-A42E-4820-8E40-650760634BA2}" srcId="{2E19DC1D-1727-4CBF-8C4E-317A05136B40}" destId="{57CD8C06-A62E-417E-8776-AC77E1612618}" srcOrd="0" destOrd="0" parTransId="{4EBF8DE2-EC77-4334-B4BB-C4B4578351E5}" sibTransId="{54622E54-265A-4AF4-A934-F6F7EE70BBB5}"/>
    <dgm:cxn modelId="{7DD50BF6-2CD7-4F7A-B6F8-CAEFE8273FBD}" srcId="{2E19DC1D-1727-4CBF-8C4E-317A05136B40}" destId="{6DE2BDB5-DE87-4757-BE98-E9D69303B64F}" srcOrd="3" destOrd="0" parTransId="{A3EA7A66-B8A6-4A1C-92EF-051528141F86}" sibTransId="{8C72B90C-6398-477F-BEF6-9B8BAB8313D9}"/>
    <dgm:cxn modelId="{E03CA4F7-38C5-4645-A2D1-01E57E8F872A}" type="presOf" srcId="{A4262869-56B9-4DAC-868F-8E7B919FC0A0}" destId="{9CC9AB91-8FE4-4943-BE24-25689B33BE58}" srcOrd="0" destOrd="0" presId="urn:microsoft.com/office/officeart/2005/8/layout/process5"/>
    <dgm:cxn modelId="{55E13CFB-93B4-445D-A5EC-EA48BD4F9047}" type="presOf" srcId="{318EFE07-8425-4054-A198-EDF0821D46FD}" destId="{7EC822AF-1A43-4C62-8A61-C9E278B29823}" srcOrd="0" destOrd="0" presId="urn:microsoft.com/office/officeart/2005/8/layout/process5"/>
    <dgm:cxn modelId="{47CA5926-4FEF-474A-AB45-ADCD7E08EC9D}" type="presParOf" srcId="{8EA2123A-266F-48D7-8522-6ED851EBF53F}" destId="{4F5EA55E-5320-48F7-8709-73E161C182E0}" srcOrd="0" destOrd="0" presId="urn:microsoft.com/office/officeart/2005/8/layout/process5"/>
    <dgm:cxn modelId="{5DFA08C2-19FC-46BE-B793-0F79A00F201D}" type="presParOf" srcId="{8EA2123A-266F-48D7-8522-6ED851EBF53F}" destId="{21E70A4A-E93E-4EA3-915C-D02A6EF45E80}" srcOrd="1" destOrd="0" presId="urn:microsoft.com/office/officeart/2005/8/layout/process5"/>
    <dgm:cxn modelId="{80E65C70-D895-4BDC-8558-C444C4B7C256}" type="presParOf" srcId="{21E70A4A-E93E-4EA3-915C-D02A6EF45E80}" destId="{50166215-5BD8-46DA-B9D1-CA2B3FE6F984}" srcOrd="0" destOrd="0" presId="urn:microsoft.com/office/officeart/2005/8/layout/process5"/>
    <dgm:cxn modelId="{7EA65DD2-594F-4B44-BF9C-329F703B8EA0}" type="presParOf" srcId="{8EA2123A-266F-48D7-8522-6ED851EBF53F}" destId="{916F6B3E-FBAF-44BA-BEC6-CC8724516B14}" srcOrd="2" destOrd="0" presId="urn:microsoft.com/office/officeart/2005/8/layout/process5"/>
    <dgm:cxn modelId="{568582BB-B8B0-42AC-A654-13FB188B8055}" type="presParOf" srcId="{8EA2123A-266F-48D7-8522-6ED851EBF53F}" destId="{3A6EE048-8C0A-4589-BB3F-A8B6EF315846}" srcOrd="3" destOrd="0" presId="urn:microsoft.com/office/officeart/2005/8/layout/process5"/>
    <dgm:cxn modelId="{EBD258BF-9D5C-44CB-97E1-5C3F9B66CF4A}" type="presParOf" srcId="{3A6EE048-8C0A-4589-BB3F-A8B6EF315846}" destId="{0147CA62-12B9-402F-A696-F3C91B2CE404}" srcOrd="0" destOrd="0" presId="urn:microsoft.com/office/officeart/2005/8/layout/process5"/>
    <dgm:cxn modelId="{DDA4E8AB-9C5B-4FB5-A51E-F8C562C52F04}" type="presParOf" srcId="{8EA2123A-266F-48D7-8522-6ED851EBF53F}" destId="{7EC822AF-1A43-4C62-8A61-C9E278B29823}" srcOrd="4" destOrd="0" presId="urn:microsoft.com/office/officeart/2005/8/layout/process5"/>
    <dgm:cxn modelId="{9D804740-1BD0-4749-BD71-06973ABABD14}" type="presParOf" srcId="{8EA2123A-266F-48D7-8522-6ED851EBF53F}" destId="{C09CE42C-5130-40F8-9A5F-2FA4DAD9F3D0}" srcOrd="5" destOrd="0" presId="urn:microsoft.com/office/officeart/2005/8/layout/process5"/>
    <dgm:cxn modelId="{F97934D8-4EBF-4485-A0C5-BD10A9AF09A8}" type="presParOf" srcId="{C09CE42C-5130-40F8-9A5F-2FA4DAD9F3D0}" destId="{B9AD7842-78F8-4EBE-A038-193B46C0DC7E}" srcOrd="0" destOrd="0" presId="urn:microsoft.com/office/officeart/2005/8/layout/process5"/>
    <dgm:cxn modelId="{251EC530-C471-4C46-8CBC-132D622740E8}" type="presParOf" srcId="{8EA2123A-266F-48D7-8522-6ED851EBF53F}" destId="{D4148BD7-C9FE-4327-ADFA-53786FDAFB80}" srcOrd="6" destOrd="0" presId="urn:microsoft.com/office/officeart/2005/8/layout/process5"/>
    <dgm:cxn modelId="{0F7A621D-FB00-439A-BADE-AC108E526731}" type="presParOf" srcId="{8EA2123A-266F-48D7-8522-6ED851EBF53F}" destId="{08538878-39D3-477E-A832-A730FA42A578}" srcOrd="7" destOrd="0" presId="urn:microsoft.com/office/officeart/2005/8/layout/process5"/>
    <dgm:cxn modelId="{7DB22531-2C5E-485B-BF77-5DED6162C502}" type="presParOf" srcId="{08538878-39D3-477E-A832-A730FA42A578}" destId="{EB530392-6ECD-4185-AC39-F3D588B87DA4}" srcOrd="0" destOrd="0" presId="urn:microsoft.com/office/officeart/2005/8/layout/process5"/>
    <dgm:cxn modelId="{B0FF1684-9097-4659-83F4-B95E47261BDB}" type="presParOf" srcId="{8EA2123A-266F-48D7-8522-6ED851EBF53F}" destId="{9CC9AB91-8FE4-4943-BE24-25689B33BE58}" srcOrd="8" destOrd="0" presId="urn:microsoft.com/office/officeart/2005/8/layout/process5"/>
    <dgm:cxn modelId="{E2282164-22CE-4645-90CC-EF9F360CE53A}" type="presParOf" srcId="{8EA2123A-266F-48D7-8522-6ED851EBF53F}" destId="{12DB8C8E-3029-4F3B-88CE-8015AF334224}" srcOrd="9" destOrd="0" presId="urn:microsoft.com/office/officeart/2005/8/layout/process5"/>
    <dgm:cxn modelId="{A268B406-8989-4527-9C27-4A5D37E7B224}" type="presParOf" srcId="{12DB8C8E-3029-4F3B-88CE-8015AF334224}" destId="{EB664CB6-D458-4D82-B6C6-137D6D045713}" srcOrd="0" destOrd="0" presId="urn:microsoft.com/office/officeart/2005/8/layout/process5"/>
    <dgm:cxn modelId="{BFD4D697-D253-4570-A3E8-7331952DD493}" type="presParOf" srcId="{8EA2123A-266F-48D7-8522-6ED851EBF53F}" destId="{5E7553CC-1774-44BD-A1FC-03B09CCE094D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A55E-5320-48F7-8709-73E161C182E0}">
      <dsp:nvSpPr>
        <dsp:cNvPr id="0" name=""/>
        <dsp:cNvSpPr/>
      </dsp:nvSpPr>
      <dsp:spPr>
        <a:xfrm>
          <a:off x="0" y="438425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Wind Input</a:t>
          </a:r>
        </a:p>
      </dsp:txBody>
      <dsp:txXfrm>
        <a:off x="21795" y="460220"/>
        <a:ext cx="1196665" cy="700563"/>
      </dsp:txXfrm>
    </dsp:sp>
    <dsp:sp modelId="{21E70A4A-E93E-4EA3-915C-D02A6EF45E80}">
      <dsp:nvSpPr>
        <dsp:cNvPr id="0" name=""/>
        <dsp:cNvSpPr/>
      </dsp:nvSpPr>
      <dsp:spPr>
        <a:xfrm>
          <a:off x="1349397" y="656710"/>
          <a:ext cx="262934" cy="307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49397" y="718227"/>
        <a:ext cx="184054" cy="184549"/>
      </dsp:txXfrm>
    </dsp:sp>
    <dsp:sp modelId="{916F6B3E-FBAF-44BA-BEC6-CC8724516B14}">
      <dsp:nvSpPr>
        <dsp:cNvPr id="0" name=""/>
        <dsp:cNvSpPr/>
      </dsp:nvSpPr>
      <dsp:spPr>
        <a:xfrm>
          <a:off x="1736357" y="438425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LDP</a:t>
          </a:r>
        </a:p>
      </dsp:txBody>
      <dsp:txXfrm>
        <a:off x="1758152" y="460220"/>
        <a:ext cx="1196665" cy="700563"/>
      </dsp:txXfrm>
    </dsp:sp>
    <dsp:sp modelId="{3A6EE048-8C0A-4589-BB3F-A8B6EF315846}">
      <dsp:nvSpPr>
        <dsp:cNvPr id="0" name=""/>
        <dsp:cNvSpPr/>
      </dsp:nvSpPr>
      <dsp:spPr>
        <a:xfrm>
          <a:off x="3085755" y="656710"/>
          <a:ext cx="262934" cy="307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085755" y="718227"/>
        <a:ext cx="184054" cy="184549"/>
      </dsp:txXfrm>
    </dsp:sp>
    <dsp:sp modelId="{7EC822AF-1A43-4C62-8A61-C9E278B29823}">
      <dsp:nvSpPr>
        <dsp:cNvPr id="0" name=""/>
        <dsp:cNvSpPr/>
      </dsp:nvSpPr>
      <dsp:spPr>
        <a:xfrm>
          <a:off x="3472714" y="438425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FFP</a:t>
          </a:r>
        </a:p>
      </dsp:txBody>
      <dsp:txXfrm>
        <a:off x="3494509" y="460220"/>
        <a:ext cx="1196665" cy="700563"/>
      </dsp:txXfrm>
    </dsp:sp>
    <dsp:sp modelId="{C09CE42C-5130-40F8-9A5F-2FA4DAD9F3D0}">
      <dsp:nvSpPr>
        <dsp:cNvPr id="0" name=""/>
        <dsp:cNvSpPr/>
      </dsp:nvSpPr>
      <dsp:spPr>
        <a:xfrm rot="21566577">
          <a:off x="4809539" y="648611"/>
          <a:ext cx="232668" cy="307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809541" y="710467"/>
        <a:ext cx="162868" cy="184549"/>
      </dsp:txXfrm>
    </dsp:sp>
    <dsp:sp modelId="{D4148BD7-C9FE-4327-ADFA-53786FDAFB80}">
      <dsp:nvSpPr>
        <dsp:cNvPr id="0" name=""/>
        <dsp:cNvSpPr/>
      </dsp:nvSpPr>
      <dsp:spPr>
        <a:xfrm>
          <a:off x="5151945" y="422099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Wrapper.DLL</a:t>
          </a:r>
        </a:p>
      </dsp:txBody>
      <dsp:txXfrm>
        <a:off x="5173740" y="443894"/>
        <a:ext cx="1196665" cy="700563"/>
      </dsp:txXfrm>
    </dsp:sp>
    <dsp:sp modelId="{08538878-39D3-477E-A832-A730FA42A578}">
      <dsp:nvSpPr>
        <dsp:cNvPr id="0" name=""/>
        <dsp:cNvSpPr/>
      </dsp:nvSpPr>
      <dsp:spPr>
        <a:xfrm rot="31294">
          <a:off x="6513905" y="648471"/>
          <a:ext cx="293223" cy="307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513907" y="709588"/>
        <a:ext cx="205256" cy="184549"/>
      </dsp:txXfrm>
    </dsp:sp>
    <dsp:sp modelId="{9CC9AB91-8FE4-4943-BE24-25689B33BE58}">
      <dsp:nvSpPr>
        <dsp:cNvPr id="0" name=""/>
        <dsp:cNvSpPr/>
      </dsp:nvSpPr>
      <dsp:spPr>
        <a:xfrm>
          <a:off x="6945429" y="438425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ROSCO</a:t>
          </a:r>
        </a:p>
      </dsp:txBody>
      <dsp:txXfrm>
        <a:off x="6967224" y="460220"/>
        <a:ext cx="1196665" cy="700563"/>
      </dsp:txXfrm>
    </dsp:sp>
    <dsp:sp modelId="{12DB8C8E-3029-4F3B-88CE-8015AF334224}">
      <dsp:nvSpPr>
        <dsp:cNvPr id="0" name=""/>
        <dsp:cNvSpPr/>
      </dsp:nvSpPr>
      <dsp:spPr>
        <a:xfrm>
          <a:off x="8294827" y="656710"/>
          <a:ext cx="262934" cy="3075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8294827" y="718227"/>
        <a:ext cx="184054" cy="184549"/>
      </dsp:txXfrm>
    </dsp:sp>
    <dsp:sp modelId="{5E7553CC-1774-44BD-A1FC-03B09CCE094D}">
      <dsp:nvSpPr>
        <dsp:cNvPr id="0" name=""/>
        <dsp:cNvSpPr/>
      </dsp:nvSpPr>
      <dsp:spPr>
        <a:xfrm>
          <a:off x="8681786" y="438425"/>
          <a:ext cx="1240255" cy="744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Turbine</a:t>
          </a:r>
        </a:p>
      </dsp:txBody>
      <dsp:txXfrm>
        <a:off x="8703581" y="460220"/>
        <a:ext cx="1196665" cy="70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C1F126-0E13-CA3E-498A-E7954A2B9995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21/10/2025</a:t>
            </a:r>
          </a:p>
          <a:p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Hesham Mahmoud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19/10/2025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 : </a:t>
            </a:r>
            <a:r>
              <a:rPr lang="en-GB" dirty="0" err="1"/>
              <a:t>Lidar</a:t>
            </a:r>
            <a:r>
              <a:rPr lang="en-GB" dirty="0"/>
              <a:t> Assisted Controller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21/10/25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David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Schlipf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514721" y="4675544"/>
            <a:ext cx="6765637" cy="331717"/>
          </a:xfrm>
        </p:spPr>
        <p:txBody>
          <a:bodyPr/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Midhun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Kanichattu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Venu,Hesham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Mahmoud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069886" y="6564113"/>
            <a:ext cx="6889630" cy="365125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F90DCCC-7F22-53AA-E23A-AB22DD07C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408695" cy="273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Wrapper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FFP, LDP, and ROSCO_FBFF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s reduced total cost and improved system stability.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approach is validated for future steady-state and Lidar field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– Lidar  Assisted controller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Hansen, M. </a:t>
            </a:r>
            <a:r>
              <a:rPr lang="en-US" i="1" dirty="0"/>
              <a:t>Aerodynamics of Wind Turbines</a:t>
            </a:r>
            <a:r>
              <a:rPr lang="en-US" dirty="0"/>
              <a:t>, 3rd Ed., </a:t>
            </a:r>
            <a:r>
              <a:rPr lang="en-US" dirty="0" err="1"/>
              <a:t>Routledge</a:t>
            </a:r>
            <a:r>
              <a:rPr lang="en-US" dirty="0"/>
              <a:t>,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Ingram, G. </a:t>
            </a:r>
            <a:r>
              <a:rPr lang="en-US" i="1" dirty="0"/>
              <a:t>Wind Turbine Blade Element Momentum Theory</a:t>
            </a:r>
            <a:r>
              <a:rPr lang="en-US" dirty="0"/>
              <a:t>, 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Bossanyi</a:t>
            </a:r>
            <a:r>
              <a:rPr lang="en-US" dirty="0"/>
              <a:t>, E. </a:t>
            </a:r>
            <a:r>
              <a:rPr lang="en-US" i="1" dirty="0"/>
              <a:t>Controller Design for Variable-Speed Wind Turbines</a:t>
            </a:r>
            <a:r>
              <a:rPr lang="en-US" dirty="0"/>
              <a:t>, Wind Engineering, 2000</a:t>
            </a:r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13242" y="6564112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implementation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Lidar-Assisted Control (LAC)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wind turbine optimization.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(FFP)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lidar-based (LDP)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(ROSCO)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through a Wrapper interface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reduce cost and improve stability by tuning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time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847DFA5-0CA0-3D6E-6A5E-98464DBB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400" dirty="0" err="1"/>
              <a:t>Replace</a:t>
            </a:r>
            <a:r>
              <a:rPr lang="de-DE" sz="2400" dirty="0"/>
              <a:t> </a:t>
            </a:r>
            <a:r>
              <a:rPr lang="de-DE" sz="2400" dirty="0" err="1"/>
              <a:t>direct</a:t>
            </a:r>
            <a:r>
              <a:rPr lang="de-DE" sz="2400" dirty="0"/>
              <a:t> ROSCO </a:t>
            </a:r>
            <a:r>
              <a:rPr lang="de-DE" sz="2400" dirty="0" err="1"/>
              <a:t>linkage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b="1" dirty="0"/>
              <a:t>Wrapper.DLL/IN</a:t>
            </a:r>
            <a:r>
              <a:rPr lang="de-DE" sz="2400" dirty="0"/>
              <a:t> interface.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Connect Wrapper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/>
              <a:t>FFP</a:t>
            </a:r>
            <a:r>
              <a:rPr lang="de-DE" sz="2400" dirty="0"/>
              <a:t> and </a:t>
            </a:r>
            <a:r>
              <a:rPr lang="de-DE" sz="2400" b="1" dirty="0"/>
              <a:t>LDP</a:t>
            </a:r>
            <a:r>
              <a:rPr lang="de-DE" sz="2400" dirty="0"/>
              <a:t> </a:t>
            </a:r>
            <a:r>
              <a:rPr lang="de-DE" sz="2400" dirty="0" err="1"/>
              <a:t>dynamic</a:t>
            </a:r>
            <a:r>
              <a:rPr lang="de-DE" sz="2400" dirty="0"/>
              <a:t> </a:t>
            </a:r>
            <a:r>
              <a:rPr lang="de-DE" sz="2400" dirty="0" err="1"/>
              <a:t>libraries</a:t>
            </a:r>
            <a:r>
              <a:rPr lang="de-DE" sz="2400" dirty="0"/>
              <a:t>.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Use </a:t>
            </a:r>
            <a:r>
              <a:rPr lang="de-DE" sz="2400" b="1" dirty="0"/>
              <a:t>ROSCO_FBFF.IN</a:t>
            </a:r>
            <a:r>
              <a:rPr lang="de-DE" sz="2400" dirty="0"/>
              <a:t> </a:t>
            </a:r>
            <a:r>
              <a:rPr lang="de-DE" sz="2400" dirty="0" err="1"/>
              <a:t>file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LAC </a:t>
            </a:r>
            <a:r>
              <a:rPr lang="de-DE" sz="2400" dirty="0" err="1"/>
              <a:t>enabled</a:t>
            </a:r>
            <a:r>
              <a:rPr lang="de-DE" sz="2400" dirty="0"/>
              <a:t>.</a:t>
            </a:r>
          </a:p>
          <a:p>
            <a:pPr>
              <a:lnSpc>
                <a:spcPct val="150000"/>
              </a:lnSpc>
            </a:pPr>
            <a:r>
              <a:rPr lang="de-DE" sz="2400" dirty="0" err="1"/>
              <a:t>Optimize</a:t>
            </a:r>
            <a:r>
              <a:rPr lang="de-DE" sz="2400" dirty="0"/>
              <a:t> </a:t>
            </a:r>
            <a:r>
              <a:rPr lang="de-DE" sz="2400" b="1" dirty="0" err="1"/>
              <a:t>T_buffer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brute-force</a:t>
            </a:r>
            <a:r>
              <a:rPr lang="de-DE" sz="2400" dirty="0"/>
              <a:t> </a:t>
            </a:r>
            <a:r>
              <a:rPr lang="de-DE" sz="2400" dirty="0" err="1"/>
              <a:t>simulation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minimize</a:t>
            </a:r>
            <a:r>
              <a:rPr lang="de-DE" sz="2400" dirty="0"/>
              <a:t> </a:t>
            </a:r>
            <a:r>
              <a:rPr lang="de-DE" sz="2400" dirty="0" err="1"/>
              <a:t>cost</a:t>
            </a:r>
            <a:r>
              <a:rPr lang="de-DE" sz="1800" dirty="0"/>
              <a:t>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E47020B-9F07-7B9C-3752-55EBF4D35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864127"/>
              </p:ext>
            </p:extLst>
          </p:nvPr>
        </p:nvGraphicFramePr>
        <p:xfrm>
          <a:off x="954505" y="4555958"/>
          <a:ext cx="9922042" cy="162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85B4C5-770B-4772-3AF8-CABA5056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was evaluated for several buffer times ranging from 1 to 5 seconds.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configuration was found at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 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achieving the lowest cost of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103.6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21/10/2025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Lidar Assisted Controller </a:t>
            </a:r>
            <a:r>
              <a:rPr lang="de-DE" dirty="0"/>
              <a:t>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A6D213-0805-4C3E-849D-17C75FD348C3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 Mahmoud 770604</a:t>
            </a:r>
          </a:p>
          <a:p>
            <a:endParaRPr lang="en-GB" dirty="0"/>
          </a:p>
        </p:txBody>
      </p:sp>
      <p:pic>
        <p:nvPicPr>
          <p:cNvPr id="18" name="Picture 17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219E2EF-944A-9252-B3A4-4C716484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4" y="1286318"/>
            <a:ext cx="4749380" cy="49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523064"/>
              </p:ext>
            </p:extLst>
          </p:nvPr>
        </p:nvGraphicFramePr>
        <p:xfrm>
          <a:off x="757990" y="1780943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21/10/2025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100" dirty="0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770588</a:t>
            </a:r>
          </a:p>
          <a:p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Hesham Mahmoud 770604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287822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09226-B806-5367-6AC4-5A75E5E9BC1C}"/>
              </a:ext>
            </a:extLst>
          </p:cNvPr>
          <p:cNvSpPr txBox="1"/>
          <p:nvPr/>
        </p:nvSpPr>
        <p:spPr>
          <a:xfrm>
            <a:off x="1022931" y="1863599"/>
            <a:ext cx="5923301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output varies slightly with the buffer time, showing a stable mean around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3.4–3.6 MW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high power capture without excessive oscillation.</a:t>
            </a:r>
          </a:p>
          <a:p>
            <a:pPr>
              <a:lnSpc>
                <a:spcPct val="150000"/>
              </a:lnSpc>
            </a:pP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graph with green lines&#10;&#10;AI-generated content may be incorrect.">
            <a:extLst>
              <a:ext uri="{FF2B5EF4-FFF2-40B4-BE49-F238E27FC236}">
                <a16:creationId xmlns:a16="http://schemas.microsoft.com/office/drawing/2014/main" id="{021706D6-5236-5822-2F47-79062C3B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32" y="1780943"/>
            <a:ext cx="402963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6365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stability score improves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2–3 seconds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that a moderate buffer provides better damping and smoother turbine response.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1DBAB4D8-79DA-717C-4DF3-A15C4B9D5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58" y="1617806"/>
            <a:ext cx="4291042" cy="435133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21/10/2025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3F6232-4F06-48BA-8F69-BF531F60782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 anchor="ctr">
            <a:normAutofit lnSpcReduction="10000"/>
          </a:bodyPr>
          <a:lstStyle/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 Mahmoud 770604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E00E-98AE-025F-9E7C-5702FD3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FAA-EF61-DCA4-CEA1-96685129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Pitch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5899-FFFF-328F-F6D0-7AA76659C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pitch curve was generated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wind speeds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 from 3.0 to 25.0 m/s.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pitch angle increases progressively above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m/s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aerodynamic load reduction while maintaining efficiency.</a:t>
            </a:r>
          </a:p>
          <a:p>
            <a:endParaRPr lang="en-US" dirty="0"/>
          </a:p>
        </p:txBody>
      </p:sp>
      <p:pic>
        <p:nvPicPr>
          <p:cNvPr id="13" name="Picture 12" descr="A graph with a red line&#10;&#10;AI-generated content may be incorrect.">
            <a:extLst>
              <a:ext uri="{FF2B5EF4-FFF2-40B4-BE49-F238E27FC236}">
                <a16:creationId xmlns:a16="http://schemas.microsoft.com/office/drawing/2014/main" id="{949465B4-90CE-D0E1-4D9E-DBF3DB59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91" y="1825625"/>
            <a:ext cx="4225818" cy="435133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2A86-C5D5-5D04-46C4-A630D113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21/10/2025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CDBD-3BB8-9196-33EE-12100E12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F320-0132-6E79-5E71-5A52771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3F6232-4F06-48BA-8F69-BF531F60782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BFE1F-15DC-CCD4-9461-B4A5D1015C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 anchor="ctr">
            <a:normAutofit lnSpcReduction="10000"/>
          </a:bodyPr>
          <a:lstStyle/>
          <a:p>
            <a:r>
              <a:rPr lang="en-GB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 Mahmoud 770604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6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Time Series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output remains generally stable over the 10-minute simulation.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variations indicate the dynamic response of the optimized control system.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output remains around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3.39 MW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 descr="A graph with blue lines&#10;&#10;AI-generated content may be incorrect.">
            <a:extLst>
              <a:ext uri="{FF2B5EF4-FFF2-40B4-BE49-F238E27FC236}">
                <a16:creationId xmlns:a16="http://schemas.microsoft.com/office/drawing/2014/main" id="{111AD404-9C1F-D447-F25F-9B62BDBAE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34" y="1825625"/>
            <a:ext cx="4119131" cy="435133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21/10/2025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3F6232-4F06-48BA-8F69-BF531F60782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 Mahmoud 770604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normalized comparison shows that </a:t>
            </a:r>
            <a:r>
              <a:rPr lang="en-US" b="1" dirty="0" err="1"/>
              <a:t>T_buffer</a:t>
            </a:r>
            <a:r>
              <a:rPr lang="en-US" b="1" dirty="0"/>
              <a:t> = 3 s</a:t>
            </a:r>
            <a:br>
              <a:rPr lang="en-US" dirty="0"/>
            </a:br>
            <a:r>
              <a:rPr lang="en-US" dirty="0"/>
              <a:t>provides the best trade-off between cost, power, and stability.</a:t>
            </a:r>
            <a:br>
              <a:rPr lang="en-US" dirty="0"/>
            </a:br>
            <a:r>
              <a:rPr lang="en-US" dirty="0"/>
              <a:t>All tested configurations confirmed the robustness of the Wrapper-based control approach.</a:t>
            </a:r>
          </a:p>
        </p:txBody>
      </p:sp>
      <p:pic>
        <p:nvPicPr>
          <p:cNvPr id="11" name="Picture 10" descr="A graph with blue bars&#10;&#10;AI-generated content may be incorrect.">
            <a:extLst>
              <a:ext uri="{FF2B5EF4-FFF2-40B4-BE49-F238E27FC236}">
                <a16:creationId xmlns:a16="http://schemas.microsoft.com/office/drawing/2014/main" id="{73D12548-8747-82A1-09D9-6E3405C3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24" y="1177533"/>
            <a:ext cx="4586976" cy="499943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21/10/2025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Lidar Assisted Controller / Optimus Syria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3F6232-4F06-48BA-8F69-BF531F607829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 anchor="ctr">
            <a:normAutofit lnSpcReduction="10000"/>
          </a:bodyPr>
          <a:lstStyle/>
          <a:p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Hesham Mahmoud 770604</a:t>
            </a:r>
          </a:p>
        </p:txBody>
      </p:sp>
    </p:spTree>
    <p:extLst>
      <p:ext uri="{BB962C8B-B14F-4D97-AF65-F5344CB8AC3E}">
        <p14:creationId xmlns:p14="http://schemas.microsoft.com/office/powerpoint/2010/main" val="3122075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FAF026A4-FAA2-4B3F-9818-6FE8267138C8}" vid="{40D391B5-CD9D-4991-B15A-0D3091F9983C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F026A4-FAA2-4B3F-9818-6FE8267138C8}" vid="{90728898-6A8E-4A9D-99E4-96286F346D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Words>583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Presentation template_final</vt:lpstr>
      <vt:lpstr>Benutzerdefiniertes Design</vt:lpstr>
      <vt:lpstr>Report : Lidar Assisted Controller</vt:lpstr>
      <vt:lpstr>Overview</vt:lpstr>
      <vt:lpstr>Main Objectives</vt:lpstr>
      <vt:lpstr>Cost Function vs T_buffer</vt:lpstr>
      <vt:lpstr>Power vs T_buffer</vt:lpstr>
      <vt:lpstr>Stability vs T_buffer</vt:lpstr>
      <vt:lpstr>Generated Pitch Curve</vt:lpstr>
      <vt:lpstr>Simulated Power Time Series</vt:lpstr>
      <vt:lpstr>Optimization Summary</vt:lpstr>
      <vt:lpstr>Conclusions</vt:lpstr>
      <vt:lpstr>Bibliography – Lidar  Assisted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: Lidar Assisted Controller</dc:title>
  <dc:creator>lenovo</dc:creator>
  <cp:lastModifiedBy>Hesham Mahmoud</cp:lastModifiedBy>
  <cp:revision>85</cp:revision>
  <dcterms:created xsi:type="dcterms:W3CDTF">2025-10-11T14:07:43Z</dcterms:created>
  <dcterms:modified xsi:type="dcterms:W3CDTF">2025-10-19T14:32:50Z</dcterms:modified>
</cp:coreProperties>
</file>