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1"/>
  </p:notesMasterIdLst>
  <p:handoutMasterIdLst>
    <p:handoutMasterId r:id="rId12"/>
  </p:handoutMasterIdLst>
  <p:sldIdLst>
    <p:sldId id="271" r:id="rId3"/>
    <p:sldId id="263" r:id="rId4"/>
    <p:sldId id="259" r:id="rId5"/>
    <p:sldId id="278" r:id="rId6"/>
    <p:sldId id="279" r:id="rId7"/>
    <p:sldId id="276" r:id="rId8"/>
    <p:sldId id="280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71"/>
            <p14:sldId id="263"/>
          </p14:sldIdLst>
        </p14:section>
        <p14:section name="List of contents" id="{65043596-36B7-4360-BB5C-7A99EFAEC5C9}">
          <p14:sldIdLst>
            <p14:sldId id="259"/>
          </p14:sldIdLst>
        </p14:section>
        <p14:section name="Title, main slides" id="{B26F6679-C236-4D3D-BC2F-CAE5ED400718}">
          <p14:sldIdLst>
            <p14:sldId id="278"/>
            <p14:sldId id="279"/>
            <p14:sldId id="276"/>
            <p14:sldId id="280"/>
          </p14:sldIdLst>
        </p14:section>
        <p14:section name="bibliography" id="{2ECB0A3B-7D16-4F98-AD6A-5308DF7BF078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C1A957-BD44-4958-8417-78D5A55690FC}" v="180" dt="2025-10-27T10:54:30.5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ay Bogala" userId="63504118-204c-4be1-80aa-b03b0ab20c39" providerId="ADAL" clId="{374F5938-D6BE-4DF1-A10B-2FA049B80B8D}"/>
    <pc:docChg chg="undo custSel addSld delSld modSld sldOrd modMainMaster addSection delSection modSection">
      <pc:chgData name="Vijay Bogala" userId="63504118-204c-4be1-80aa-b03b0ab20c39" providerId="ADAL" clId="{374F5938-D6BE-4DF1-A10B-2FA049B80B8D}" dt="2025-10-27T10:54:30.505" v="3551" actId="1036"/>
      <pc:docMkLst>
        <pc:docMk/>
      </pc:docMkLst>
      <pc:sldChg chg="modSp mod">
        <pc:chgData name="Vijay Bogala" userId="63504118-204c-4be1-80aa-b03b0ab20c39" providerId="ADAL" clId="{374F5938-D6BE-4DF1-A10B-2FA049B80B8D}" dt="2025-10-27T10:20:30.883" v="3016" actId="20577"/>
        <pc:sldMkLst>
          <pc:docMk/>
          <pc:sldMk cId="1106553756" sldId="259"/>
        </pc:sldMkLst>
        <pc:spChg chg="mod">
          <ac:chgData name="Vijay Bogala" userId="63504118-204c-4be1-80aa-b03b0ab20c39" providerId="ADAL" clId="{374F5938-D6BE-4DF1-A10B-2FA049B80B8D}" dt="2025-10-27T10:20:30.883" v="3016" actId="20577"/>
          <ac:spMkLst>
            <pc:docMk/>
            <pc:sldMk cId="1106553756" sldId="259"/>
            <ac:spMk id="18" creationId="{0C666DE2-1276-7519-CD3A-64862C4F70AB}"/>
          </ac:spMkLst>
        </pc:spChg>
      </pc:sldChg>
      <pc:sldChg chg="del">
        <pc:chgData name="Vijay Bogala" userId="63504118-204c-4be1-80aa-b03b0ab20c39" providerId="ADAL" clId="{374F5938-D6BE-4DF1-A10B-2FA049B80B8D}" dt="2025-10-27T10:27:39.139" v="3094" actId="2696"/>
        <pc:sldMkLst>
          <pc:docMk/>
          <pc:sldMk cId="3877941250" sldId="260"/>
        </pc:sldMkLst>
      </pc:sldChg>
      <pc:sldChg chg="del">
        <pc:chgData name="Vijay Bogala" userId="63504118-204c-4be1-80aa-b03b0ab20c39" providerId="ADAL" clId="{374F5938-D6BE-4DF1-A10B-2FA049B80B8D}" dt="2025-10-27T10:21:38.351" v="3024" actId="2696"/>
        <pc:sldMkLst>
          <pc:docMk/>
          <pc:sldMk cId="1454698392" sldId="261"/>
        </pc:sldMkLst>
      </pc:sldChg>
      <pc:sldChg chg="del">
        <pc:chgData name="Vijay Bogala" userId="63504118-204c-4be1-80aa-b03b0ab20c39" providerId="ADAL" clId="{374F5938-D6BE-4DF1-A10B-2FA049B80B8D}" dt="2025-10-27T10:21:41.600" v="3025" actId="2696"/>
        <pc:sldMkLst>
          <pc:docMk/>
          <pc:sldMk cId="19758332" sldId="262"/>
        </pc:sldMkLst>
      </pc:sldChg>
      <pc:sldChg chg="modSp mod">
        <pc:chgData name="Vijay Bogala" userId="63504118-204c-4be1-80aa-b03b0ab20c39" providerId="ADAL" clId="{374F5938-D6BE-4DF1-A10B-2FA049B80B8D}" dt="2025-10-27T08:16:17.075" v="1287" actId="20577"/>
        <pc:sldMkLst>
          <pc:docMk/>
          <pc:sldMk cId="1493159916" sldId="263"/>
        </pc:sldMkLst>
        <pc:spChg chg="mod">
          <ac:chgData name="Vijay Bogala" userId="63504118-204c-4be1-80aa-b03b0ab20c39" providerId="ADAL" clId="{374F5938-D6BE-4DF1-A10B-2FA049B80B8D}" dt="2025-10-24T21:07:08.023" v="118" actId="20577"/>
          <ac:spMkLst>
            <pc:docMk/>
            <pc:sldMk cId="1493159916" sldId="263"/>
            <ac:spMk id="15" creationId="{5103C8AC-ACFF-082C-E04A-301598446FCB}"/>
          </ac:spMkLst>
        </pc:spChg>
        <pc:spChg chg="mod">
          <ac:chgData name="Vijay Bogala" userId="63504118-204c-4be1-80aa-b03b0ab20c39" providerId="ADAL" clId="{374F5938-D6BE-4DF1-A10B-2FA049B80B8D}" dt="2025-10-24T21:12:00.190" v="153" actId="108"/>
          <ac:spMkLst>
            <pc:docMk/>
            <pc:sldMk cId="1493159916" sldId="263"/>
            <ac:spMk id="16" creationId="{C45C6A5A-D647-B958-532A-B6FD2180F534}"/>
          </ac:spMkLst>
        </pc:spChg>
        <pc:spChg chg="mod">
          <ac:chgData name="Vijay Bogala" userId="63504118-204c-4be1-80aa-b03b0ab20c39" providerId="ADAL" clId="{374F5938-D6BE-4DF1-A10B-2FA049B80B8D}" dt="2025-10-27T08:16:17.075" v="1287" actId="20577"/>
          <ac:spMkLst>
            <pc:docMk/>
            <pc:sldMk cId="1493159916" sldId="263"/>
            <ac:spMk id="17" creationId="{33C000AB-BF1C-5055-7B6C-B6CC03EBAE85}"/>
          </ac:spMkLst>
        </pc:spChg>
      </pc:sldChg>
      <pc:sldChg chg="delSp modSp del mod">
        <pc:chgData name="Vijay Bogala" userId="63504118-204c-4be1-80aa-b03b0ab20c39" providerId="ADAL" clId="{374F5938-D6BE-4DF1-A10B-2FA049B80B8D}" dt="2025-10-27T10:27:18.857" v="3093" actId="2696"/>
        <pc:sldMkLst>
          <pc:docMk/>
          <pc:sldMk cId="2953850626" sldId="264"/>
        </pc:sldMkLst>
        <pc:spChg chg="mod">
          <ac:chgData name="Vijay Bogala" userId="63504118-204c-4be1-80aa-b03b0ab20c39" providerId="ADAL" clId="{374F5938-D6BE-4DF1-A10B-2FA049B80B8D}" dt="2025-10-27T00:06:09.566" v="605" actId="20577"/>
          <ac:spMkLst>
            <pc:docMk/>
            <pc:sldMk cId="2953850626" sldId="264"/>
            <ac:spMk id="5" creationId="{0B893F6D-288A-550A-C796-008FEA91A947}"/>
          </ac:spMkLst>
        </pc:spChg>
        <pc:spChg chg="mod">
          <ac:chgData name="Vijay Bogala" userId="63504118-204c-4be1-80aa-b03b0ab20c39" providerId="ADAL" clId="{374F5938-D6BE-4DF1-A10B-2FA049B80B8D}" dt="2025-10-27T08:34:49.137" v="1390" actId="20577"/>
          <ac:spMkLst>
            <pc:docMk/>
            <pc:sldMk cId="2953850626" sldId="264"/>
            <ac:spMk id="10" creationId="{711AAC40-D4A5-6AC8-BE73-CD4035EA05F5}"/>
          </ac:spMkLst>
        </pc:spChg>
        <pc:spChg chg="del">
          <ac:chgData name="Vijay Bogala" userId="63504118-204c-4be1-80aa-b03b0ab20c39" providerId="ADAL" clId="{374F5938-D6BE-4DF1-A10B-2FA049B80B8D}" dt="2025-10-27T00:07:30.338" v="664" actId="478"/>
          <ac:spMkLst>
            <pc:docMk/>
            <pc:sldMk cId="2953850626" sldId="264"/>
            <ac:spMk id="13" creationId="{D847DFA5-0CA0-3D6E-6A5E-98464DBBD767}"/>
          </ac:spMkLst>
        </pc:spChg>
      </pc:sldChg>
      <pc:sldChg chg="add del">
        <pc:chgData name="Vijay Bogala" userId="63504118-204c-4be1-80aa-b03b0ab20c39" providerId="ADAL" clId="{374F5938-D6BE-4DF1-A10B-2FA049B80B8D}" dt="2025-10-27T10:20:12.626" v="3012" actId="2696"/>
        <pc:sldMkLst>
          <pc:docMk/>
          <pc:sldMk cId="3678816052" sldId="265"/>
        </pc:sldMkLst>
      </pc:sldChg>
      <pc:sldChg chg="del">
        <pc:chgData name="Vijay Bogala" userId="63504118-204c-4be1-80aa-b03b0ab20c39" providerId="ADAL" clId="{374F5938-D6BE-4DF1-A10B-2FA049B80B8D}" dt="2025-10-27T10:21:08.048" v="3017" actId="2696"/>
        <pc:sldMkLst>
          <pc:docMk/>
          <pc:sldMk cId="1373403802" sldId="266"/>
        </pc:sldMkLst>
      </pc:sldChg>
      <pc:sldChg chg="modSp mod">
        <pc:chgData name="Vijay Bogala" userId="63504118-204c-4be1-80aa-b03b0ab20c39" providerId="ADAL" clId="{374F5938-D6BE-4DF1-A10B-2FA049B80B8D}" dt="2025-10-27T10:46:08.579" v="3313" actId="20577"/>
        <pc:sldMkLst>
          <pc:docMk/>
          <pc:sldMk cId="761244998" sldId="267"/>
        </pc:sldMkLst>
        <pc:spChg chg="mod">
          <ac:chgData name="Vijay Bogala" userId="63504118-204c-4be1-80aa-b03b0ab20c39" providerId="ADAL" clId="{374F5938-D6BE-4DF1-A10B-2FA049B80B8D}" dt="2025-10-27T10:46:08.579" v="3313" actId="20577"/>
          <ac:spMkLst>
            <pc:docMk/>
            <pc:sldMk cId="761244998" sldId="267"/>
            <ac:spMk id="7" creationId="{F5C19340-9D16-A981-A772-1E4CF9E86436}"/>
          </ac:spMkLst>
        </pc:spChg>
      </pc:sldChg>
      <pc:sldChg chg="del">
        <pc:chgData name="Vijay Bogala" userId="63504118-204c-4be1-80aa-b03b0ab20c39" providerId="ADAL" clId="{374F5938-D6BE-4DF1-A10B-2FA049B80B8D}" dt="2025-10-27T08:20:23.709" v="1288" actId="47"/>
        <pc:sldMkLst>
          <pc:docMk/>
          <pc:sldMk cId="2525855613" sldId="268"/>
        </pc:sldMkLst>
      </pc:sldChg>
      <pc:sldChg chg="del">
        <pc:chgData name="Vijay Bogala" userId="63504118-204c-4be1-80aa-b03b0ab20c39" providerId="ADAL" clId="{374F5938-D6BE-4DF1-A10B-2FA049B80B8D}" dt="2025-10-27T08:20:25.972" v="1289" actId="47"/>
        <pc:sldMkLst>
          <pc:docMk/>
          <pc:sldMk cId="3939706879" sldId="269"/>
        </pc:sldMkLst>
      </pc:sldChg>
      <pc:sldChg chg="modSp mod">
        <pc:chgData name="Vijay Bogala" userId="63504118-204c-4be1-80aa-b03b0ab20c39" providerId="ADAL" clId="{374F5938-D6BE-4DF1-A10B-2FA049B80B8D}" dt="2025-10-25T00:54:52.148" v="185" actId="20577"/>
        <pc:sldMkLst>
          <pc:docMk/>
          <pc:sldMk cId="1886790448" sldId="271"/>
        </pc:sldMkLst>
        <pc:spChg chg="mod">
          <ac:chgData name="Vijay Bogala" userId="63504118-204c-4be1-80aa-b03b0ab20c39" providerId="ADAL" clId="{374F5938-D6BE-4DF1-A10B-2FA049B80B8D}" dt="2025-10-25T00:54:52.148" v="185" actId="20577"/>
          <ac:spMkLst>
            <pc:docMk/>
            <pc:sldMk cId="1886790448" sldId="271"/>
            <ac:spMk id="2" creationId="{D3FC7EDF-25D6-28E8-DCE0-52ED50209C25}"/>
          </ac:spMkLst>
        </pc:spChg>
      </pc:sldChg>
      <pc:sldChg chg="del">
        <pc:chgData name="Vijay Bogala" userId="63504118-204c-4be1-80aa-b03b0ab20c39" providerId="ADAL" clId="{374F5938-D6BE-4DF1-A10B-2FA049B80B8D}" dt="2025-10-27T00:17:28.672" v="1190" actId="47"/>
        <pc:sldMkLst>
          <pc:docMk/>
          <pc:sldMk cId="2423262973" sldId="272"/>
        </pc:sldMkLst>
      </pc:sldChg>
      <pc:sldChg chg="modSp add del mod">
        <pc:chgData name="Vijay Bogala" userId="63504118-204c-4be1-80aa-b03b0ab20c39" providerId="ADAL" clId="{374F5938-D6BE-4DF1-A10B-2FA049B80B8D}" dt="2025-10-27T10:21:18.265" v="3018" actId="2696"/>
        <pc:sldMkLst>
          <pc:docMk/>
          <pc:sldMk cId="3203726930" sldId="273"/>
        </pc:sldMkLst>
        <pc:spChg chg="mod">
          <ac:chgData name="Vijay Bogala" userId="63504118-204c-4be1-80aa-b03b0ab20c39" providerId="ADAL" clId="{374F5938-D6BE-4DF1-A10B-2FA049B80B8D}" dt="2025-10-27T00:31:23.028" v="1215" actId="20577"/>
          <ac:spMkLst>
            <pc:docMk/>
            <pc:sldMk cId="3203726930" sldId="273"/>
            <ac:spMk id="10" creationId="{A7747ADF-4C7E-CA75-3DD7-DBAE0E6569EB}"/>
          </ac:spMkLst>
        </pc:spChg>
      </pc:sldChg>
      <pc:sldChg chg="modSp add del mod">
        <pc:chgData name="Vijay Bogala" userId="63504118-204c-4be1-80aa-b03b0ab20c39" providerId="ADAL" clId="{374F5938-D6BE-4DF1-A10B-2FA049B80B8D}" dt="2025-10-27T10:20:04.736" v="3011" actId="2696"/>
        <pc:sldMkLst>
          <pc:docMk/>
          <pc:sldMk cId="57643899" sldId="274"/>
        </pc:sldMkLst>
        <pc:spChg chg="mod">
          <ac:chgData name="Vijay Bogala" userId="63504118-204c-4be1-80aa-b03b0ab20c39" providerId="ADAL" clId="{374F5938-D6BE-4DF1-A10B-2FA049B80B8D}" dt="2025-10-27T00:12:25.602" v="933" actId="20577"/>
          <ac:spMkLst>
            <pc:docMk/>
            <pc:sldMk cId="57643899" sldId="274"/>
            <ac:spMk id="5" creationId="{8C1D4C89-EE9D-44FC-9FDD-2ED0787FC6B9}"/>
          </ac:spMkLst>
        </pc:spChg>
        <pc:spChg chg="mod">
          <ac:chgData name="Vijay Bogala" userId="63504118-204c-4be1-80aa-b03b0ab20c39" providerId="ADAL" clId="{374F5938-D6BE-4DF1-A10B-2FA049B80B8D}" dt="2025-10-27T00:12:40.194" v="1009" actId="20577"/>
          <ac:spMkLst>
            <pc:docMk/>
            <pc:sldMk cId="57643899" sldId="274"/>
            <ac:spMk id="10" creationId="{AD587A0A-9EEE-2378-E18D-E898CDE48E2B}"/>
          </ac:spMkLst>
        </pc:spChg>
      </pc:sldChg>
      <pc:sldChg chg="modSp add del mod">
        <pc:chgData name="Vijay Bogala" userId="63504118-204c-4be1-80aa-b03b0ab20c39" providerId="ADAL" clId="{374F5938-D6BE-4DF1-A10B-2FA049B80B8D}" dt="2025-10-27T10:20:01.130" v="3010" actId="2696"/>
        <pc:sldMkLst>
          <pc:docMk/>
          <pc:sldMk cId="4229985340" sldId="275"/>
        </pc:sldMkLst>
        <pc:spChg chg="mod">
          <ac:chgData name="Vijay Bogala" userId="63504118-204c-4be1-80aa-b03b0ab20c39" providerId="ADAL" clId="{374F5938-D6BE-4DF1-A10B-2FA049B80B8D}" dt="2025-10-27T00:13:17.682" v="1055" actId="20577"/>
          <ac:spMkLst>
            <pc:docMk/>
            <pc:sldMk cId="4229985340" sldId="275"/>
            <ac:spMk id="10" creationId="{E56BCC3E-7063-B798-A4DC-AB53AC7F6BAF}"/>
          </ac:spMkLst>
        </pc:spChg>
      </pc:sldChg>
      <pc:sldChg chg="modSp add mod">
        <pc:chgData name="Vijay Bogala" userId="63504118-204c-4be1-80aa-b03b0ab20c39" providerId="ADAL" clId="{374F5938-D6BE-4DF1-A10B-2FA049B80B8D}" dt="2025-10-27T10:29:39.094" v="3097" actId="20577"/>
        <pc:sldMkLst>
          <pc:docMk/>
          <pc:sldMk cId="2290680496" sldId="276"/>
        </pc:sldMkLst>
        <pc:spChg chg="mod">
          <ac:chgData name="Vijay Bogala" userId="63504118-204c-4be1-80aa-b03b0ab20c39" providerId="ADAL" clId="{374F5938-D6BE-4DF1-A10B-2FA049B80B8D}" dt="2025-10-27T10:21:25.486" v="3020" actId="20577"/>
          <ac:spMkLst>
            <pc:docMk/>
            <pc:sldMk cId="2290680496" sldId="276"/>
            <ac:spMk id="5" creationId="{F7972F30-489F-A73E-ECF8-5DF6DB0012BD}"/>
          </ac:spMkLst>
        </pc:spChg>
        <pc:spChg chg="mod">
          <ac:chgData name="Vijay Bogala" userId="63504118-204c-4be1-80aa-b03b0ab20c39" providerId="ADAL" clId="{374F5938-D6BE-4DF1-A10B-2FA049B80B8D}" dt="2025-10-27T10:29:39.094" v="3097" actId="20577"/>
          <ac:spMkLst>
            <pc:docMk/>
            <pc:sldMk cId="2290680496" sldId="276"/>
            <ac:spMk id="10" creationId="{474387C8-3C47-9B01-F11F-498F449DCD1B}"/>
          </ac:spMkLst>
        </pc:spChg>
      </pc:sldChg>
      <pc:sldChg chg="modSp add del mod">
        <pc:chgData name="Vijay Bogala" userId="63504118-204c-4be1-80aa-b03b0ab20c39" providerId="ADAL" clId="{374F5938-D6BE-4DF1-A10B-2FA049B80B8D}" dt="2025-10-27T10:21:34.489" v="3023" actId="2696"/>
        <pc:sldMkLst>
          <pc:docMk/>
          <pc:sldMk cId="3185244316" sldId="277"/>
        </pc:sldMkLst>
        <pc:spChg chg="mod">
          <ac:chgData name="Vijay Bogala" userId="63504118-204c-4be1-80aa-b03b0ab20c39" providerId="ADAL" clId="{374F5938-D6BE-4DF1-A10B-2FA049B80B8D}" dt="2025-10-27T00:16:16.503" v="1136" actId="20577"/>
          <ac:spMkLst>
            <pc:docMk/>
            <pc:sldMk cId="3185244316" sldId="277"/>
            <ac:spMk id="5" creationId="{81E1789F-0A71-D8C6-C489-221CD02053CA}"/>
          </ac:spMkLst>
        </pc:spChg>
        <pc:spChg chg="mod">
          <ac:chgData name="Vijay Bogala" userId="63504118-204c-4be1-80aa-b03b0ab20c39" providerId="ADAL" clId="{374F5938-D6BE-4DF1-A10B-2FA049B80B8D}" dt="2025-10-27T00:16:42.276" v="1189" actId="20577"/>
          <ac:spMkLst>
            <pc:docMk/>
            <pc:sldMk cId="3185244316" sldId="277"/>
            <ac:spMk id="10" creationId="{E0A37DBB-C421-C2D5-78D7-0651EB351794}"/>
          </ac:spMkLst>
        </pc:spChg>
      </pc:sldChg>
      <pc:sldChg chg="addSp delSp modSp add mod ord">
        <pc:chgData name="Vijay Bogala" userId="63504118-204c-4be1-80aa-b03b0ab20c39" providerId="ADAL" clId="{374F5938-D6BE-4DF1-A10B-2FA049B80B8D}" dt="2025-10-27T10:54:30.505" v="3551" actId="1036"/>
        <pc:sldMkLst>
          <pc:docMk/>
          <pc:sldMk cId="1653851459" sldId="278"/>
        </pc:sldMkLst>
        <pc:spChg chg="mod">
          <ac:chgData name="Vijay Bogala" userId="63504118-204c-4be1-80aa-b03b0ab20c39" providerId="ADAL" clId="{374F5938-D6BE-4DF1-A10B-2FA049B80B8D}" dt="2025-10-27T09:18:24.408" v="2216" actId="20577"/>
          <ac:spMkLst>
            <pc:docMk/>
            <pc:sldMk cId="1653851459" sldId="278"/>
            <ac:spMk id="5" creationId="{4885B478-E7EF-ECA4-DB48-C6420B08693F}"/>
          </ac:spMkLst>
        </pc:spChg>
        <pc:spChg chg="mod">
          <ac:chgData name="Vijay Bogala" userId="63504118-204c-4be1-80aa-b03b0ab20c39" providerId="ADAL" clId="{374F5938-D6BE-4DF1-A10B-2FA049B80B8D}" dt="2025-10-27T10:54:19.998" v="3541" actId="27636"/>
          <ac:spMkLst>
            <pc:docMk/>
            <pc:sldMk cId="1653851459" sldId="278"/>
            <ac:spMk id="10" creationId="{B1AB4002-86D6-0CED-AC52-5DCC91EA535C}"/>
          </ac:spMkLst>
        </pc:spChg>
        <pc:spChg chg="add del mod">
          <ac:chgData name="Vijay Bogala" userId="63504118-204c-4be1-80aa-b03b0ab20c39" providerId="ADAL" clId="{374F5938-D6BE-4DF1-A10B-2FA049B80B8D}" dt="2025-10-27T10:40:28.190" v="3189" actId="20577"/>
          <ac:spMkLst>
            <pc:docMk/>
            <pc:sldMk cId="1653851459" sldId="278"/>
            <ac:spMk id="11" creationId="{8F86F0BE-8175-EE1C-8864-4CCECCA0EB4E}"/>
          </ac:spMkLst>
        </pc:spChg>
        <pc:graphicFrameChg chg="add del mod modGraphic">
          <ac:chgData name="Vijay Bogala" userId="63504118-204c-4be1-80aa-b03b0ab20c39" providerId="ADAL" clId="{374F5938-D6BE-4DF1-A10B-2FA049B80B8D}" dt="2025-10-27T08:41:44.147" v="1523" actId="21"/>
          <ac:graphicFrameMkLst>
            <pc:docMk/>
            <pc:sldMk cId="1653851459" sldId="278"/>
            <ac:graphicFrameMk id="3" creationId="{AE94382F-DDBC-8A73-7E86-AADE94239B1E}"/>
          </ac:graphicFrameMkLst>
        </pc:graphicFrameChg>
        <pc:graphicFrameChg chg="add del mod">
          <ac:chgData name="Vijay Bogala" userId="63504118-204c-4be1-80aa-b03b0ab20c39" providerId="ADAL" clId="{374F5938-D6BE-4DF1-A10B-2FA049B80B8D}" dt="2025-10-27T08:52:16.386" v="1572" actId="21"/>
          <ac:graphicFrameMkLst>
            <pc:docMk/>
            <pc:sldMk cId="1653851459" sldId="278"/>
            <ac:graphicFrameMk id="6" creationId="{AE94382F-DDBC-8A73-7E86-AADE94239B1E}"/>
          </ac:graphicFrameMkLst>
        </pc:graphicFrameChg>
        <pc:graphicFrameChg chg="add mod modGraphic">
          <ac:chgData name="Vijay Bogala" userId="63504118-204c-4be1-80aa-b03b0ab20c39" providerId="ADAL" clId="{374F5938-D6BE-4DF1-A10B-2FA049B80B8D}" dt="2025-10-27T10:54:30.505" v="3551" actId="1036"/>
          <ac:graphicFrameMkLst>
            <pc:docMk/>
            <pc:sldMk cId="1653851459" sldId="278"/>
            <ac:graphicFrameMk id="7" creationId="{AE94382F-DDBC-8A73-7E86-AADE94239B1E}"/>
          </ac:graphicFrameMkLst>
        </pc:graphicFrameChg>
      </pc:sldChg>
      <pc:sldChg chg="modSp add mod ord">
        <pc:chgData name="Vijay Bogala" userId="63504118-204c-4be1-80aa-b03b0ab20c39" providerId="ADAL" clId="{374F5938-D6BE-4DF1-A10B-2FA049B80B8D}" dt="2025-10-27T10:50:12.265" v="3387" actId="403"/>
        <pc:sldMkLst>
          <pc:docMk/>
          <pc:sldMk cId="2801970128" sldId="279"/>
        </pc:sldMkLst>
        <pc:spChg chg="mod">
          <ac:chgData name="Vijay Bogala" userId="63504118-204c-4be1-80aa-b03b0ab20c39" providerId="ADAL" clId="{374F5938-D6BE-4DF1-A10B-2FA049B80B8D}" dt="2025-10-27T09:18:33.491" v="2218" actId="20577"/>
          <ac:spMkLst>
            <pc:docMk/>
            <pc:sldMk cId="2801970128" sldId="279"/>
            <ac:spMk id="5" creationId="{040B2694-0A31-019F-0BE1-381A61C8EDB9}"/>
          </ac:spMkLst>
        </pc:spChg>
        <pc:spChg chg="mod">
          <ac:chgData name="Vijay Bogala" userId="63504118-204c-4be1-80aa-b03b0ab20c39" providerId="ADAL" clId="{374F5938-D6BE-4DF1-A10B-2FA049B80B8D}" dt="2025-10-27T10:50:12.265" v="3387" actId="403"/>
          <ac:spMkLst>
            <pc:docMk/>
            <pc:sldMk cId="2801970128" sldId="279"/>
            <ac:spMk id="10" creationId="{DF5A513C-04CC-F2DE-67CD-844288764E5B}"/>
          </ac:spMkLst>
        </pc:spChg>
        <pc:spChg chg="mod">
          <ac:chgData name="Vijay Bogala" userId="63504118-204c-4be1-80aa-b03b0ab20c39" providerId="ADAL" clId="{374F5938-D6BE-4DF1-A10B-2FA049B80B8D}" dt="2025-10-27T10:49:45.022" v="3384" actId="20577"/>
          <ac:spMkLst>
            <pc:docMk/>
            <pc:sldMk cId="2801970128" sldId="279"/>
            <ac:spMk id="11" creationId="{833D72C5-F6AF-127E-69CB-138FF102B772}"/>
          </ac:spMkLst>
        </pc:spChg>
      </pc:sldChg>
      <pc:sldChg chg="modSp add mod">
        <pc:chgData name="Vijay Bogala" userId="63504118-204c-4be1-80aa-b03b0ab20c39" providerId="ADAL" clId="{374F5938-D6BE-4DF1-A10B-2FA049B80B8D}" dt="2025-10-27T10:21:28.856" v="3022" actId="20577"/>
        <pc:sldMkLst>
          <pc:docMk/>
          <pc:sldMk cId="1477686136" sldId="280"/>
        </pc:sldMkLst>
        <pc:spChg chg="mod">
          <ac:chgData name="Vijay Bogala" userId="63504118-204c-4be1-80aa-b03b0ab20c39" providerId="ADAL" clId="{374F5938-D6BE-4DF1-A10B-2FA049B80B8D}" dt="2025-10-27T10:21:28.856" v="3022" actId="20577"/>
          <ac:spMkLst>
            <pc:docMk/>
            <pc:sldMk cId="1477686136" sldId="280"/>
            <ac:spMk id="5" creationId="{4E8BD5E2-8741-D225-9F6C-4F8FB8FD0C90}"/>
          </ac:spMkLst>
        </pc:spChg>
        <pc:spChg chg="mod">
          <ac:chgData name="Vijay Bogala" userId="63504118-204c-4be1-80aa-b03b0ab20c39" providerId="ADAL" clId="{374F5938-D6BE-4DF1-A10B-2FA049B80B8D}" dt="2025-10-27T10:03:45.840" v="2926"/>
          <ac:spMkLst>
            <pc:docMk/>
            <pc:sldMk cId="1477686136" sldId="280"/>
            <ac:spMk id="10" creationId="{81FBB6E4-2720-0069-076D-096BBE86579C}"/>
          </ac:spMkLst>
        </pc:spChg>
      </pc:sldChg>
      <pc:sldMasterChg chg="modSp mod">
        <pc:chgData name="Vijay Bogala" userId="63504118-204c-4be1-80aa-b03b0ab20c39" providerId="ADAL" clId="{374F5938-D6BE-4DF1-A10B-2FA049B80B8D}" dt="2025-10-24T21:04:58.113" v="58" actId="6549"/>
        <pc:sldMasterMkLst>
          <pc:docMk/>
          <pc:sldMasterMk cId="2653178425" sldId="2147483660"/>
        </pc:sldMasterMkLst>
        <pc:spChg chg="mod">
          <ac:chgData name="Vijay Bogala" userId="63504118-204c-4be1-80aa-b03b0ab20c39" providerId="ADAL" clId="{374F5938-D6BE-4DF1-A10B-2FA049B80B8D}" dt="2025-10-24T21:04:23.330" v="24" actId="20577"/>
          <ac:spMkLst>
            <pc:docMk/>
            <pc:sldMasterMk cId="2653178425" sldId="2147483660"/>
            <ac:spMk id="4" creationId="{A6D593D3-E60D-CF97-AC8A-2B02D933B02F}"/>
          </ac:spMkLst>
        </pc:spChg>
        <pc:spChg chg="mod">
          <ac:chgData name="Vijay Bogala" userId="63504118-204c-4be1-80aa-b03b0ab20c39" providerId="ADAL" clId="{374F5938-D6BE-4DF1-A10B-2FA049B80B8D}" dt="2025-10-24T21:03:57.319" v="11" actId="20577"/>
          <ac:spMkLst>
            <pc:docMk/>
            <pc:sldMasterMk cId="2653178425" sldId="2147483660"/>
            <ac:spMk id="10" creationId="{5F882E33-D020-7E7B-7744-FA472C533769}"/>
          </ac:spMkLst>
        </pc:spChg>
        <pc:spChg chg="mod">
          <ac:chgData name="Vijay Bogala" userId="63504118-204c-4be1-80aa-b03b0ab20c39" providerId="ADAL" clId="{374F5938-D6BE-4DF1-A10B-2FA049B80B8D}" dt="2025-10-24T21:04:58.113" v="58" actId="6549"/>
          <ac:spMkLst>
            <pc:docMk/>
            <pc:sldMasterMk cId="2653178425" sldId="2147483660"/>
            <ac:spMk id="17" creationId="{A983DE9D-3043-CD58-EF37-FD7A4639229C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/>
              <a:t>12. </a:t>
            </a:r>
            <a:r>
              <a:rPr lang="de-DE" err="1"/>
              <a:t>Machine</a:t>
            </a:r>
            <a:r>
              <a:rPr lang="de-DE"/>
              <a:t> </a:t>
            </a:r>
            <a:r>
              <a:rPr lang="de-DE" err="1"/>
              <a:t>Bed</a:t>
            </a:r>
            <a:r>
              <a:rPr lang="de-DE"/>
              <a:t> &amp; Yaw System  </a:t>
            </a:r>
          </a:p>
          <a:p>
            <a:pPr lvl="1"/>
            <a:r>
              <a:rPr lang="de-DE"/>
              <a:t>13. Tower  </a:t>
            </a:r>
          </a:p>
          <a:p>
            <a:pPr lvl="1"/>
            <a:r>
              <a:rPr lang="de-DE"/>
              <a:t>14. </a:t>
            </a:r>
            <a:r>
              <a:rPr lang="de-DE" err="1"/>
              <a:t>Foundation</a:t>
            </a:r>
            <a:r>
              <a:rPr lang="de-DE"/>
              <a:t>  </a:t>
            </a:r>
          </a:p>
          <a:p>
            <a:pPr lvl="1"/>
            <a:r>
              <a:rPr lang="de-DE"/>
              <a:t>15. Storage System </a:t>
            </a:r>
          </a:p>
          <a:p>
            <a:pPr lvl="1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/>
              <a:t>1.  </a:t>
            </a:r>
            <a:r>
              <a:rPr lang="de-DE" err="1"/>
              <a:t>Windfarm</a:t>
            </a:r>
            <a:r>
              <a:rPr lang="de-DE"/>
              <a:t> Project Development  </a:t>
            </a:r>
          </a:p>
          <a:p>
            <a:pPr lvl="1"/>
            <a:r>
              <a:rPr lang="de-DE"/>
              <a:t>2.  Loads and Dynamics  </a:t>
            </a:r>
          </a:p>
          <a:p>
            <a:pPr lvl="1"/>
            <a:r>
              <a:rPr lang="de-DE"/>
              <a:t>3.  Feedback Controller  </a:t>
            </a:r>
          </a:p>
          <a:p>
            <a:pPr lvl="1"/>
            <a:r>
              <a:rPr lang="de-DE"/>
              <a:t>4.  Lidar-</a:t>
            </a:r>
            <a:r>
              <a:rPr lang="de-DE" err="1"/>
              <a:t>Assisted</a:t>
            </a:r>
            <a:r>
              <a:rPr lang="de-DE"/>
              <a:t> Controller  </a:t>
            </a:r>
          </a:p>
          <a:p>
            <a:pPr lvl="1"/>
            <a:r>
              <a:rPr lang="de-DE"/>
              <a:t>5.  Rotor Blade </a:t>
            </a:r>
            <a:r>
              <a:rPr lang="de-DE" err="1"/>
              <a:t>Aerodynamics</a:t>
            </a:r>
            <a:r>
              <a:rPr lang="de-DE"/>
              <a:t>  </a:t>
            </a:r>
          </a:p>
          <a:p>
            <a:pPr lvl="1"/>
            <a:r>
              <a:rPr lang="de-DE"/>
              <a:t>6.  Rotor Blade </a:t>
            </a:r>
            <a:r>
              <a:rPr lang="de-DE" err="1"/>
              <a:t>Structures</a:t>
            </a:r>
            <a:r>
              <a:rPr lang="de-DE"/>
              <a:t>  </a:t>
            </a:r>
          </a:p>
          <a:p>
            <a:pPr lvl="1"/>
            <a:r>
              <a:rPr lang="de-DE"/>
              <a:t>7.  </a:t>
            </a:r>
            <a:r>
              <a:rPr lang="de-DE" err="1"/>
              <a:t>Electrical</a:t>
            </a:r>
            <a:r>
              <a:rPr lang="de-DE"/>
              <a:t> </a:t>
            </a:r>
            <a:r>
              <a:rPr lang="de-DE" err="1"/>
              <a:t>Drivetrain</a:t>
            </a:r>
            <a:r>
              <a:rPr lang="de-DE"/>
              <a:t> (EDT)  </a:t>
            </a:r>
          </a:p>
          <a:p>
            <a:pPr lvl="1"/>
            <a:r>
              <a:rPr lang="de-DE"/>
              <a:t>8.  </a:t>
            </a:r>
            <a:r>
              <a:rPr lang="de-DE" err="1"/>
              <a:t>Grid</a:t>
            </a:r>
            <a:r>
              <a:rPr lang="de-DE"/>
              <a:t> Code Development (GCD)  </a:t>
            </a:r>
          </a:p>
          <a:p>
            <a:pPr lvl="1"/>
            <a:r>
              <a:rPr lang="de-DE"/>
              <a:t>9.  Rotor Hub &amp; Pitch System  </a:t>
            </a:r>
          </a:p>
          <a:p>
            <a:pPr lvl="1"/>
            <a:r>
              <a:rPr lang="de-DE"/>
              <a:t>10. Rotor </a:t>
            </a:r>
            <a:r>
              <a:rPr lang="de-DE" err="1"/>
              <a:t>Bearing</a:t>
            </a:r>
            <a:r>
              <a:rPr lang="de-DE"/>
              <a:t> System  </a:t>
            </a:r>
          </a:p>
          <a:p>
            <a:pPr lvl="1"/>
            <a:r>
              <a:rPr lang="de-DE"/>
              <a:t>11. </a:t>
            </a:r>
            <a:r>
              <a:rPr lang="de-DE" err="1"/>
              <a:t>Gearbox</a:t>
            </a:r>
            <a:r>
              <a:rPr lang="de-DE"/>
              <a:t>, Brake, Coupling  </a:t>
            </a:r>
          </a:p>
          <a:p>
            <a:pPr lvl="1"/>
            <a:r>
              <a:rPr lang="de-DE"/>
              <a:t>						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D9B92D8-576F-E2EC-294B-2558F9D8C68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647B16-EA31-6786-DA18-D9B47CB286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31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err="1"/>
              <a:t>Bibliography</a:t>
            </a:r>
            <a:r>
              <a:rPr lang="de-DE"/>
              <a:t> – </a:t>
            </a:r>
            <a:r>
              <a:rPr lang="de-DE" err="1"/>
              <a:t>team</a:t>
            </a:r>
            <a:r>
              <a:rPr lang="de-DE"/>
              <a:t> </a:t>
            </a:r>
            <a:r>
              <a:rPr lang="de-DE" err="1"/>
              <a:t>name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[1] </a:t>
            </a:r>
            <a:r>
              <a:rPr lang="en-GB"/>
              <a:t>“How HOMER Calculates Wind Turbine Power Output,” </a:t>
            </a:r>
            <a:r>
              <a:rPr lang="en-GB" i="1"/>
              <a:t>Homerenergy.com</a:t>
            </a:r>
            <a:r>
              <a:rPr lang="en-GB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[2] …..</a:t>
            </a:r>
            <a:endParaRPr lang="it-IT"/>
          </a:p>
          <a:p>
            <a:pPr lvl="0"/>
            <a:endParaRPr lang="de-DE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The style </a:t>
            </a:r>
            <a:r>
              <a:rPr lang="it-IT" err="1"/>
              <a:t>chosen</a:t>
            </a:r>
            <a:r>
              <a:rPr lang="it-IT"/>
              <a:t> for </a:t>
            </a:r>
            <a:r>
              <a:rPr lang="it-IT" err="1"/>
              <a:t>citation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IEEE, so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want</a:t>
            </a:r>
            <a:r>
              <a:rPr lang="it-IT"/>
              <a:t> to create </a:t>
            </a:r>
            <a:r>
              <a:rPr lang="it-IT" err="1"/>
              <a:t>your</a:t>
            </a:r>
            <a:r>
              <a:rPr lang="it-IT"/>
              <a:t> </a:t>
            </a:r>
            <a:r>
              <a:rPr lang="it-IT" err="1"/>
              <a:t>citation</a:t>
            </a:r>
            <a:r>
              <a:rPr lang="it-IT"/>
              <a:t> follow </a:t>
            </a:r>
            <a:r>
              <a:rPr lang="it-IT" err="1"/>
              <a:t>that</a:t>
            </a:r>
            <a:r>
              <a:rPr lang="it-IT"/>
              <a:t> style.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want</a:t>
            </a:r>
            <a:r>
              <a:rPr lang="it-IT"/>
              <a:t> to create an IEEE </a:t>
            </a:r>
            <a:r>
              <a:rPr lang="it-IT" err="1"/>
              <a:t>citation</a:t>
            </a:r>
            <a:r>
              <a:rPr lang="it-IT"/>
              <a:t> from a website, </a:t>
            </a:r>
            <a:r>
              <a:rPr lang="it-IT" err="1"/>
              <a:t>you</a:t>
            </a:r>
            <a:r>
              <a:rPr lang="it-IT"/>
              <a:t> can use some free </a:t>
            </a:r>
            <a:r>
              <a:rPr lang="it-IT" err="1"/>
              <a:t>converters</a:t>
            </a:r>
            <a:r>
              <a:rPr lang="it-IT"/>
              <a:t> </a:t>
            </a:r>
            <a:r>
              <a:rPr lang="it-IT" err="1"/>
              <a:t>available</a:t>
            </a:r>
            <a:r>
              <a:rPr lang="it-IT"/>
              <a:t> on the internet, like:</a:t>
            </a:r>
          </a:p>
          <a:p>
            <a:pPr algn="ctr"/>
            <a:r>
              <a:rPr lang="en-GB" b="1">
                <a:hlinkClick r:id="rId2"/>
              </a:rPr>
              <a:t>https://www.mybib.com/tools/ieee-citation-generator</a:t>
            </a:r>
            <a:r>
              <a:rPr lang="en-GB" b="1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43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err="1"/>
              <a:t>Bibliography</a:t>
            </a:r>
            <a:r>
              <a:rPr lang="de-DE"/>
              <a:t> – </a:t>
            </a:r>
            <a:r>
              <a:rPr lang="de-DE" err="1"/>
              <a:t>team</a:t>
            </a:r>
            <a:r>
              <a:rPr lang="de-DE"/>
              <a:t> </a:t>
            </a:r>
            <a:r>
              <a:rPr lang="de-DE" err="1"/>
              <a:t>name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[1] </a:t>
            </a:r>
            <a:r>
              <a:rPr lang="en-GB"/>
              <a:t>“How HOMER Calculates Wind Turbine Power Output,” </a:t>
            </a:r>
            <a:r>
              <a:rPr lang="en-GB" i="1"/>
              <a:t>Homerenergy.com</a:t>
            </a:r>
            <a:r>
              <a:rPr lang="en-GB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[2] …..</a:t>
            </a:r>
            <a:endParaRPr lang="it-IT"/>
          </a:p>
          <a:p>
            <a:pPr lvl="0"/>
            <a:endParaRPr lang="de-DE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28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35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89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009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55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613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711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189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3" name="Rectangle 7">
            <a:extLst>
              <a:ext uri="{FF2B5EF4-FFF2-40B4-BE49-F238E27FC236}">
                <a16:creationId xmlns:a16="http://schemas.microsoft.com/office/drawing/2014/main" id="{A08F222C-E6B4-CB18-1940-4D03D41410C5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248E6A6-5F2B-4404-D02B-D0186EA2675E}"/>
              </a:ext>
            </a:extLst>
          </p:cNvPr>
          <p:cNvSpPr txBox="1"/>
          <p:nvPr userDrawn="1"/>
        </p:nvSpPr>
        <p:spPr>
          <a:xfrm>
            <a:off x="3913526" y="4104491"/>
            <a:ext cx="4142630" cy="99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2st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Date: 7th  2025</a:t>
            </a:r>
          </a:p>
          <a:p>
            <a:endParaRPr lang="en-GB">
              <a:latin typeface="Aptos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382245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/>
              <a:t>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 (</a:t>
            </a:r>
            <a:r>
              <a:rPr lang="de-DE" err="1"/>
              <a:t>Aptos</a:t>
            </a:r>
            <a:r>
              <a:rPr lang="de-DE"/>
              <a:t>, 22)</a:t>
            </a:r>
          </a:p>
          <a:p>
            <a:pPr lvl="1"/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(</a:t>
            </a:r>
            <a:r>
              <a:rPr lang="de-DE" err="1"/>
              <a:t>Aptos</a:t>
            </a:r>
            <a:r>
              <a:rPr lang="de-DE"/>
              <a:t>, 20)</a:t>
            </a:r>
          </a:p>
          <a:p>
            <a:pPr lvl="0"/>
            <a:r>
              <a:rPr lang="de-DE"/>
              <a:t>X</a:t>
            </a:r>
          </a:p>
          <a:p>
            <a:pPr lvl="1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List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contents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, 44)</a:t>
            </a:r>
            <a:endParaRPr lang="en-GB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 userDrawn="1"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an </a:t>
            </a:r>
            <a:r>
              <a:rPr lang="it-IT" err="1"/>
              <a:t>example</a:t>
            </a:r>
            <a:r>
              <a:rPr lang="it-IT"/>
              <a:t> </a:t>
            </a:r>
            <a:r>
              <a:rPr lang="it-IT" b="1"/>
              <a:t>BUT</a:t>
            </a:r>
            <a:br>
              <a:rPr lang="it-IT"/>
            </a:br>
            <a:r>
              <a:rPr lang="it-IT"/>
              <a:t>use the </a:t>
            </a:r>
            <a:r>
              <a:rPr lang="it-IT" err="1"/>
              <a:t>same</a:t>
            </a:r>
            <a:r>
              <a:rPr lang="it-IT"/>
              <a:t> style and short, concise bullet points) </a:t>
            </a:r>
            <a:br>
              <a:rPr lang="it-IT"/>
            </a:br>
            <a:r>
              <a:rPr lang="it-IT" err="1"/>
              <a:t>Only</a:t>
            </a:r>
            <a:r>
              <a:rPr lang="it-IT"/>
              <a:t> </a:t>
            </a:r>
            <a:r>
              <a:rPr lang="it-IT" err="1"/>
              <a:t>topics</a:t>
            </a:r>
            <a:r>
              <a:rPr lang="it-IT"/>
              <a:t> for the 4 min </a:t>
            </a:r>
            <a:r>
              <a:rPr lang="it-IT" err="1"/>
              <a:t>timeslot</a:t>
            </a:r>
            <a:r>
              <a:rPr lang="it-IT"/>
              <a:t>!</a:t>
            </a:r>
            <a:endParaRPr lang="en-GB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7DF5AC43-E5EF-0524-5C72-3AC43D2D1965}"/>
              </a:ext>
            </a:extLst>
          </p:cNvPr>
          <p:cNvSpPr/>
          <p:nvPr userDrawn="1"/>
        </p:nvSpPr>
        <p:spPr>
          <a:xfrm>
            <a:off x="7392013" y="172238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Use the </a:t>
            </a:r>
            <a:r>
              <a:rPr lang="it-IT" err="1"/>
              <a:t>heading</a:t>
            </a:r>
            <a:r>
              <a:rPr lang="it-IT"/>
              <a:t> in the </a:t>
            </a:r>
            <a:r>
              <a:rPr lang="it-IT" err="1"/>
              <a:t>same</a:t>
            </a:r>
            <a:r>
              <a:rPr lang="it-IT"/>
              <a:t> style </a:t>
            </a:r>
            <a:endParaRPr lang="en-GB"/>
          </a:p>
        </p:txBody>
      </p:sp>
      <p:cxnSp>
        <p:nvCxnSpPr>
          <p:cNvPr id="5" name="Straight Arrow Connector 21">
            <a:extLst>
              <a:ext uri="{FF2B5EF4-FFF2-40B4-BE49-F238E27FC236}">
                <a16:creationId xmlns:a16="http://schemas.microsoft.com/office/drawing/2014/main" id="{E14BA36E-5CEF-0525-3ADE-5A38CD19B2C1}"/>
              </a:ext>
            </a:extLst>
          </p:cNvPr>
          <p:cNvCxnSpPr>
            <a:cxnSpLocks/>
            <a:stCxn id="3" idx="0"/>
          </p:cNvCxnSpPr>
          <p:nvPr userDrawn="1"/>
        </p:nvCxnSpPr>
        <p:spPr>
          <a:xfrm flipH="1" flipV="1">
            <a:off x="7108466" y="1095661"/>
            <a:ext cx="1585182" cy="626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858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 err="1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</a:t>
            </a: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Syria</a:t>
            </a:r>
            <a:endParaRPr kumimoji="0" lang="en-GB" sz="6600" b="1" i="0" u="none" strike="noStrike" kern="1200" cap="none" spc="0" normalizeH="0" baseline="0" noProof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8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/>
              <a:t>Weekly report: Team X</a:t>
            </a:r>
            <a:endParaRPr lang="en-GB" sz="400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/>
              <a:t>Week </a:t>
            </a:r>
            <a:r>
              <a:rPr lang="it-IT" sz="2000" err="1"/>
              <a:t>number</a:t>
            </a:r>
            <a:r>
              <a:rPr lang="it-IT" sz="2000"/>
              <a:t>: X</a:t>
            </a:r>
          </a:p>
          <a:p>
            <a:r>
              <a:rPr lang="it-IT" sz="2000"/>
              <a:t>Date: DD/MM/20JJ</a:t>
            </a:r>
          </a:p>
          <a:p>
            <a:r>
              <a:rPr lang="it-IT" sz="200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 userDrawn="1"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 userDrawn="1"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First slide for groups</a:t>
            </a:r>
            <a:endParaRPr lang="en-GB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 userDrawn="1"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err="1"/>
              <a:t>Presented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: </a:t>
            </a:r>
            <a:r>
              <a:rPr lang="de-DE" err="1"/>
              <a:t>name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presenter</a:t>
            </a:r>
            <a:r>
              <a:rPr lang="de-DE"/>
              <a:t> / </a:t>
            </a:r>
            <a:r>
              <a:rPr lang="de-DE" err="1"/>
              <a:t>other</a:t>
            </a:r>
            <a:r>
              <a:rPr lang="de-DE"/>
              <a:t> </a:t>
            </a:r>
            <a:r>
              <a:rPr lang="de-DE" err="1"/>
              <a:t>group</a:t>
            </a:r>
            <a:r>
              <a:rPr lang="de-DE"/>
              <a:t>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4428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41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/>
              <a:t>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  <a:p>
            <a:pPr lvl="1"/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  <a:p>
            <a:pPr lvl="0"/>
            <a:r>
              <a:rPr lang="de-DE"/>
              <a:t>X</a:t>
            </a:r>
          </a:p>
          <a:p>
            <a:pPr lvl="1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List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contents</a:t>
            </a:r>
            <a:endParaRPr lang="en-GB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52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1. 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err="1"/>
              <a:t>efgh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, 20)</a:t>
            </a:r>
          </a:p>
          <a:p>
            <a:pPr lvl="1"/>
            <a:endParaRPr lang="de-DE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 userDrawn="1"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 userDrawn="1"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Use [1], [2], [3] for </a:t>
            </a:r>
            <a:r>
              <a:rPr lang="it-IT" err="1"/>
              <a:t>everything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have</a:t>
            </a:r>
            <a:r>
              <a:rPr lang="it-IT"/>
              <a:t> from a source (</a:t>
            </a:r>
            <a:r>
              <a:rPr lang="it-IT" err="1"/>
              <a:t>numbers</a:t>
            </a:r>
            <a:r>
              <a:rPr lang="it-IT"/>
              <a:t> </a:t>
            </a:r>
            <a:r>
              <a:rPr lang="it-IT" err="1"/>
              <a:t>should</a:t>
            </a:r>
            <a:r>
              <a:rPr lang="it-IT"/>
              <a:t> be the </a:t>
            </a:r>
            <a:r>
              <a:rPr lang="it-IT" err="1"/>
              <a:t>same</a:t>
            </a:r>
            <a:r>
              <a:rPr lang="it-IT"/>
              <a:t> like in the </a:t>
            </a:r>
            <a:r>
              <a:rPr lang="it-IT" err="1"/>
              <a:t>bibliography</a:t>
            </a:r>
            <a:r>
              <a:rPr lang="it-IT"/>
              <a:t>) (</a:t>
            </a:r>
            <a:r>
              <a:rPr lang="it-IT" err="1"/>
              <a:t>incl</a:t>
            </a:r>
            <a:r>
              <a:rPr lang="it-IT"/>
              <a:t>. pictures /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created</a:t>
            </a:r>
            <a:r>
              <a:rPr lang="it-IT"/>
              <a:t> </a:t>
            </a:r>
            <a:r>
              <a:rPr lang="it-IT" err="1"/>
              <a:t>them</a:t>
            </a:r>
            <a:r>
              <a:rPr lang="it-IT"/>
              <a:t> by </a:t>
            </a:r>
            <a:r>
              <a:rPr lang="it-IT" err="1"/>
              <a:t>your</a:t>
            </a:r>
            <a:r>
              <a:rPr lang="it-IT"/>
              <a:t> </a:t>
            </a:r>
            <a:r>
              <a:rPr lang="it-IT" err="1"/>
              <a:t>own</a:t>
            </a:r>
            <a:r>
              <a:rPr lang="it-IT"/>
              <a:t>, </a:t>
            </a:r>
            <a:r>
              <a:rPr lang="it-IT" err="1"/>
              <a:t>declare</a:t>
            </a:r>
            <a:r>
              <a:rPr lang="it-IT"/>
              <a:t> </a:t>
            </a:r>
            <a:r>
              <a:rPr lang="it-IT" err="1"/>
              <a:t>them</a:t>
            </a:r>
            <a:r>
              <a:rPr lang="it-IT"/>
              <a:t> </a:t>
            </a:r>
            <a:r>
              <a:rPr lang="it-IT" err="1"/>
              <a:t>as</a:t>
            </a:r>
            <a:r>
              <a:rPr lang="it-IT"/>
              <a:t> a </a:t>
            </a:r>
            <a:r>
              <a:rPr lang="it-IT" err="1"/>
              <a:t>thing</a:t>
            </a:r>
            <a:r>
              <a:rPr lang="it-IT"/>
              <a:t> </a:t>
            </a:r>
            <a:r>
              <a:rPr lang="it-IT" err="1"/>
              <a:t>you’ve</a:t>
            </a:r>
            <a:r>
              <a:rPr lang="it-IT"/>
              <a:t> </a:t>
            </a:r>
            <a:r>
              <a:rPr lang="it-IT" err="1"/>
              <a:t>done</a:t>
            </a:r>
            <a:r>
              <a:rPr lang="it-IT"/>
              <a:t> ) [Style </a:t>
            </a:r>
            <a:r>
              <a:rPr lang="it-IT" err="1"/>
              <a:t>Aptos</a:t>
            </a:r>
            <a:r>
              <a:rPr lang="it-IT"/>
              <a:t>/14]</a:t>
            </a:r>
            <a:endParaRPr lang="en-GB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 userDrawn="1"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 userDrawn="1"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an </a:t>
            </a:r>
            <a:r>
              <a:rPr lang="it-IT" err="1"/>
              <a:t>example</a:t>
            </a:r>
            <a:r>
              <a:rPr lang="it-IT"/>
              <a:t> </a:t>
            </a:r>
            <a:r>
              <a:rPr lang="it-IT" b="1"/>
              <a:t>BUT</a:t>
            </a:r>
          </a:p>
          <a:p>
            <a:pPr algn="ctr"/>
            <a:r>
              <a:rPr lang="it-IT"/>
              <a:t>an </a:t>
            </a:r>
            <a:r>
              <a:rPr lang="it-IT" err="1"/>
              <a:t>intial</a:t>
            </a:r>
            <a:r>
              <a:rPr lang="it-IT"/>
              <a:t> slide with </a:t>
            </a:r>
            <a:r>
              <a:rPr lang="it-IT" err="1"/>
              <a:t>all</a:t>
            </a:r>
            <a:r>
              <a:rPr lang="it-IT"/>
              <a:t> the tasks </a:t>
            </a:r>
            <a:r>
              <a:rPr lang="it-IT" err="1"/>
              <a:t>completed</a:t>
            </a:r>
            <a:r>
              <a:rPr lang="it-IT"/>
              <a:t> for the week </a:t>
            </a:r>
            <a:r>
              <a:rPr lang="it-IT" err="1"/>
              <a:t>should</a:t>
            </a:r>
            <a:r>
              <a:rPr lang="it-IT"/>
              <a:t> </a:t>
            </a:r>
            <a:r>
              <a:rPr lang="it-IT" err="1"/>
              <a:t>always</a:t>
            </a:r>
            <a:r>
              <a:rPr lang="it-IT"/>
              <a:t> be </a:t>
            </a:r>
            <a:r>
              <a:rPr lang="it-IT" err="1"/>
              <a:t>included</a:t>
            </a:r>
            <a:br>
              <a:rPr lang="it-IT"/>
            </a:br>
            <a:r>
              <a:rPr lang="it-IT"/>
              <a:t>Use the </a:t>
            </a:r>
            <a:r>
              <a:rPr lang="it-IT" err="1"/>
              <a:t>same</a:t>
            </a:r>
            <a:r>
              <a:rPr lang="it-IT"/>
              <a:t> style, do </a:t>
            </a:r>
            <a:r>
              <a:rPr lang="it-IT" err="1"/>
              <a:t>not</a:t>
            </a:r>
            <a:r>
              <a:rPr lang="it-IT"/>
              <a:t> </a:t>
            </a:r>
            <a:r>
              <a:rPr lang="it-IT" err="1"/>
              <a:t>write</a:t>
            </a:r>
            <a:r>
              <a:rPr lang="it-IT"/>
              <a:t> more text </a:t>
            </a:r>
            <a:r>
              <a:rPr lang="it-IT" err="1"/>
              <a:t>than</a:t>
            </a:r>
            <a:r>
              <a:rPr lang="it-IT"/>
              <a:t> </a:t>
            </a:r>
            <a:r>
              <a:rPr lang="it-IT" err="1"/>
              <a:t>necessary</a:t>
            </a:r>
            <a:r>
              <a:rPr lang="it-IT"/>
              <a:t> (short, concise bullet points are </a:t>
            </a:r>
            <a:r>
              <a:rPr lang="it-IT" err="1"/>
              <a:t>often</a:t>
            </a:r>
            <a:r>
              <a:rPr lang="it-IT"/>
              <a:t> </a:t>
            </a:r>
            <a:r>
              <a:rPr lang="it-IT" err="1"/>
              <a:t>enough</a:t>
            </a:r>
            <a:r>
              <a:rPr lang="it-IT"/>
              <a:t>)</a:t>
            </a:r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 userDrawn="1"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3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1. 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endParaRPr lang="de-DE"/>
          </a:p>
          <a:p>
            <a:pPr lvl="1"/>
            <a:r>
              <a:rPr lang="de-DE" err="1"/>
              <a:t>efgh</a:t>
            </a:r>
            <a:endParaRPr lang="de-DE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4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1-i. </a:t>
            </a:r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 22)</a:t>
            </a:r>
          </a:p>
          <a:p>
            <a:pPr lvl="1"/>
            <a:r>
              <a:rPr lang="de-DE" err="1"/>
              <a:t>efgh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 userDrawn="1"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an </a:t>
            </a:r>
            <a:r>
              <a:rPr lang="it-IT" err="1"/>
              <a:t>example</a:t>
            </a:r>
            <a:r>
              <a:rPr lang="it-IT"/>
              <a:t> BUT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use </a:t>
            </a:r>
            <a:r>
              <a:rPr lang="it-IT" err="1"/>
              <a:t>underpoints</a:t>
            </a:r>
            <a:r>
              <a:rPr lang="it-IT"/>
              <a:t> </a:t>
            </a:r>
            <a:r>
              <a:rPr lang="it-IT" err="1"/>
              <a:t>please</a:t>
            </a:r>
            <a:r>
              <a:rPr lang="it-IT"/>
              <a:t> with the i, ii, iii….</a:t>
            </a:r>
            <a:endParaRPr lang="en-GB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 userDrawn="1"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2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1-i. </a:t>
            </a:r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endParaRPr lang="de-DE"/>
          </a:p>
          <a:p>
            <a:pPr lvl="1"/>
            <a:r>
              <a:rPr lang="de-DE" err="1"/>
              <a:t>efgh</a:t>
            </a:r>
            <a:endParaRPr lang="de-DE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7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X. Graph</a:t>
            </a:r>
            <a:endParaRPr lang="en-GB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(</a:t>
            </a:r>
            <a:r>
              <a:rPr lang="it-IT" sz="1100" err="1"/>
              <a:t>Description</a:t>
            </a:r>
            <a:r>
              <a:rPr lang="it-IT" sz="1100"/>
              <a:t> of the </a:t>
            </a:r>
            <a:r>
              <a:rPr lang="it-IT" sz="1100" err="1"/>
              <a:t>graph</a:t>
            </a:r>
            <a:r>
              <a:rPr lang="it-IT" sz="1100"/>
              <a:t>, </a:t>
            </a:r>
            <a:r>
              <a:rPr lang="it-IT" sz="1100" err="1"/>
              <a:t>example</a:t>
            </a:r>
            <a:r>
              <a:rPr lang="it-IT" sz="1100"/>
              <a:t>: </a:t>
            </a:r>
            <a:r>
              <a:rPr lang="it-IT" sz="1100" i="1"/>
              <a:t>power curve power over wind speed</a:t>
            </a:r>
            <a:r>
              <a:rPr lang="it-IT" sz="1100"/>
              <a:t> )</a:t>
            </a:r>
          </a:p>
          <a:p>
            <a:r>
              <a:rPr lang="it-IT" sz="1100"/>
              <a:t>(</a:t>
            </a:r>
            <a:r>
              <a:rPr lang="it-IT" sz="1100" err="1"/>
              <a:t>Citation</a:t>
            </a:r>
            <a:r>
              <a:rPr lang="it-IT" sz="1100"/>
              <a:t> of the sources, </a:t>
            </a:r>
            <a:r>
              <a:rPr lang="it-IT" sz="1100" err="1"/>
              <a:t>example</a:t>
            </a:r>
            <a:r>
              <a:rPr lang="it-IT" sz="1100"/>
              <a:t>:</a:t>
            </a:r>
            <a:r>
              <a:rPr lang="it-IT" sz="1100" b="1"/>
              <a:t> </a:t>
            </a:r>
            <a:r>
              <a:rPr lang="it-IT" sz="1100" b="0"/>
              <a:t>[1] </a:t>
            </a:r>
            <a:r>
              <a:rPr lang="it-IT" sz="1100"/>
              <a:t>)  </a:t>
            </a:r>
          </a:p>
          <a:p>
            <a:r>
              <a:rPr lang="it-IT" sz="1100"/>
              <a:t>(Last date of access, </a:t>
            </a:r>
            <a:r>
              <a:rPr lang="it-IT" sz="1100" err="1"/>
              <a:t>example</a:t>
            </a:r>
            <a:r>
              <a:rPr lang="it-IT" sz="1100"/>
              <a:t>: 21/12/2015)</a:t>
            </a:r>
            <a:endParaRPr lang="en-GB" sz="110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err="1"/>
              <a:t>Add</a:t>
            </a:r>
            <a:r>
              <a:rPr lang="it-IT" sz="1400"/>
              <a:t> a link to the </a:t>
            </a:r>
            <a:r>
              <a:rPr lang="it-IT" sz="1400" err="1"/>
              <a:t>reference</a:t>
            </a:r>
            <a:r>
              <a:rPr lang="it-IT" sz="1400"/>
              <a:t> </a:t>
            </a:r>
            <a:r>
              <a:rPr lang="it-IT" sz="1400" err="1"/>
              <a:t>number</a:t>
            </a:r>
            <a:r>
              <a:rPr lang="it-IT" sz="1400"/>
              <a:t> </a:t>
            </a:r>
            <a:r>
              <a:rPr lang="it-IT" sz="1400" err="1"/>
              <a:t>that</a:t>
            </a:r>
            <a:r>
              <a:rPr lang="it-IT" sz="1400"/>
              <a:t> </a:t>
            </a:r>
            <a:r>
              <a:rPr lang="it-IT" sz="1400" err="1"/>
              <a:t>goes</a:t>
            </a:r>
            <a:r>
              <a:rPr lang="it-IT" sz="1400"/>
              <a:t> to the last slide: highlight the </a:t>
            </a:r>
            <a:r>
              <a:rPr lang="it-IT" sz="1400" err="1"/>
              <a:t>number</a:t>
            </a:r>
            <a:r>
              <a:rPr lang="it-IT" sz="1400"/>
              <a:t>-&gt;</a:t>
            </a:r>
            <a:r>
              <a:rPr lang="it-IT" sz="1400" err="1"/>
              <a:t>right</a:t>
            </a:r>
            <a:r>
              <a:rPr lang="it-IT" sz="1400"/>
              <a:t> click-&gt;</a:t>
            </a:r>
            <a:r>
              <a:rPr lang="it-IT" sz="1400" err="1"/>
              <a:t>select</a:t>
            </a:r>
            <a:r>
              <a:rPr lang="it-IT" sz="1400"/>
              <a:t> link-&gt;place in </a:t>
            </a:r>
            <a:r>
              <a:rPr lang="it-IT" sz="1400" err="1"/>
              <a:t>this</a:t>
            </a:r>
            <a:r>
              <a:rPr lang="it-IT" sz="1400"/>
              <a:t> </a:t>
            </a:r>
            <a:r>
              <a:rPr lang="it-IT" sz="1400" err="1"/>
              <a:t>document</a:t>
            </a:r>
            <a:r>
              <a:rPr lang="it-IT" sz="1400"/>
              <a:t>-&gt;</a:t>
            </a:r>
            <a:r>
              <a:rPr lang="it-IT" sz="1400" err="1"/>
              <a:t>select</a:t>
            </a:r>
            <a:r>
              <a:rPr lang="it-IT" sz="1400"/>
              <a:t> last slide</a:t>
            </a:r>
            <a:endParaRPr lang="en-GB" sz="140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X. Graph</a:t>
            </a:r>
            <a:endParaRPr lang="en-GB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(</a:t>
            </a:r>
            <a:r>
              <a:rPr lang="it-IT" sz="1100" err="1"/>
              <a:t>Description</a:t>
            </a:r>
            <a:r>
              <a:rPr lang="it-IT" sz="1100"/>
              <a:t> of the </a:t>
            </a:r>
            <a:r>
              <a:rPr lang="it-IT" sz="1100" err="1"/>
              <a:t>graph</a:t>
            </a:r>
            <a:r>
              <a:rPr lang="it-IT" sz="1100"/>
              <a:t>, </a:t>
            </a:r>
            <a:r>
              <a:rPr lang="it-IT" sz="1100" err="1"/>
              <a:t>example</a:t>
            </a:r>
            <a:r>
              <a:rPr lang="it-IT" sz="1100"/>
              <a:t>: </a:t>
            </a:r>
            <a:r>
              <a:rPr lang="it-IT" sz="1100" i="1"/>
              <a:t>power curve power over wind speed</a:t>
            </a:r>
            <a:r>
              <a:rPr lang="it-IT" sz="1100"/>
              <a:t> )</a:t>
            </a:r>
          </a:p>
          <a:p>
            <a:r>
              <a:rPr lang="it-IT" sz="1100"/>
              <a:t>(</a:t>
            </a:r>
            <a:r>
              <a:rPr lang="it-IT" sz="1100" err="1"/>
              <a:t>Citation</a:t>
            </a:r>
            <a:r>
              <a:rPr lang="it-IT" sz="1100"/>
              <a:t> of the sources, </a:t>
            </a:r>
            <a:r>
              <a:rPr lang="it-IT" sz="1100" err="1"/>
              <a:t>example</a:t>
            </a:r>
            <a:r>
              <a:rPr lang="it-IT" sz="1100"/>
              <a:t>:</a:t>
            </a:r>
            <a:r>
              <a:rPr lang="it-IT" sz="1100" b="1"/>
              <a:t> </a:t>
            </a:r>
            <a:r>
              <a:rPr lang="it-IT" sz="1100" b="0"/>
              <a:t>[1] </a:t>
            </a:r>
            <a:r>
              <a:rPr lang="it-IT" sz="1100"/>
              <a:t>)  </a:t>
            </a:r>
          </a:p>
          <a:p>
            <a:r>
              <a:rPr lang="it-IT" sz="1100"/>
              <a:t>(Last date of access, </a:t>
            </a:r>
            <a:r>
              <a:rPr lang="it-IT" sz="1100" err="1"/>
              <a:t>example</a:t>
            </a:r>
            <a:r>
              <a:rPr lang="it-IT" sz="1100"/>
              <a:t>: 21/12/2015)</a:t>
            </a:r>
            <a:endParaRPr lang="en-GB" sz="110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7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28/10/2025</a:t>
            </a:r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 userDrawn="1"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 userDrawn="1"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 userDrawn="1"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5F882E33-D020-7E7B-7744-FA472C533769}"/>
              </a:ext>
            </a:extLst>
          </p:cNvPr>
          <p:cNvSpPr txBox="1">
            <a:spLocks/>
          </p:cNvSpPr>
          <p:nvPr userDrawn="1"/>
        </p:nvSpPr>
        <p:spPr>
          <a:xfrm>
            <a:off x="2878527" y="6564113"/>
            <a:ext cx="5596085" cy="36512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Vijay Bogala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983DE9D-3043-CD58-EF37-FD7A4639229C}"/>
              </a:ext>
            </a:extLst>
          </p:cNvPr>
          <p:cNvSpPr txBox="1"/>
          <p:nvPr userDrawn="1"/>
        </p:nvSpPr>
        <p:spPr>
          <a:xfrm>
            <a:off x="8505523" y="6616896"/>
            <a:ext cx="2817365" cy="25955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Grid code development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26531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3" r:id="rId2"/>
    <p:sldLayoutId id="2147483686" r:id="rId3"/>
    <p:sldLayoutId id="2147483674" r:id="rId4"/>
    <p:sldLayoutId id="2147483685" r:id="rId5"/>
    <p:sldLayoutId id="2147483684" r:id="rId6"/>
    <p:sldLayoutId id="2147483688" r:id="rId7"/>
    <p:sldLayoutId id="2147483666" r:id="rId8"/>
    <p:sldLayoutId id="2147483689" r:id="rId9"/>
    <p:sldLayoutId id="2147483662" r:id="rId10"/>
    <p:sldLayoutId id="2147483690" r:id="rId11"/>
    <p:sldLayoutId id="2147483664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Optimus Syria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27/10/2025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5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3" r:id="rId2"/>
    <p:sldLayoutId id="2147483675" r:id="rId3"/>
    <p:sldLayoutId id="2147483678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store.iec.ch/en/publication/29528" TargetMode="External"/><Relationship Id="rId2" Type="http://schemas.openxmlformats.org/officeDocument/2006/relationships/hyperlink" Target="https://tde.gov.sy/sites/default/files/2025-07/Rules%20and%20Conditions%20for%20Connecting%20Renewable%20Energy%20Projects%20to%20the%20Transmission%20and%20Distribution%20Networks.pdf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3FC7EDF-25D6-28E8-DCE0-52ED50209C25}"/>
              </a:ext>
            </a:extLst>
          </p:cNvPr>
          <p:cNvSpPr txBox="1"/>
          <p:nvPr/>
        </p:nvSpPr>
        <p:spPr>
          <a:xfrm>
            <a:off x="3913526" y="4104491"/>
            <a:ext cx="4142630" cy="99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>
                <a:solidFill>
                  <a:srgbClr val="0E2841">
                    <a:lumMod val="90000"/>
                    <a:lumOff val="10000"/>
                  </a:srgbClr>
                </a:solidFill>
                <a:latin typeface="Aptos (Textkörper)"/>
                <a:cs typeface="Times New Roman" panose="02020603050405020304" pitchFamily="18" charset="0"/>
              </a:rPr>
              <a:t>5th</a:t>
            </a: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 Week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Date:28  </a:t>
            </a:r>
            <a:r>
              <a:rPr kumimoji="0" lang="it-IT" sz="1800" b="0" i="0" u="none" strike="noStrike" kern="1200" cap="none" spc="0" normalizeH="0" baseline="0" noProof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Oct</a:t>
            </a: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. 2025</a:t>
            </a:r>
          </a:p>
          <a:p>
            <a:endParaRPr lang="en-GB">
              <a:latin typeface="Aptos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188679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BE6549-3E86-5AE5-9E5E-148C592FC8C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prstGeom prst="rect">
            <a:avLst/>
          </a:prstGeom>
        </p:spPr>
        <p:txBody>
          <a:bodyPr/>
          <a:lstStyle/>
          <a:p>
            <a:fld id="{E9760055-B4F0-4D03-A54C-8326910BC371}" type="datetime1">
              <a:rPr lang="en-GB" smtClean="0"/>
              <a:t>27/10/2025</a:t>
            </a:fld>
            <a:endParaRPr lang="en-GB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D6649A-1E87-C9DD-E3C2-12FE7407BD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00F9B30-73C2-F457-56BA-0324B85690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ACFA37C-C6C3-881E-9DEF-5A96ED2C1D15}"/>
              </a:ext>
            </a:extLst>
          </p:cNvPr>
          <p:cNvSpPr txBox="1">
            <a:spLocks/>
          </p:cNvSpPr>
          <p:nvPr/>
        </p:nvSpPr>
        <p:spPr>
          <a:xfrm>
            <a:off x="1565241" y="235849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ptos (Textkörper)"/>
                <a:ea typeface="+mj-ea"/>
                <a:cs typeface="+mj-cs"/>
              </a:defRPr>
            </a:lvl1pPr>
          </a:lstStyle>
          <a:p>
            <a:endParaRPr lang="en-GB" sz="400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103C8AC-ACFF-082C-E04A-301598446FCB}"/>
              </a:ext>
            </a:extLst>
          </p:cNvPr>
          <p:cNvSpPr txBox="1">
            <a:spLocks/>
          </p:cNvSpPr>
          <p:nvPr/>
        </p:nvSpPr>
        <p:spPr>
          <a:xfrm>
            <a:off x="1524000" y="2492563"/>
            <a:ext cx="9144000" cy="912598"/>
          </a:xfrm>
          <a:prstGeom prst="rect">
            <a:avLst/>
          </a:prstGeom>
        </p:spPr>
        <p:txBody>
          <a:bodyPr numCol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ptos (Textkörper)"/>
                <a:ea typeface="+mj-ea"/>
                <a:cs typeface="+mj-cs"/>
              </a:defRPr>
            </a:lvl1pPr>
          </a:lstStyle>
          <a:p>
            <a:r>
              <a:rPr lang="it-IT" sz="4000"/>
              <a:t>Weekly report: Team </a:t>
            </a:r>
            <a:r>
              <a:rPr lang="it-IT" sz="4000" err="1"/>
              <a:t>Grid</a:t>
            </a:r>
            <a:r>
              <a:rPr lang="it-IT" sz="4000"/>
              <a:t> code Development</a:t>
            </a:r>
            <a:endParaRPr lang="en-GB" sz="400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45C6A5A-D647-B958-532A-B6FD2180F534}"/>
              </a:ext>
            </a:extLst>
          </p:cNvPr>
          <p:cNvSpPr txBox="1"/>
          <p:nvPr/>
        </p:nvSpPr>
        <p:spPr>
          <a:xfrm>
            <a:off x="3591498" y="3539230"/>
            <a:ext cx="4786685" cy="12926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000">
                <a:latin typeface="Aptos (Textkörper)"/>
              </a:rPr>
              <a:t>Week </a:t>
            </a:r>
            <a:r>
              <a:rPr lang="it-IT" sz="2000" err="1">
                <a:latin typeface="Aptos (Textkörper)"/>
              </a:rPr>
              <a:t>number</a:t>
            </a:r>
            <a:r>
              <a:rPr lang="it-IT" sz="2000">
                <a:latin typeface="Aptos (Textkörper)"/>
              </a:rPr>
              <a:t>: 5</a:t>
            </a:r>
          </a:p>
          <a:p>
            <a:pPr algn="ctr"/>
            <a:r>
              <a:rPr lang="it-IT" sz="2000">
                <a:latin typeface="Aptos (Textkörper)"/>
              </a:rPr>
              <a:t>Date: 24/10/2025</a:t>
            </a:r>
          </a:p>
          <a:p>
            <a:pPr algn="ctr"/>
            <a:r>
              <a:rPr lang="it-IT" sz="2000">
                <a:latin typeface="Aptos (Textkörper)"/>
              </a:rPr>
              <a:t>Supervisor: </a:t>
            </a:r>
            <a:r>
              <a:rPr lang="en-US" sz="2000">
                <a:latin typeface="Aptos (Textkörper)"/>
              </a:rPr>
              <a:t>Prof. Dr. -Ing. Rajesh </a:t>
            </a:r>
            <a:r>
              <a:rPr lang="en-US" sz="2000" err="1">
                <a:latin typeface="Aptos (Textkörper)"/>
              </a:rPr>
              <a:t>Saiju</a:t>
            </a:r>
            <a:endParaRPr lang="it-IT" sz="2000">
              <a:latin typeface="Aptos (Textkörper)"/>
            </a:endParaRPr>
          </a:p>
          <a:p>
            <a:endParaRPr lang="en-GB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3C000AB-BF1C-5055-7B6C-B6CC03EBAE85}"/>
              </a:ext>
            </a:extLst>
          </p:cNvPr>
          <p:cNvSpPr txBox="1">
            <a:spLocks/>
          </p:cNvSpPr>
          <p:nvPr/>
        </p:nvSpPr>
        <p:spPr>
          <a:xfrm>
            <a:off x="3420429" y="4789634"/>
            <a:ext cx="5128821" cy="33171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Aptos (Textkörper)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err="1"/>
              <a:t>Presented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: Vijay Bogala / Josef </a:t>
            </a:r>
            <a:r>
              <a:rPr lang="de-DE" err="1"/>
              <a:t>Remberger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15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C666DE2-1276-7519-CD3A-64862C4F70A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/>
              <a:t>Additional </a:t>
            </a:r>
            <a:r>
              <a:rPr lang="de-DE" err="1"/>
              <a:t>characterstic</a:t>
            </a:r>
            <a:r>
              <a:rPr lang="de-DE"/>
              <a:t> </a:t>
            </a:r>
            <a:r>
              <a:rPr lang="de-DE" err="1"/>
              <a:t>parameters</a:t>
            </a:r>
            <a:endParaRPr lang="de-DE"/>
          </a:p>
          <a:p>
            <a:pPr lvl="0"/>
            <a:r>
              <a:rPr lang="de-DE" err="1"/>
              <a:t>Detailed</a:t>
            </a:r>
            <a:r>
              <a:rPr lang="de-DE"/>
              <a:t> </a:t>
            </a:r>
            <a:r>
              <a:rPr lang="de-DE" err="1"/>
              <a:t>guidelines</a:t>
            </a:r>
            <a:endParaRPr lang="de-DE"/>
          </a:p>
          <a:p>
            <a:pPr lvl="1"/>
            <a:endParaRPr lang="de-DE"/>
          </a:p>
        </p:txBody>
      </p:sp>
      <p:sp>
        <p:nvSpPr>
          <p:cNvPr id="22" name="Titel 21">
            <a:extLst>
              <a:ext uri="{FF2B5EF4-FFF2-40B4-BE49-F238E27FC236}">
                <a16:creationId xmlns:a16="http://schemas.microsoft.com/office/drawing/2014/main" id="{C01C5AA7-5821-01BD-1AC8-74837347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List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contents</a:t>
            </a:r>
            <a:endParaRPr lang="de-DE"/>
          </a:p>
        </p:txBody>
      </p:sp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278CF838-7112-4F3F-EAE6-B2D4ED8F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47D9-CCE9-448B-BCAE-B6078094F078}" type="datetime1">
              <a:rPr lang="en-GB" smtClean="0"/>
              <a:t>27/10/2025</a:t>
            </a:fld>
            <a:endParaRPr lang="en-GB"/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1F1D02DB-C1C0-0C64-772D-D708982E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1387F-7E1B-B66F-8A8B-D37009156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885B478-E7EF-ECA4-DB48-C6420B08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1. Additional </a:t>
            </a:r>
            <a:r>
              <a:rPr lang="de-DE" err="1"/>
              <a:t>characterstic</a:t>
            </a:r>
            <a:r>
              <a:rPr lang="de-DE"/>
              <a:t> </a:t>
            </a:r>
            <a:r>
              <a:rPr lang="de-DE" err="1"/>
              <a:t>parameters</a:t>
            </a:r>
            <a:r>
              <a:rPr lang="de-DE"/>
              <a:t>  </a:t>
            </a:r>
            <a:endParaRPr lang="en-GB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6BAB0D-3F10-C3B1-48F2-B358DD8D5A9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D1EE79A-E6D4-4691-9116-935A2AA336A9}" type="datetime1">
              <a:rPr lang="en-GB" smtClean="0"/>
              <a:t>27/10/2025</a:t>
            </a:fld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928DD6-EEB9-B1C9-023D-2D8F9E73654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4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2">
                <a:extLst>
                  <a:ext uri="{FF2B5EF4-FFF2-40B4-BE49-F238E27FC236}">
                    <a16:creationId xmlns:a16="http://schemas.microsoft.com/office/drawing/2014/main" id="{B1AB4002-86D6-0CED-AC52-5DCC91EA53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617239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71550" indent="-5143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+mj-lt"/>
                  <a:buAutoNum type="romanLcPeriod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2600" b="1"/>
                  <a:t>Voltage</a:t>
                </a:r>
                <a:r>
                  <a:rPr lang="de-DE" sz="2600"/>
                  <a:t>:</a:t>
                </a:r>
              </a:p>
              <a:p>
                <a:pPr lvl="1"/>
                <a:r>
                  <a:rPr lang="de-DE" sz="2200"/>
                  <a:t>Deviation </a:t>
                </a:r>
                <a:r>
                  <a:rPr lang="de-DE" sz="2200" err="1"/>
                  <a:t>limit</a:t>
                </a:r>
                <a:r>
                  <a:rPr lang="de-DE" sz="2200"/>
                  <a:t>: </a:t>
                </a:r>
                <a:r>
                  <a:rPr lang="de-DE" sz="2200">
                    <a:latin typeface="Aptos" panose="020B0004020202020204" pitchFamily="34" charset="0"/>
                    <a:sym typeface="Wingdings" panose="05000000000000000000" pitchFamily="2" charset="2"/>
                  </a:rPr>
                  <a:t>±3%</a:t>
                </a:r>
              </a:p>
              <a:p>
                <a:pPr marL="0" indent="0">
                  <a:buNone/>
                </a:pPr>
                <a:endParaRPr lang="de-DE" sz="2600">
                  <a:latin typeface="Aptos" panose="020B00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de-DE">
                  <a:latin typeface="Aptos" panose="020B00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de-DE">
                  <a:latin typeface="Aptos" panose="020B00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de-DE">
                  <a:latin typeface="Aptos" panose="020B00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de-DE">
                  <a:latin typeface="Aptos" panose="020B00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de-DE">
                  <a:latin typeface="Aptos" panose="020B0004020202020204" pitchFamily="34" charset="0"/>
                  <a:sym typeface="Wingdings" panose="05000000000000000000" pitchFamily="2" charset="2"/>
                </a:endParaRPr>
              </a:p>
              <a:p>
                <a:r>
                  <a:rPr lang="de-DE">
                    <a:latin typeface="Aptos" panose="020B0004020202020204" pitchFamily="34" charset="0"/>
                    <a:sym typeface="Wingdings" panose="05000000000000000000" pitchFamily="2" charset="2"/>
                  </a:rPr>
                  <a:t>DC </a:t>
                </a:r>
                <a:r>
                  <a:rPr lang="de-DE" err="1">
                    <a:latin typeface="Aptos" panose="020B0004020202020204" pitchFamily="34" charset="0"/>
                    <a:sym typeface="Wingdings" panose="05000000000000000000" pitchFamily="2" charset="2"/>
                  </a:rPr>
                  <a:t>injection</a:t>
                </a:r>
                <a:r>
                  <a:rPr lang="de-DE">
                    <a:latin typeface="Aptos" panose="020B0004020202020204" pitchFamily="34" charset="0"/>
                    <a:sym typeface="Wingdings" panose="05000000000000000000" pitchFamily="2" charset="2"/>
                  </a:rPr>
                  <a:t>: &lt;0.25 </a:t>
                </a:r>
                <a:r>
                  <a:rPr lang="de-DE" err="1">
                    <a:latin typeface="Aptos" panose="020B0004020202020204" pitchFamily="34" charset="0"/>
                    <a:sym typeface="Wingdings" panose="05000000000000000000" pitchFamily="2" charset="2"/>
                  </a:rPr>
                  <a:t>of</a:t>
                </a:r>
                <a:r>
                  <a:rPr lang="de-DE">
                    <a:latin typeface="Aptos" panose="020B00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sub>
                    </m:sSub>
                  </m:oMath>
                </a14:m>
                <a:endParaRPr lang="de-DE">
                  <a:latin typeface="Aptos" panose="020B0004020202020204" pitchFamily="34" charset="0"/>
                  <a:sym typeface="Wingdings" panose="05000000000000000000" pitchFamily="2" charset="2"/>
                </a:endParaRPr>
              </a:p>
              <a:p>
                <a:r>
                  <a:rPr lang="de-DE">
                    <a:latin typeface="Aptos" panose="020B0004020202020204" pitchFamily="34" charset="0"/>
                    <a:sym typeface="Wingdings" panose="05000000000000000000" pitchFamily="2" charset="2"/>
                  </a:rPr>
                  <a:t>Short </a:t>
                </a:r>
                <a:r>
                  <a:rPr lang="de-DE" err="1">
                    <a:latin typeface="Aptos" panose="020B0004020202020204" pitchFamily="34" charset="0"/>
                    <a:sym typeface="Wingdings" panose="05000000000000000000" pitchFamily="2" charset="2"/>
                  </a:rPr>
                  <a:t>circuit</a:t>
                </a:r>
                <a:r>
                  <a:rPr lang="de-DE">
                    <a:latin typeface="Aptos" panose="020B0004020202020204" pitchFamily="34" charset="0"/>
                    <a:sym typeface="Wingdings" panose="05000000000000000000" pitchFamily="2" charset="2"/>
                  </a:rPr>
                  <a:t>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𝐼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sub>
                    </m:sSub>
                  </m:oMath>
                </a14:m>
                <a:endParaRPr lang="de-DE">
                  <a:latin typeface="Aptos" panose="020B0004020202020204" pitchFamily="34" charset="0"/>
                  <a:sym typeface="Wingdings" panose="05000000000000000000" pitchFamily="2" charset="2"/>
                </a:endParaRPr>
              </a:p>
              <a:p>
                <a:pPr lvl="1"/>
                <a:endParaRPr lang="de-DE" sz="2200">
                  <a:latin typeface="Aptos" panose="020B00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de-DE">
                  <a:latin typeface="Aptos" panose="020B00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de-DE"/>
              </a:p>
              <a:p>
                <a:pPr marL="0" indent="0">
                  <a:buNone/>
                </a:pPr>
                <a:endParaRPr lang="de-DE"/>
              </a:p>
              <a:p>
                <a:pPr marL="0" indent="0">
                  <a:buNone/>
                </a:pPr>
                <a:endParaRPr lang="de-DE"/>
              </a:p>
            </p:txBody>
          </p:sp>
        </mc:Choice>
        <mc:Fallback xmlns="">
          <p:sp>
            <p:nvSpPr>
              <p:cNvPr id="10" name="Inhaltsplatzhalter 2">
                <a:extLst>
                  <a:ext uri="{FF2B5EF4-FFF2-40B4-BE49-F238E27FC236}">
                    <a16:creationId xmlns:a16="http://schemas.microsoft.com/office/drawing/2014/main" id="{B1AB4002-86D6-0CED-AC52-5DCC91EA5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17239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928" t="-210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8F86F0BE-8175-EE1C-8864-4CCECCA0EB4E}"/>
              </a:ext>
            </a:extLst>
          </p:cNvPr>
          <p:cNvSpPr txBox="1"/>
          <p:nvPr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[2] PETE, 2022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E94382F-DDBC-8A73-7E86-AADE94239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508920"/>
              </p:ext>
            </p:extLst>
          </p:nvPr>
        </p:nvGraphicFramePr>
        <p:xfrm>
          <a:off x="1362075" y="2553908"/>
          <a:ext cx="8791119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6156">
                  <a:extLst>
                    <a:ext uri="{9D8B030D-6E8A-4147-A177-3AD203B41FA5}">
                      <a16:colId xmlns:a16="http://schemas.microsoft.com/office/drawing/2014/main" val="889970328"/>
                    </a:ext>
                  </a:extLst>
                </a:gridCol>
                <a:gridCol w="2864963">
                  <a:extLst>
                    <a:ext uri="{9D8B030D-6E8A-4147-A177-3AD203B41FA5}">
                      <a16:colId xmlns:a16="http://schemas.microsoft.com/office/drawing/2014/main" val="3952086668"/>
                    </a:ext>
                  </a:extLst>
                </a:gridCol>
              </a:tblGrid>
              <a:tr h="379856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Power limit (MW)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423313"/>
                  </a:ext>
                </a:extLst>
              </a:tr>
              <a:tr h="672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/>
                        <a:t>Distribution network i.e. Medium </a:t>
                      </a:r>
                      <a:r>
                        <a:rPr lang="de-DE" sz="2000" err="1"/>
                        <a:t>voltage</a:t>
                      </a:r>
                      <a:r>
                        <a:rPr lang="de-DE" sz="2000"/>
                        <a:t> @ 20 kV</a:t>
                      </a:r>
                    </a:p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806777"/>
                  </a:ext>
                </a:extLst>
              </a:tr>
              <a:tr h="379856">
                <a:tc>
                  <a:txBody>
                    <a:bodyPr/>
                    <a:lstStyle/>
                    <a:p>
                      <a:r>
                        <a:rPr lang="de-DE" sz="2000"/>
                        <a:t>Transmission network i.e. High </a:t>
                      </a:r>
                      <a:r>
                        <a:rPr lang="de-DE" sz="2000" err="1"/>
                        <a:t>voltage</a:t>
                      </a:r>
                      <a:r>
                        <a:rPr lang="de-DE" sz="2000"/>
                        <a:t> @ 66 kV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600739"/>
                  </a:ext>
                </a:extLst>
              </a:tr>
              <a:tr h="672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/>
                        <a:t>Transmission network i.e. High </a:t>
                      </a:r>
                      <a:r>
                        <a:rPr lang="de-DE" sz="2000" err="1"/>
                        <a:t>voltage</a:t>
                      </a:r>
                      <a:r>
                        <a:rPr lang="de-DE" sz="2000"/>
                        <a:t> @ 230 kV</a:t>
                      </a:r>
                    </a:p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143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85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7303B-F80D-5D87-5106-210ECAA42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40B2694-0A31-019F-0BE1-381A61C8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1. Additional </a:t>
            </a:r>
            <a:r>
              <a:rPr lang="de-DE" err="1"/>
              <a:t>characterstic</a:t>
            </a:r>
            <a:r>
              <a:rPr lang="de-DE"/>
              <a:t> </a:t>
            </a:r>
            <a:r>
              <a:rPr lang="de-DE" err="1"/>
              <a:t>parameters</a:t>
            </a:r>
            <a:r>
              <a:rPr lang="de-DE"/>
              <a:t>  </a:t>
            </a:r>
            <a:endParaRPr lang="en-GB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EA6B75-0B13-846C-075C-8EC492EBF54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D1EE79A-E6D4-4691-9116-935A2AA336A9}" type="datetime1">
              <a:rPr lang="en-GB" smtClean="0"/>
              <a:t>27/10/2025</a:t>
            </a:fld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E00111-0186-8C39-1276-B1763A430B8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5</a:t>
            </a:fld>
            <a:endParaRPr lang="en-GB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DF5A513C-04CC-F2DE-67CD-844288764E5B}"/>
              </a:ext>
            </a:extLst>
          </p:cNvPr>
          <p:cNvSpPr txBox="1">
            <a:spLocks/>
          </p:cNvSpPr>
          <p:nvPr/>
        </p:nvSpPr>
        <p:spPr>
          <a:xfrm>
            <a:off x="838200" y="176963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romanL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err="1">
                <a:latin typeface="Aptos" panose="020B0004020202020204" pitchFamily="34" charset="0"/>
                <a:sym typeface="Wingdings" panose="05000000000000000000" pitchFamily="2" charset="2"/>
              </a:rPr>
              <a:t>Voltage</a:t>
            </a:r>
            <a:r>
              <a:rPr lang="de-DE" b="1"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  <a:r>
              <a:rPr lang="de-DE" b="1" err="1">
                <a:latin typeface="Aptos" panose="020B0004020202020204" pitchFamily="34" charset="0"/>
                <a:sym typeface="Wingdings" panose="05000000000000000000" pitchFamily="2" charset="2"/>
              </a:rPr>
              <a:t>flicker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PETE: IEEE 519-1992  “maximum </a:t>
            </a:r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borderline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of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irritation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curve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“ </a:t>
            </a:r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or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the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 relevant </a:t>
            </a:r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standard</a:t>
            </a:r>
            <a:endParaRPr lang="de-DE">
              <a:latin typeface="Aptos" panose="020B0004020202020204" pitchFamily="34" charset="0"/>
              <a:sym typeface="Wingdings" panose="05000000000000000000" pitchFamily="2" charset="2"/>
            </a:endParaRPr>
          </a:p>
          <a:p>
            <a:pPr lvl="1"/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P_st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 &lt;1.0 , </a:t>
            </a:r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P_lt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 &lt;0.7 [2] PETE, 2022</a:t>
            </a:r>
          </a:p>
          <a:p>
            <a:pPr lvl="1"/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Which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is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  <a:r>
              <a:rPr lang="de-DE" u="sng" err="1">
                <a:latin typeface="Aptos" panose="020B0004020202020204" pitchFamily="34" charset="0"/>
                <a:sym typeface="Wingdings" panose="05000000000000000000" pitchFamily="2" charset="2"/>
              </a:rPr>
              <a:t>outdated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Better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: IEC 61400-21-1:2019 &amp; VDE FNN AR N 4110:2019</a:t>
            </a:r>
          </a:p>
          <a:p>
            <a:pPr lvl="1"/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P_st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 &lt;0.35 , </a:t>
            </a:r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P_lt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 &lt;0.25 [1] VDE, 2019 [4] IEC, 2019</a:t>
            </a:r>
            <a:endParaRPr lang="de-DE" sz="2400">
              <a:latin typeface="Aptos" panose="020B0004020202020204" pitchFamily="34" charset="0"/>
              <a:sym typeface="Wingdings" panose="05000000000000000000" pitchFamily="2" charset="2"/>
            </a:endParaRPr>
          </a:p>
          <a:p>
            <a:r>
              <a:rPr lang="de-DE" b="1">
                <a:latin typeface="Aptos" panose="020B0004020202020204" pitchFamily="34" charset="0"/>
                <a:sym typeface="Wingdings" panose="05000000000000000000" pitchFamily="2" charset="2"/>
              </a:rPr>
              <a:t>Phase </a:t>
            </a:r>
            <a:r>
              <a:rPr lang="de-DE" b="1" err="1">
                <a:latin typeface="Aptos" panose="020B0004020202020204" pitchFamily="34" charset="0"/>
                <a:sym typeface="Wingdings" panose="05000000000000000000" pitchFamily="2" charset="2"/>
              </a:rPr>
              <a:t>imbalance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voltage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deviations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among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phases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&lt;2% [2] PETE, 2022</a:t>
            </a:r>
            <a:endParaRPr lang="de-DE" sz="2400">
              <a:latin typeface="Aptos" panose="020B0004020202020204" pitchFamily="34" charset="0"/>
              <a:sym typeface="Wingdings" panose="05000000000000000000" pitchFamily="2" charset="2"/>
            </a:endParaRPr>
          </a:p>
          <a:p>
            <a:r>
              <a:rPr lang="de-DE" b="1">
                <a:latin typeface="Aptos" panose="020B0004020202020204" pitchFamily="34" charset="0"/>
                <a:sym typeface="Wingdings" panose="05000000000000000000" pitchFamily="2" charset="2"/>
              </a:rPr>
              <a:t>Power </a:t>
            </a:r>
            <a:r>
              <a:rPr lang="de-DE" b="1" err="1">
                <a:latin typeface="Aptos" panose="020B0004020202020204" pitchFamily="34" charset="0"/>
                <a:sym typeface="Wingdings" panose="05000000000000000000" pitchFamily="2" charset="2"/>
              </a:rPr>
              <a:t>factor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: [2] PETE, 2022 </a:t>
            </a:r>
          </a:p>
          <a:p>
            <a:pPr lvl="1"/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&gt;0.98, </a:t>
            </a:r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leading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or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lagging</a:t>
            </a:r>
            <a:endParaRPr lang="de-DE">
              <a:latin typeface="Aptos" panose="020B0004020202020204" pitchFamily="34" charset="0"/>
              <a:sym typeface="Wingdings" panose="05000000000000000000" pitchFamily="2" charset="2"/>
            </a:endParaRPr>
          </a:p>
          <a:p>
            <a:pPr lvl="1"/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for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special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cases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, </a:t>
            </a:r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deviations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might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be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allowed</a:t>
            </a:r>
            <a:endParaRPr lang="de-DE" sz="2400">
              <a:latin typeface="Aptos" panose="020B00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>
              <a:latin typeface="Aptos" panose="020B00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>
              <a:latin typeface="Aptos" panose="020B00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33D72C5-F6AF-127E-69CB-138FF102B772}"/>
              </a:ext>
            </a:extLst>
          </p:cNvPr>
          <p:cNvSpPr txBox="1"/>
          <p:nvPr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[1], [2], [4].</a:t>
            </a:r>
          </a:p>
        </p:txBody>
      </p:sp>
    </p:spTree>
    <p:extLst>
      <p:ext uri="{BB962C8B-B14F-4D97-AF65-F5344CB8AC3E}">
        <p14:creationId xmlns:p14="http://schemas.microsoft.com/office/powerpoint/2010/main" val="280197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4813B-8527-CC80-E8B9-3BF53AE0C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7972F30-489F-A73E-ECF8-5DF6DB00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2. </a:t>
            </a:r>
            <a:r>
              <a:rPr lang="de-DE" err="1"/>
              <a:t>Necessary</a:t>
            </a:r>
            <a:r>
              <a:rPr lang="de-DE"/>
              <a:t> </a:t>
            </a:r>
            <a:r>
              <a:rPr lang="de-DE" err="1"/>
              <a:t>guidelines</a:t>
            </a:r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30E761-D930-9DDC-9C1B-EF4A0B474EF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D1EE79A-E6D4-4691-9116-935A2AA336A9}" type="datetime1">
              <a:rPr lang="en-GB" smtClean="0"/>
              <a:t>27/10/2025</a:t>
            </a:fld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804E82-8BF5-7F0A-E486-DD098990147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6</a:t>
            </a:fld>
            <a:endParaRPr lang="en-GB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474387C8-3C47-9B01-F11F-498F449DCD1B}"/>
              </a:ext>
            </a:extLst>
          </p:cNvPr>
          <p:cNvSpPr txBox="1">
            <a:spLocks/>
          </p:cNvSpPr>
          <p:nvPr/>
        </p:nvSpPr>
        <p:spPr>
          <a:xfrm>
            <a:off x="838200" y="176963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romanL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de-DE" b="1"/>
              <a:t>PETE i.e. </a:t>
            </a:r>
            <a:r>
              <a:rPr lang="de-DE" b="1" err="1"/>
              <a:t>Syria</a:t>
            </a:r>
            <a:r>
              <a:rPr lang="de-DE" b="1"/>
              <a:t> </a:t>
            </a:r>
            <a:r>
              <a:rPr lang="de-DE" b="1" err="1"/>
              <a:t>grid</a:t>
            </a:r>
            <a:r>
              <a:rPr lang="de-DE" b="1"/>
              <a:t> code </a:t>
            </a:r>
            <a:r>
              <a:rPr lang="de-DE" b="1" err="1"/>
              <a:t>publisher</a:t>
            </a:r>
            <a:endParaRPr lang="de-DE" b="1"/>
          </a:p>
          <a:p>
            <a:pPr marL="1257300" lvl="1"/>
            <a:r>
              <a:rPr lang="en-US"/>
              <a:t>Rules and Conditions for Connecting Renewable Energy Projects to the Transmission and Distribution Networks: 2022</a:t>
            </a:r>
          </a:p>
          <a:p>
            <a:pPr marL="1257300" lvl="1"/>
            <a:r>
              <a:rPr lang="en-US"/>
              <a:t>Transmission Grid Code: 2014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/>
              <a:t>VDE FNN</a:t>
            </a:r>
          </a:p>
          <a:p>
            <a:pPr marL="1257300" lvl="1"/>
            <a:r>
              <a:rPr lang="en-US"/>
              <a:t>VDE-AR-N 4110: 2023-09 i.e. Medium voltage</a:t>
            </a:r>
          </a:p>
          <a:p>
            <a:pPr marL="1257300" lvl="1"/>
            <a:r>
              <a:rPr lang="en-US"/>
              <a:t>VDE-AR-N 4120:2017-05 i.e. High voltage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/>
              <a:t>IEC</a:t>
            </a:r>
          </a:p>
          <a:p>
            <a:pPr marL="1257300" lvl="1"/>
            <a:r>
              <a:rPr lang="en-US"/>
              <a:t>IEC 61400-21-1:2019  Measurement and assessment of electrical characteristics - Wind turbines</a:t>
            </a:r>
          </a:p>
          <a:p>
            <a:pPr marL="1257300" lvl="1"/>
            <a:r>
              <a:rPr lang="en-US"/>
              <a:t>IEC 61400-21-2:2023  Measurement and assessment of electrical characteristics - Wind turbines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9B47135-AC22-C20E-8910-453A0D7F57CF}"/>
              </a:ext>
            </a:extLst>
          </p:cNvPr>
          <p:cNvSpPr txBox="1"/>
          <p:nvPr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[1], [2]….</a:t>
            </a:r>
          </a:p>
        </p:txBody>
      </p:sp>
    </p:spTree>
    <p:extLst>
      <p:ext uri="{BB962C8B-B14F-4D97-AF65-F5344CB8AC3E}">
        <p14:creationId xmlns:p14="http://schemas.microsoft.com/office/powerpoint/2010/main" val="229068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56B8E-CA26-F4CB-6044-12642F0A8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E8BD5E2-8741-D225-9F6C-4F8FB8FD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2. </a:t>
            </a:r>
            <a:r>
              <a:rPr lang="de-DE" err="1"/>
              <a:t>Necessary</a:t>
            </a:r>
            <a:r>
              <a:rPr lang="de-DE"/>
              <a:t> </a:t>
            </a:r>
            <a:r>
              <a:rPr lang="de-DE" err="1"/>
              <a:t>guidelines</a:t>
            </a:r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45AE85-7E97-ABEC-6D59-F0C238526A5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D1EE79A-E6D4-4691-9116-935A2AA336A9}" type="datetime1">
              <a:rPr lang="en-GB" smtClean="0"/>
              <a:t>27/10/2025</a:t>
            </a:fld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AD622E-8A1A-146C-B3EB-6CA533DCCAC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7</a:t>
            </a:fld>
            <a:endParaRPr lang="en-GB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1FBB6E4-2720-0069-076D-096BBE86579C}"/>
              </a:ext>
            </a:extLst>
          </p:cNvPr>
          <p:cNvSpPr txBox="1">
            <a:spLocks/>
          </p:cNvSpPr>
          <p:nvPr/>
        </p:nvSpPr>
        <p:spPr>
          <a:xfrm>
            <a:off x="838200" y="176963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romanL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 startAt="3"/>
            </a:pPr>
            <a:r>
              <a:rPr lang="en-US" b="1"/>
              <a:t>IEC</a:t>
            </a:r>
          </a:p>
          <a:p>
            <a:pPr marL="1257300" lvl="1">
              <a:buFont typeface="+mj-lt"/>
              <a:buAutoNum type="romanLcPeriod" startAt="3"/>
            </a:pPr>
            <a:r>
              <a:rPr lang="en-US"/>
              <a:t>IEC TR 61400-21-3:2019 Wind turbine Harmonic model and its application</a:t>
            </a:r>
          </a:p>
          <a:p>
            <a:pPr marL="1257300" lvl="1">
              <a:buFont typeface="+mj-lt"/>
              <a:buAutoNum type="romanLcPeriod" startAt="3"/>
            </a:pPr>
            <a:r>
              <a:rPr lang="en-US"/>
              <a:t>IEC TS 61400-21-4:2025  Wind turbine components and subsystems</a:t>
            </a:r>
          </a:p>
          <a:p>
            <a:pPr marL="1257300" lvl="1">
              <a:buFont typeface="+mj-lt"/>
              <a:buAutoNum type="romanLcPeriod" startAt="3"/>
            </a:pPr>
            <a:r>
              <a:rPr lang="en-US"/>
              <a:t>IEC 61400-27-1:2020 Electrical simulation models - Generic models</a:t>
            </a:r>
          </a:p>
          <a:p>
            <a:pPr marL="1257300" lvl="1">
              <a:buFont typeface="+mj-lt"/>
              <a:buAutoNum type="romanLcPeriod" startAt="3"/>
            </a:pPr>
            <a:r>
              <a:rPr lang="en-US"/>
              <a:t>IEC 61400-27-2:2020 Electrical simulation models - Model validation</a:t>
            </a:r>
          </a:p>
          <a:p>
            <a:pPr marL="1257300" lvl="1">
              <a:buFont typeface="+mj-lt"/>
              <a:buAutoNum type="romanLcPeriod" startAt="3"/>
            </a:pPr>
            <a:endParaRPr lang="en-US" b="1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826C84A-F1CC-2965-E52F-B2ECA26C493D}"/>
              </a:ext>
            </a:extLst>
          </p:cNvPr>
          <p:cNvSpPr txBox="1"/>
          <p:nvPr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[1], [2]….</a:t>
            </a:r>
          </a:p>
        </p:txBody>
      </p:sp>
    </p:spTree>
    <p:extLst>
      <p:ext uri="{BB962C8B-B14F-4D97-AF65-F5344CB8AC3E}">
        <p14:creationId xmlns:p14="http://schemas.microsoft.com/office/powerpoint/2010/main" val="147768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B6ED1-18E3-9640-3D93-84F8B0B1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Grid</a:t>
            </a:r>
            <a:r>
              <a:rPr lang="de-DE" dirty="0"/>
              <a:t> Code Development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C19340-9D16-A981-A772-1E4CF9E8643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it-IT"/>
              <a:t>[1]</a:t>
            </a:r>
            <a:r>
              <a:rPr lang="en-US"/>
              <a:t> “Summary of the draft. VDE-AR-N 4110:2023-09” VDE FNN, 2023. Accessed: Oct. 27, 2025. [Online]. Available: https://eepublicdownloads.entsoe.eu/clean-documents/cnc-active-library/Germany/summary-draft-4110-en.pdf</a:t>
            </a:r>
          </a:p>
          <a:p>
            <a:pPr>
              <a:defRPr/>
            </a:pPr>
            <a:r>
              <a:rPr lang="en-US"/>
              <a:t>[2] “Syrian Arab Republic Ministry of Electricity Public Establishment for Transmission &amp; Distribution of Electricity Interconnection Roles Rules and Conditions for Connecting Renewable Energy Projects to the Transmission and Distribution Networks,” 2022. Accessed: Oct. 27, 2025. [Online]. Available: </a:t>
            </a:r>
            <a:r>
              <a:rPr lang="en-US">
                <a:hlinkClick r:id="rId2"/>
              </a:rPr>
              <a:t>https://tde.gov.sy/sites/default/files/2025-07/Rules%20and%20Conditions%20for%20Connecting%20Renewable%20Energy%20Projects%20to%20the%20Transmission%20and%20Distribution%20Networks.pdf</a:t>
            </a:r>
            <a:endParaRPr lang="it-IT"/>
          </a:p>
          <a:p>
            <a:pPr>
              <a:defRPr/>
            </a:pPr>
            <a:r>
              <a:rPr lang="it-IT"/>
              <a:t>[3] "IEEE </a:t>
            </a:r>
            <a:r>
              <a:rPr lang="it-IT" err="1"/>
              <a:t>Recommended</a:t>
            </a:r>
            <a:r>
              <a:rPr lang="it-IT"/>
              <a:t> Practices and </a:t>
            </a:r>
            <a:r>
              <a:rPr lang="it-IT" err="1"/>
              <a:t>Requirements</a:t>
            </a:r>
            <a:r>
              <a:rPr lang="it-IT"/>
              <a:t> for </a:t>
            </a:r>
            <a:r>
              <a:rPr lang="it-IT" err="1"/>
              <a:t>Harmonic</a:t>
            </a:r>
            <a:r>
              <a:rPr lang="it-IT"/>
              <a:t> Control in </a:t>
            </a:r>
            <a:r>
              <a:rPr lang="it-IT" err="1"/>
              <a:t>Electrical</a:t>
            </a:r>
            <a:r>
              <a:rPr lang="it-IT"/>
              <a:t> Power Systems," in IEEE </a:t>
            </a:r>
            <a:r>
              <a:rPr lang="it-IT" err="1"/>
              <a:t>Std</a:t>
            </a:r>
            <a:r>
              <a:rPr lang="it-IT"/>
              <a:t> 519-1992 , vol., no., pp.1-112, 9 April 1993, </a:t>
            </a:r>
            <a:r>
              <a:rPr lang="it-IT" err="1"/>
              <a:t>doi</a:t>
            </a:r>
            <a:r>
              <a:rPr lang="it-IT"/>
              <a:t>: 10.1109/IEEESTD.1993.114370 </a:t>
            </a:r>
          </a:p>
          <a:p>
            <a:pPr>
              <a:defRPr/>
            </a:pPr>
            <a:r>
              <a:rPr lang="it-IT"/>
              <a:t>[4] "</a:t>
            </a:r>
            <a:r>
              <a:rPr lang="en-US"/>
              <a:t>IEC 61400-21-1:2019  Measurement and assessment of electrical characteristics - Wind turbines” IEC, 2019. Accessed: Oct. 27, 2025. [Online]. </a:t>
            </a:r>
            <a:r>
              <a:rPr lang="en-US">
                <a:hlinkClick r:id="rId3"/>
              </a:rPr>
              <a:t>https://webstore.iec.ch/en/publication/29528</a:t>
            </a:r>
            <a:r>
              <a:rPr lang="en-US"/>
              <a:t>. 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it-IT"/>
          </a:p>
          <a:p>
            <a:pPr>
              <a:defRPr/>
            </a:pP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8ED35-2E13-75BD-2A2E-AC637478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3DB4-11DF-4DC9-9AFB-FDB45DBDB9C4}" type="datetime1">
              <a:rPr lang="en-GB" smtClean="0"/>
              <a:t>27/10/2025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673D2-F682-F630-F59F-C4FFF6A9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24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 template final.pptx" id="{035502AD-7CD3-43A3-812C-A08912B73661}" vid="{2F211972-A5F6-4C5A-812C-358509A8F2F3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 template final.pptx" id="{035502AD-7CD3-43A3-812C-A08912B73661}" vid="{EEC5F849-3D6F-4317-9095-D7FC4779F13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Präsentation template final</Template>
  <TotalTime>0</TotalTime>
  <Words>630</Words>
  <Application>Microsoft Office PowerPoint</Application>
  <PresentationFormat>Breitbild</PresentationFormat>
  <Paragraphs>85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8" baseType="lpstr">
      <vt:lpstr>Aptos</vt:lpstr>
      <vt:lpstr>Aptos (Textkörper)</vt:lpstr>
      <vt:lpstr>Aptos Display</vt:lpstr>
      <vt:lpstr>Arial</vt:lpstr>
      <vt:lpstr>Calibri</vt:lpstr>
      <vt:lpstr>Calibri Light</vt:lpstr>
      <vt:lpstr>Cambria Math</vt:lpstr>
      <vt:lpstr>Times New Roman</vt:lpstr>
      <vt:lpstr>Office</vt:lpstr>
      <vt:lpstr>Benutzerdefiniertes Design</vt:lpstr>
      <vt:lpstr>PowerPoint-Präsentation</vt:lpstr>
      <vt:lpstr>PowerPoint-Präsentation</vt:lpstr>
      <vt:lpstr>List of contents</vt:lpstr>
      <vt:lpstr>1. Additional characterstic parameters  </vt:lpstr>
      <vt:lpstr>1. Additional characterstic parameters  </vt:lpstr>
      <vt:lpstr>2. Necessary guidelines</vt:lpstr>
      <vt:lpstr>2. Necessary guidelines</vt:lpstr>
      <vt:lpstr>Bibliography – Grid Code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Vijay Bogala</dc:creator>
  <cp:lastModifiedBy>Josef Remberger</cp:lastModifiedBy>
  <cp:revision>2</cp:revision>
  <dcterms:created xsi:type="dcterms:W3CDTF">2025-10-24T21:01:27Z</dcterms:created>
  <dcterms:modified xsi:type="dcterms:W3CDTF">2025-10-27T10:57:42Z</dcterms:modified>
</cp:coreProperties>
</file>