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9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26/09/2025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26/09/2025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bib.com/tools/ieee-citation-generator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Project management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01</a:t>
            </a:r>
          </a:p>
          <a:p>
            <a:r>
              <a:rPr lang="it-IT" sz="2000" dirty="0"/>
              <a:t>Date: 27/08/2025</a:t>
            </a:r>
          </a:p>
          <a:p>
            <a:r>
              <a:rPr lang="it-IT" sz="2000" dirty="0"/>
              <a:t>Supervisor: Prof. </a:t>
            </a:r>
            <a:r>
              <a:rPr lang="it-IT" sz="2000" dirty="0" err="1"/>
              <a:t>Quell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Josef </a:t>
            </a:r>
            <a:r>
              <a:rPr lang="de-DE" sz="1400" dirty="0" err="1"/>
              <a:t>Rememberger</a:t>
            </a:r>
            <a:r>
              <a:rPr lang="de-DE" sz="1400" dirty="0"/>
              <a:t>, </a:t>
            </a:r>
            <a:r>
              <a:rPr lang="de-DE" sz="1400" dirty="0" err="1"/>
              <a:t>Bakhtyar</a:t>
            </a:r>
            <a:r>
              <a:rPr lang="de-DE" sz="1400" dirty="0"/>
              <a:t> Sabir Karim, Federico De Mita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CFD3355-936A-639E-865B-5B50AA61540E}"/>
              </a:ext>
            </a:extLst>
          </p:cNvPr>
          <p:cNvSpPr/>
          <p:nvPr/>
        </p:nvSpPr>
        <p:spPr>
          <a:xfrm>
            <a:off x="9887588" y="2655277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AC3B9-6AD8-9E6B-B71A-877372CBAEAB}"/>
              </a:ext>
            </a:extLst>
          </p:cNvPr>
          <p:cNvSpPr/>
          <p:nvPr/>
        </p:nvSpPr>
        <p:spPr>
          <a:xfrm>
            <a:off x="9249508" y="3896966"/>
            <a:ext cx="2783061" cy="105724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, </a:t>
            </a:r>
            <a:r>
              <a:rPr lang="it-IT" dirty="0" err="1"/>
              <a:t>feel</a:t>
            </a:r>
            <a:r>
              <a:rPr lang="it-IT" dirty="0"/>
              <a:t> free to </a:t>
            </a:r>
            <a:r>
              <a:rPr lang="it-IT" dirty="0" err="1"/>
              <a:t>change</a:t>
            </a:r>
            <a:r>
              <a:rPr lang="it-IT" dirty="0"/>
              <a:t> with </a:t>
            </a:r>
            <a:r>
              <a:rPr lang="it-IT" dirty="0" err="1"/>
              <a:t>your</a:t>
            </a:r>
            <a:r>
              <a:rPr lang="it-IT" dirty="0"/>
              <a:t> info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9301-DB25-EAFA-68A0-B23D335ED25A}"/>
              </a:ext>
            </a:extLst>
          </p:cNvPr>
          <p:cNvSpPr/>
          <p:nvPr/>
        </p:nvSpPr>
        <p:spPr>
          <a:xfrm>
            <a:off x="10396557" y="2803439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Content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</a:t>
            </a:r>
            <a:r>
              <a:rPr lang="it-IT" dirty="0" err="1"/>
              <a:t>two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Tasks </a:t>
            </a:r>
            <a:r>
              <a:rPr lang="it-IT" dirty="0" err="1"/>
              <a:t>three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F6721-DD3D-FCAE-21D2-4C5A137EDCBF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602E4-E43C-F8BE-6C61-F1F0DB292A7B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19737-21CE-D5E6-AEFE-582C884BCDB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/>
              <a:t>Graph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HOMER Calculates Wind Turbine Power Output">
            <a:extLst>
              <a:ext uri="{FF2B5EF4-FFF2-40B4-BE49-F238E27FC236}">
                <a16:creationId xmlns:a16="http://schemas.microsoft.com/office/drawing/2014/main" id="{30D40453-7255-06C3-D83D-578B2A81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" y="132771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764931" y="4536831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1" dirty="0">
                <a:hlinkClick r:id="rId3" action="ppaction://hlinksldjump"/>
              </a:rPr>
              <a:t>[1]</a:t>
            </a:r>
            <a:r>
              <a:rPr lang="it-IT" sz="1100" b="1" dirty="0"/>
              <a:t>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499EF1-3A60-16AC-05F2-9B94E7A028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7988" y="3631223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CED80B-D67B-CFA0-2004-00811D4AD2C1}"/>
              </a:ext>
            </a:extLst>
          </p:cNvPr>
          <p:cNvSpPr/>
          <p:nvPr/>
        </p:nvSpPr>
        <p:spPr>
          <a:xfrm>
            <a:off x="7781193" y="2700984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1218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</a:t>
            </a:r>
            <a:r>
              <a:rPr lang="it-IT" dirty="0"/>
              <a:t> sources: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 action="ppaction://hlinksldjump"/>
              </a:rPr>
              <a:t>[1]</a:t>
            </a:r>
            <a:r>
              <a:rPr lang="it-IT" dirty="0"/>
              <a:t>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3: </a:t>
            </a:r>
          </a:p>
          <a:p>
            <a:r>
              <a:rPr lang="en-GB" dirty="0"/>
              <a:t>…</a:t>
            </a: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9F771-456C-8271-803C-A91BEF30D645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0442D-BBB2-ADD2-0E46-E97A2C5F0BB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3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Breitbild</PresentationFormat>
  <Paragraphs>39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Custom Design</vt:lpstr>
      <vt:lpstr>Weekly report: Project management</vt:lpstr>
      <vt:lpstr>Title, example: Tasks of the week</vt:lpstr>
      <vt:lpstr>Graph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Josef Remberger</cp:lastModifiedBy>
  <cp:revision>1</cp:revision>
  <dcterms:created xsi:type="dcterms:W3CDTF">2025-07-21T13:11:31Z</dcterms:created>
  <dcterms:modified xsi:type="dcterms:W3CDTF">2025-09-26T11:44:55Z</dcterms:modified>
</cp:coreProperties>
</file>