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handoutMasterIdLst>
    <p:handoutMasterId r:id="rId10"/>
  </p:handoutMasterIdLst>
  <p:sldIdLst>
    <p:sldId id="270" r:id="rId3"/>
    <p:sldId id="259" r:id="rId4"/>
    <p:sldId id="264" r:id="rId5"/>
    <p:sldId id="269" r:id="rId6"/>
    <p:sldId id="272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>
            <p14:sldId id="259"/>
          </p14:sldIdLst>
        </p14:section>
        <p14:section name="Title, main slides" id="{B26F6679-C236-4D3D-BC2F-CAE5ED400718}">
          <p14:sldIdLst>
            <p14:sldId id="264"/>
            <p14:sldId id="269"/>
          </p14:sldIdLst>
        </p14:section>
        <p14:section name="bibliography" id="{2ECB0A3B-7D16-4F98-AD6A-5308DF7BF078}">
          <p14:sldIdLst>
            <p14:sldId id="27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443FF3-EFCA-4C0F-BBD0-C8E8DFDD269B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66C71F6-2687-4996-B489-D98E362A9528}">
      <dgm:prSet phldrT="[Text]" phldr="0" custT="1"/>
      <dgm:spPr/>
      <dgm:t>
        <a:bodyPr/>
        <a:lstStyle/>
        <a:p>
          <a:r>
            <a:rPr lang="en-US" sz="1800" dirty="0"/>
            <a:t>Reynolds number </a:t>
          </a:r>
          <a:endParaRPr lang="en-IN" sz="1800" dirty="0"/>
        </a:p>
      </dgm:t>
    </dgm:pt>
    <dgm:pt modelId="{7EB29E39-2A36-45BC-A5AD-4666A2ACD717}" type="parTrans" cxnId="{52533061-C3DE-43D1-B5C2-173A70485458}">
      <dgm:prSet/>
      <dgm:spPr/>
      <dgm:t>
        <a:bodyPr/>
        <a:lstStyle/>
        <a:p>
          <a:endParaRPr lang="en-IN"/>
        </a:p>
      </dgm:t>
    </dgm:pt>
    <dgm:pt modelId="{69F1FA1D-5DD5-4734-AA0B-24DC5C9D61B2}" type="sibTrans" cxnId="{52533061-C3DE-43D1-B5C2-173A70485458}">
      <dgm:prSet/>
      <dgm:spPr/>
      <dgm:t>
        <a:bodyPr/>
        <a:lstStyle/>
        <a:p>
          <a:endParaRPr lang="en-IN"/>
        </a:p>
      </dgm:t>
    </dgm:pt>
    <dgm:pt modelId="{CB4B0378-F30D-4581-B7B7-E2FAD687B5DA}">
      <dgm:prSet phldrT="[Text]" phldr="0" custT="1"/>
      <dgm:spPr/>
      <dgm:t>
        <a:bodyPr/>
        <a:lstStyle/>
        <a:p>
          <a:r>
            <a:rPr lang="en-US" sz="1600" dirty="0"/>
            <a:t>Airfoil selection according to thickness</a:t>
          </a:r>
          <a:endParaRPr lang="en-IN" sz="1600" dirty="0"/>
        </a:p>
      </dgm:t>
    </dgm:pt>
    <dgm:pt modelId="{54A3E8BB-766B-48A9-ADEB-6A70DFEBBC7D}" type="parTrans" cxnId="{62865158-8714-41C7-A6D2-0B35BB3393C1}">
      <dgm:prSet/>
      <dgm:spPr/>
      <dgm:t>
        <a:bodyPr/>
        <a:lstStyle/>
        <a:p>
          <a:endParaRPr lang="en-IN"/>
        </a:p>
      </dgm:t>
    </dgm:pt>
    <dgm:pt modelId="{88AD8D96-854A-4F12-8087-0B4FB84FA2C6}" type="sibTrans" cxnId="{62865158-8714-41C7-A6D2-0B35BB3393C1}">
      <dgm:prSet/>
      <dgm:spPr/>
      <dgm:t>
        <a:bodyPr/>
        <a:lstStyle/>
        <a:p>
          <a:endParaRPr lang="en-IN"/>
        </a:p>
      </dgm:t>
    </dgm:pt>
    <dgm:pt modelId="{BF32A142-02D3-4BDD-A9C2-AC885F039249}">
      <dgm:prSet phldrT="[Text]" phldr="0" custT="1"/>
      <dgm:spPr/>
      <dgm:t>
        <a:bodyPr/>
        <a:lstStyle/>
        <a:p>
          <a:r>
            <a:rPr lang="en-US" sz="1200" dirty="0"/>
            <a:t>Airfoil analysis (Cl/Cd vs AOA),(Cl vs AOA),(Cd vs AOA)</a:t>
          </a:r>
          <a:endParaRPr lang="en-IN" sz="1200" dirty="0"/>
        </a:p>
      </dgm:t>
    </dgm:pt>
    <dgm:pt modelId="{1453534E-BCD9-450C-A0D4-EA481D593472}" type="parTrans" cxnId="{9307A63D-2146-456E-AA3E-2E64B0732F8E}">
      <dgm:prSet/>
      <dgm:spPr/>
      <dgm:t>
        <a:bodyPr/>
        <a:lstStyle/>
        <a:p>
          <a:endParaRPr lang="en-IN"/>
        </a:p>
      </dgm:t>
    </dgm:pt>
    <dgm:pt modelId="{15C33C35-EDC1-4A80-81E6-8F9850AA5313}" type="sibTrans" cxnId="{9307A63D-2146-456E-AA3E-2E64B0732F8E}">
      <dgm:prSet/>
      <dgm:spPr/>
      <dgm:t>
        <a:bodyPr/>
        <a:lstStyle/>
        <a:p>
          <a:endParaRPr lang="en-IN"/>
        </a:p>
      </dgm:t>
    </dgm:pt>
    <dgm:pt modelId="{6A692276-4FEA-43AB-A9BB-A8F5C3AF6DEB}">
      <dgm:prSet phldrT="[Text]" phldr="0" custT="1"/>
      <dgm:spPr/>
      <dgm:t>
        <a:bodyPr/>
        <a:lstStyle/>
        <a:p>
          <a:r>
            <a:rPr lang="en-US" sz="1800" dirty="0"/>
            <a:t>360 degree Polar Generation</a:t>
          </a:r>
          <a:endParaRPr lang="en-IN" sz="1800" dirty="0"/>
        </a:p>
      </dgm:t>
    </dgm:pt>
    <dgm:pt modelId="{A75FF6C0-4A67-4165-AA44-723E76A80F7C}" type="parTrans" cxnId="{3396A348-BBC7-41D1-B115-E406212396DD}">
      <dgm:prSet/>
      <dgm:spPr/>
      <dgm:t>
        <a:bodyPr/>
        <a:lstStyle/>
        <a:p>
          <a:endParaRPr lang="en-IN"/>
        </a:p>
      </dgm:t>
    </dgm:pt>
    <dgm:pt modelId="{6ADE8A44-ACB7-4659-AB8D-67AEA2B69D4D}" type="sibTrans" cxnId="{3396A348-BBC7-41D1-B115-E406212396DD}">
      <dgm:prSet/>
      <dgm:spPr/>
      <dgm:t>
        <a:bodyPr/>
        <a:lstStyle/>
        <a:p>
          <a:endParaRPr lang="en-IN"/>
        </a:p>
      </dgm:t>
    </dgm:pt>
    <dgm:pt modelId="{C8E7BE4C-26F7-4C03-83C4-17DB10AD0D9D}">
      <dgm:prSet phldrT="[Text]" phldr="0" custT="1"/>
      <dgm:spPr/>
      <dgm:t>
        <a:bodyPr/>
        <a:lstStyle/>
        <a:p>
          <a:r>
            <a:rPr lang="en-US" sz="2000" dirty="0"/>
            <a:t>Blade Design</a:t>
          </a:r>
          <a:endParaRPr lang="en-IN" sz="2000" dirty="0"/>
        </a:p>
      </dgm:t>
    </dgm:pt>
    <dgm:pt modelId="{C950AC6A-27F9-4289-B18D-982DF9FEC1E3}" type="parTrans" cxnId="{FFF24A50-3625-4F38-A57D-553814ABB1D5}">
      <dgm:prSet/>
      <dgm:spPr/>
      <dgm:t>
        <a:bodyPr/>
        <a:lstStyle/>
        <a:p>
          <a:endParaRPr lang="en-IN"/>
        </a:p>
      </dgm:t>
    </dgm:pt>
    <dgm:pt modelId="{C1E128FC-4403-42B0-8BFA-28118953D512}" type="sibTrans" cxnId="{FFF24A50-3625-4F38-A57D-553814ABB1D5}">
      <dgm:prSet/>
      <dgm:spPr/>
      <dgm:t>
        <a:bodyPr/>
        <a:lstStyle/>
        <a:p>
          <a:endParaRPr lang="en-IN"/>
        </a:p>
      </dgm:t>
    </dgm:pt>
    <dgm:pt modelId="{FB5DBD31-0997-4DF7-9DB4-B050946DC5C0}">
      <dgm:prSet phldrT="[Text]" phldr="0" custT="1"/>
      <dgm:spPr/>
      <dgm:t>
        <a:bodyPr/>
        <a:lstStyle/>
        <a:p>
          <a:r>
            <a:rPr lang="en-US" sz="1400" dirty="0"/>
            <a:t>Chord , Twist, Bezier Curve( For smooth blade design)</a:t>
          </a:r>
          <a:endParaRPr lang="en-IN" sz="1400" dirty="0"/>
        </a:p>
      </dgm:t>
    </dgm:pt>
    <dgm:pt modelId="{32705D2A-7433-4B9C-9500-C34A867A4A5E}" type="parTrans" cxnId="{875B4799-1F91-414D-8453-B9C930F23E3B}">
      <dgm:prSet/>
      <dgm:spPr/>
      <dgm:t>
        <a:bodyPr/>
        <a:lstStyle/>
        <a:p>
          <a:endParaRPr lang="en-IN"/>
        </a:p>
      </dgm:t>
    </dgm:pt>
    <dgm:pt modelId="{07548DC1-02B2-4D5A-9411-5B6F31414029}" type="sibTrans" cxnId="{875B4799-1F91-414D-8453-B9C930F23E3B}">
      <dgm:prSet/>
      <dgm:spPr/>
      <dgm:t>
        <a:bodyPr/>
        <a:lstStyle/>
        <a:p>
          <a:endParaRPr lang="en-IN"/>
        </a:p>
      </dgm:t>
    </dgm:pt>
    <dgm:pt modelId="{1F6373C2-0D50-446B-9F90-6AAF5D3CBE27}" type="pres">
      <dgm:prSet presAssocID="{A9443FF3-EFCA-4C0F-BBD0-C8E8DFDD269B}" presName="cycle" presStyleCnt="0">
        <dgm:presLayoutVars>
          <dgm:dir/>
          <dgm:resizeHandles val="exact"/>
        </dgm:presLayoutVars>
      </dgm:prSet>
      <dgm:spPr/>
    </dgm:pt>
    <dgm:pt modelId="{803CB83C-04B0-4CBE-AA45-06D2696AB452}" type="pres">
      <dgm:prSet presAssocID="{766C71F6-2687-4996-B489-D98E362A9528}" presName="node" presStyleLbl="node1" presStyleIdx="0" presStyleCnt="6">
        <dgm:presLayoutVars>
          <dgm:bulletEnabled val="1"/>
        </dgm:presLayoutVars>
      </dgm:prSet>
      <dgm:spPr/>
    </dgm:pt>
    <dgm:pt modelId="{66F27D26-52D4-45EE-A493-3CF127D1F7E2}" type="pres">
      <dgm:prSet presAssocID="{766C71F6-2687-4996-B489-D98E362A9528}" presName="spNode" presStyleCnt="0"/>
      <dgm:spPr/>
    </dgm:pt>
    <dgm:pt modelId="{A4B65EF0-2798-42EC-B6C1-F5CBD5F0E332}" type="pres">
      <dgm:prSet presAssocID="{69F1FA1D-5DD5-4734-AA0B-24DC5C9D61B2}" presName="sibTrans" presStyleLbl="sibTrans1D1" presStyleIdx="0" presStyleCnt="6"/>
      <dgm:spPr/>
    </dgm:pt>
    <dgm:pt modelId="{0CC619B9-F8CE-4940-85D7-02011EE028ED}" type="pres">
      <dgm:prSet presAssocID="{CB4B0378-F30D-4581-B7B7-E2FAD687B5DA}" presName="node" presStyleLbl="node1" presStyleIdx="1" presStyleCnt="6">
        <dgm:presLayoutVars>
          <dgm:bulletEnabled val="1"/>
        </dgm:presLayoutVars>
      </dgm:prSet>
      <dgm:spPr/>
    </dgm:pt>
    <dgm:pt modelId="{6E38854F-D176-4EDA-BEAE-1F1FF7EB9EE3}" type="pres">
      <dgm:prSet presAssocID="{CB4B0378-F30D-4581-B7B7-E2FAD687B5DA}" presName="spNode" presStyleCnt="0"/>
      <dgm:spPr/>
    </dgm:pt>
    <dgm:pt modelId="{5FE95E46-C93A-434E-9C61-6F5E0B201292}" type="pres">
      <dgm:prSet presAssocID="{88AD8D96-854A-4F12-8087-0B4FB84FA2C6}" presName="sibTrans" presStyleLbl="sibTrans1D1" presStyleIdx="1" presStyleCnt="6"/>
      <dgm:spPr/>
    </dgm:pt>
    <dgm:pt modelId="{24F655CB-D2FF-4E10-8D3C-6CDC4957035A}" type="pres">
      <dgm:prSet presAssocID="{BF32A142-02D3-4BDD-A9C2-AC885F039249}" presName="node" presStyleLbl="node1" presStyleIdx="2" presStyleCnt="6">
        <dgm:presLayoutVars>
          <dgm:bulletEnabled val="1"/>
        </dgm:presLayoutVars>
      </dgm:prSet>
      <dgm:spPr/>
    </dgm:pt>
    <dgm:pt modelId="{EF914558-41E6-4B53-8B41-645C9EBF0753}" type="pres">
      <dgm:prSet presAssocID="{BF32A142-02D3-4BDD-A9C2-AC885F039249}" presName="spNode" presStyleCnt="0"/>
      <dgm:spPr/>
    </dgm:pt>
    <dgm:pt modelId="{EDF2B4DD-6A4E-4DE7-8ECD-8BC54E570A78}" type="pres">
      <dgm:prSet presAssocID="{15C33C35-EDC1-4A80-81E6-8F9850AA5313}" presName="sibTrans" presStyleLbl="sibTrans1D1" presStyleIdx="2" presStyleCnt="6"/>
      <dgm:spPr/>
    </dgm:pt>
    <dgm:pt modelId="{7A513A60-25AB-475C-8DC7-51790DF60F2D}" type="pres">
      <dgm:prSet presAssocID="{6A692276-4FEA-43AB-A9BB-A8F5C3AF6DEB}" presName="node" presStyleLbl="node1" presStyleIdx="3" presStyleCnt="6">
        <dgm:presLayoutVars>
          <dgm:bulletEnabled val="1"/>
        </dgm:presLayoutVars>
      </dgm:prSet>
      <dgm:spPr/>
    </dgm:pt>
    <dgm:pt modelId="{C0DBDB10-8BDF-48A2-8E99-DC65281E04A7}" type="pres">
      <dgm:prSet presAssocID="{6A692276-4FEA-43AB-A9BB-A8F5C3AF6DEB}" presName="spNode" presStyleCnt="0"/>
      <dgm:spPr/>
    </dgm:pt>
    <dgm:pt modelId="{C79C8F56-4CFB-474B-8434-5FD5CD7112CE}" type="pres">
      <dgm:prSet presAssocID="{6ADE8A44-ACB7-4659-AB8D-67AEA2B69D4D}" presName="sibTrans" presStyleLbl="sibTrans1D1" presStyleIdx="3" presStyleCnt="6"/>
      <dgm:spPr/>
    </dgm:pt>
    <dgm:pt modelId="{6FE017AE-2243-4425-AE3F-F8A308345C83}" type="pres">
      <dgm:prSet presAssocID="{C8E7BE4C-26F7-4C03-83C4-17DB10AD0D9D}" presName="node" presStyleLbl="node1" presStyleIdx="4" presStyleCnt="6" custRadScaleRad="100604" custRadScaleInc="-40333">
        <dgm:presLayoutVars>
          <dgm:bulletEnabled val="1"/>
        </dgm:presLayoutVars>
      </dgm:prSet>
      <dgm:spPr/>
    </dgm:pt>
    <dgm:pt modelId="{417EC69C-ECA7-446F-B878-3AADF7B1A9E8}" type="pres">
      <dgm:prSet presAssocID="{C8E7BE4C-26F7-4C03-83C4-17DB10AD0D9D}" presName="spNode" presStyleCnt="0"/>
      <dgm:spPr/>
    </dgm:pt>
    <dgm:pt modelId="{330186DF-C618-4F8E-BF75-FC2F86AE1073}" type="pres">
      <dgm:prSet presAssocID="{C1E128FC-4403-42B0-8BFA-28118953D512}" presName="sibTrans" presStyleLbl="sibTrans1D1" presStyleIdx="4" presStyleCnt="6"/>
      <dgm:spPr/>
    </dgm:pt>
    <dgm:pt modelId="{A7BB6F64-DD3A-4C08-BE0A-094540BCE1D3}" type="pres">
      <dgm:prSet presAssocID="{FB5DBD31-0997-4DF7-9DB4-B050946DC5C0}" presName="node" presStyleLbl="node1" presStyleIdx="5" presStyleCnt="6" custRadScaleRad="94094" custRadScaleInc="-36901">
        <dgm:presLayoutVars>
          <dgm:bulletEnabled val="1"/>
        </dgm:presLayoutVars>
      </dgm:prSet>
      <dgm:spPr/>
    </dgm:pt>
    <dgm:pt modelId="{CE5244D9-718B-4F0C-AD7D-4E49536D86B9}" type="pres">
      <dgm:prSet presAssocID="{FB5DBD31-0997-4DF7-9DB4-B050946DC5C0}" presName="spNode" presStyleCnt="0"/>
      <dgm:spPr/>
    </dgm:pt>
    <dgm:pt modelId="{F577FA37-5B45-4BD5-A9E4-5953087D6DDB}" type="pres">
      <dgm:prSet presAssocID="{07548DC1-02B2-4D5A-9411-5B6F31414029}" presName="sibTrans" presStyleLbl="sibTrans1D1" presStyleIdx="5" presStyleCnt="6"/>
      <dgm:spPr/>
    </dgm:pt>
  </dgm:ptLst>
  <dgm:cxnLst>
    <dgm:cxn modelId="{C787B415-CEF8-4A90-8060-9FA0075C3FB5}" type="presOf" srcId="{BF32A142-02D3-4BDD-A9C2-AC885F039249}" destId="{24F655CB-D2FF-4E10-8D3C-6CDC4957035A}" srcOrd="0" destOrd="0" presId="urn:microsoft.com/office/officeart/2005/8/layout/cycle5"/>
    <dgm:cxn modelId="{9307A63D-2146-456E-AA3E-2E64B0732F8E}" srcId="{A9443FF3-EFCA-4C0F-BBD0-C8E8DFDD269B}" destId="{BF32A142-02D3-4BDD-A9C2-AC885F039249}" srcOrd="2" destOrd="0" parTransId="{1453534E-BCD9-450C-A0D4-EA481D593472}" sibTransId="{15C33C35-EDC1-4A80-81E6-8F9850AA5313}"/>
    <dgm:cxn modelId="{52533061-C3DE-43D1-B5C2-173A70485458}" srcId="{A9443FF3-EFCA-4C0F-BBD0-C8E8DFDD269B}" destId="{766C71F6-2687-4996-B489-D98E362A9528}" srcOrd="0" destOrd="0" parTransId="{7EB29E39-2A36-45BC-A5AD-4666A2ACD717}" sibTransId="{69F1FA1D-5DD5-4734-AA0B-24DC5C9D61B2}"/>
    <dgm:cxn modelId="{DFEFB644-0B75-4D19-B862-FCB36F95D414}" type="presOf" srcId="{C1E128FC-4403-42B0-8BFA-28118953D512}" destId="{330186DF-C618-4F8E-BF75-FC2F86AE1073}" srcOrd="0" destOrd="0" presId="urn:microsoft.com/office/officeart/2005/8/layout/cycle5"/>
    <dgm:cxn modelId="{3396A348-BBC7-41D1-B115-E406212396DD}" srcId="{A9443FF3-EFCA-4C0F-BBD0-C8E8DFDD269B}" destId="{6A692276-4FEA-43AB-A9BB-A8F5C3AF6DEB}" srcOrd="3" destOrd="0" parTransId="{A75FF6C0-4A67-4165-AA44-723E76A80F7C}" sibTransId="{6ADE8A44-ACB7-4659-AB8D-67AEA2B69D4D}"/>
    <dgm:cxn modelId="{3CECCC4B-2246-4609-8A69-D03F6D7CB144}" type="presOf" srcId="{CB4B0378-F30D-4581-B7B7-E2FAD687B5DA}" destId="{0CC619B9-F8CE-4940-85D7-02011EE028ED}" srcOrd="0" destOrd="0" presId="urn:microsoft.com/office/officeart/2005/8/layout/cycle5"/>
    <dgm:cxn modelId="{FFF24A50-3625-4F38-A57D-553814ABB1D5}" srcId="{A9443FF3-EFCA-4C0F-BBD0-C8E8DFDD269B}" destId="{C8E7BE4C-26F7-4C03-83C4-17DB10AD0D9D}" srcOrd="4" destOrd="0" parTransId="{C950AC6A-27F9-4289-B18D-982DF9FEC1E3}" sibTransId="{C1E128FC-4403-42B0-8BFA-28118953D512}"/>
    <dgm:cxn modelId="{1028D674-D1F6-4756-9B9C-4E749E92EBAF}" type="presOf" srcId="{C8E7BE4C-26F7-4C03-83C4-17DB10AD0D9D}" destId="{6FE017AE-2243-4425-AE3F-F8A308345C83}" srcOrd="0" destOrd="0" presId="urn:microsoft.com/office/officeart/2005/8/layout/cycle5"/>
    <dgm:cxn modelId="{62865158-8714-41C7-A6D2-0B35BB3393C1}" srcId="{A9443FF3-EFCA-4C0F-BBD0-C8E8DFDD269B}" destId="{CB4B0378-F30D-4581-B7B7-E2FAD687B5DA}" srcOrd="1" destOrd="0" parTransId="{54A3E8BB-766B-48A9-ADEB-6A70DFEBBC7D}" sibTransId="{88AD8D96-854A-4F12-8087-0B4FB84FA2C6}"/>
    <dgm:cxn modelId="{DB3B7558-B4A3-44D5-A76A-067EA58CF84B}" type="presOf" srcId="{07548DC1-02B2-4D5A-9411-5B6F31414029}" destId="{F577FA37-5B45-4BD5-A9E4-5953087D6DDB}" srcOrd="0" destOrd="0" presId="urn:microsoft.com/office/officeart/2005/8/layout/cycle5"/>
    <dgm:cxn modelId="{F01D9A90-DDE2-44E2-BC4B-3D0BF62318F8}" type="presOf" srcId="{69F1FA1D-5DD5-4734-AA0B-24DC5C9D61B2}" destId="{A4B65EF0-2798-42EC-B6C1-F5CBD5F0E332}" srcOrd="0" destOrd="0" presId="urn:microsoft.com/office/officeart/2005/8/layout/cycle5"/>
    <dgm:cxn modelId="{875B4799-1F91-414D-8453-B9C930F23E3B}" srcId="{A9443FF3-EFCA-4C0F-BBD0-C8E8DFDD269B}" destId="{FB5DBD31-0997-4DF7-9DB4-B050946DC5C0}" srcOrd="5" destOrd="0" parTransId="{32705D2A-7433-4B9C-9500-C34A867A4A5E}" sibTransId="{07548DC1-02B2-4D5A-9411-5B6F31414029}"/>
    <dgm:cxn modelId="{38D9EEA6-89DE-4A9A-B0DC-DC9EBF93FED7}" type="presOf" srcId="{766C71F6-2687-4996-B489-D98E362A9528}" destId="{803CB83C-04B0-4CBE-AA45-06D2696AB452}" srcOrd="0" destOrd="0" presId="urn:microsoft.com/office/officeart/2005/8/layout/cycle5"/>
    <dgm:cxn modelId="{F960B3AA-9F3B-4067-ACC6-C486D0FFF526}" type="presOf" srcId="{A9443FF3-EFCA-4C0F-BBD0-C8E8DFDD269B}" destId="{1F6373C2-0D50-446B-9F90-6AAF5D3CBE27}" srcOrd="0" destOrd="0" presId="urn:microsoft.com/office/officeart/2005/8/layout/cycle5"/>
    <dgm:cxn modelId="{4577FEB2-632B-4351-9AE3-867E08C4757A}" type="presOf" srcId="{6A692276-4FEA-43AB-A9BB-A8F5C3AF6DEB}" destId="{7A513A60-25AB-475C-8DC7-51790DF60F2D}" srcOrd="0" destOrd="0" presId="urn:microsoft.com/office/officeart/2005/8/layout/cycle5"/>
    <dgm:cxn modelId="{5CD830DC-2822-4BBA-AF38-77AAFB2A1BC9}" type="presOf" srcId="{6ADE8A44-ACB7-4659-AB8D-67AEA2B69D4D}" destId="{C79C8F56-4CFB-474B-8434-5FD5CD7112CE}" srcOrd="0" destOrd="0" presId="urn:microsoft.com/office/officeart/2005/8/layout/cycle5"/>
    <dgm:cxn modelId="{0BC459E0-4F3B-4C0D-B4B7-7EEC22E9D813}" type="presOf" srcId="{88AD8D96-854A-4F12-8087-0B4FB84FA2C6}" destId="{5FE95E46-C93A-434E-9C61-6F5E0B201292}" srcOrd="0" destOrd="0" presId="urn:microsoft.com/office/officeart/2005/8/layout/cycle5"/>
    <dgm:cxn modelId="{DA2185E1-2C68-4243-B2AC-676714054706}" type="presOf" srcId="{FB5DBD31-0997-4DF7-9DB4-B050946DC5C0}" destId="{A7BB6F64-DD3A-4C08-BE0A-094540BCE1D3}" srcOrd="0" destOrd="0" presId="urn:microsoft.com/office/officeart/2005/8/layout/cycle5"/>
    <dgm:cxn modelId="{69ACB6F8-2F30-4F16-B579-982A5877CA33}" type="presOf" srcId="{15C33C35-EDC1-4A80-81E6-8F9850AA5313}" destId="{EDF2B4DD-6A4E-4DE7-8ECD-8BC54E570A78}" srcOrd="0" destOrd="0" presId="urn:microsoft.com/office/officeart/2005/8/layout/cycle5"/>
    <dgm:cxn modelId="{7AD50511-E6FE-44B4-9218-DFF26B9744F7}" type="presParOf" srcId="{1F6373C2-0D50-446B-9F90-6AAF5D3CBE27}" destId="{803CB83C-04B0-4CBE-AA45-06D2696AB452}" srcOrd="0" destOrd="0" presId="urn:microsoft.com/office/officeart/2005/8/layout/cycle5"/>
    <dgm:cxn modelId="{F90C1ED0-ADD0-4062-88EF-92551B8B6079}" type="presParOf" srcId="{1F6373C2-0D50-446B-9F90-6AAF5D3CBE27}" destId="{66F27D26-52D4-45EE-A493-3CF127D1F7E2}" srcOrd="1" destOrd="0" presId="urn:microsoft.com/office/officeart/2005/8/layout/cycle5"/>
    <dgm:cxn modelId="{F144C892-3509-440A-A02C-4A2E7823B9E8}" type="presParOf" srcId="{1F6373C2-0D50-446B-9F90-6AAF5D3CBE27}" destId="{A4B65EF0-2798-42EC-B6C1-F5CBD5F0E332}" srcOrd="2" destOrd="0" presId="urn:microsoft.com/office/officeart/2005/8/layout/cycle5"/>
    <dgm:cxn modelId="{6C3AB004-F0BA-4B3B-A671-2710942D9853}" type="presParOf" srcId="{1F6373C2-0D50-446B-9F90-6AAF5D3CBE27}" destId="{0CC619B9-F8CE-4940-85D7-02011EE028ED}" srcOrd="3" destOrd="0" presId="urn:microsoft.com/office/officeart/2005/8/layout/cycle5"/>
    <dgm:cxn modelId="{22681E8A-D455-47B5-8096-8CD8A7356840}" type="presParOf" srcId="{1F6373C2-0D50-446B-9F90-6AAF5D3CBE27}" destId="{6E38854F-D176-4EDA-BEAE-1F1FF7EB9EE3}" srcOrd="4" destOrd="0" presId="urn:microsoft.com/office/officeart/2005/8/layout/cycle5"/>
    <dgm:cxn modelId="{8F6FC430-1CE7-4A4C-AD7E-EC3AE878435C}" type="presParOf" srcId="{1F6373C2-0D50-446B-9F90-6AAF5D3CBE27}" destId="{5FE95E46-C93A-434E-9C61-6F5E0B201292}" srcOrd="5" destOrd="0" presId="urn:microsoft.com/office/officeart/2005/8/layout/cycle5"/>
    <dgm:cxn modelId="{98B60C49-E533-491C-82CE-66DA14C216D6}" type="presParOf" srcId="{1F6373C2-0D50-446B-9F90-6AAF5D3CBE27}" destId="{24F655CB-D2FF-4E10-8D3C-6CDC4957035A}" srcOrd="6" destOrd="0" presId="urn:microsoft.com/office/officeart/2005/8/layout/cycle5"/>
    <dgm:cxn modelId="{37046CA4-47FA-489B-8557-5B254E720DC0}" type="presParOf" srcId="{1F6373C2-0D50-446B-9F90-6AAF5D3CBE27}" destId="{EF914558-41E6-4B53-8B41-645C9EBF0753}" srcOrd="7" destOrd="0" presId="urn:microsoft.com/office/officeart/2005/8/layout/cycle5"/>
    <dgm:cxn modelId="{EF82E0A9-EE24-404A-BB2A-26673C2DF0C9}" type="presParOf" srcId="{1F6373C2-0D50-446B-9F90-6AAF5D3CBE27}" destId="{EDF2B4DD-6A4E-4DE7-8ECD-8BC54E570A78}" srcOrd="8" destOrd="0" presId="urn:microsoft.com/office/officeart/2005/8/layout/cycle5"/>
    <dgm:cxn modelId="{EBE55594-8B00-42D5-865E-8646B55B1433}" type="presParOf" srcId="{1F6373C2-0D50-446B-9F90-6AAF5D3CBE27}" destId="{7A513A60-25AB-475C-8DC7-51790DF60F2D}" srcOrd="9" destOrd="0" presId="urn:microsoft.com/office/officeart/2005/8/layout/cycle5"/>
    <dgm:cxn modelId="{BA7C18A4-7034-41F3-8D12-0BE067FB0174}" type="presParOf" srcId="{1F6373C2-0D50-446B-9F90-6AAF5D3CBE27}" destId="{C0DBDB10-8BDF-48A2-8E99-DC65281E04A7}" srcOrd="10" destOrd="0" presId="urn:microsoft.com/office/officeart/2005/8/layout/cycle5"/>
    <dgm:cxn modelId="{D4901B6A-AED0-4D1A-8B4F-00F4B97F8736}" type="presParOf" srcId="{1F6373C2-0D50-446B-9F90-6AAF5D3CBE27}" destId="{C79C8F56-4CFB-474B-8434-5FD5CD7112CE}" srcOrd="11" destOrd="0" presId="urn:microsoft.com/office/officeart/2005/8/layout/cycle5"/>
    <dgm:cxn modelId="{4D10A583-2CFB-4356-AABD-A8D69165AB05}" type="presParOf" srcId="{1F6373C2-0D50-446B-9F90-6AAF5D3CBE27}" destId="{6FE017AE-2243-4425-AE3F-F8A308345C83}" srcOrd="12" destOrd="0" presId="urn:microsoft.com/office/officeart/2005/8/layout/cycle5"/>
    <dgm:cxn modelId="{7F43BD00-6A99-4BEC-AFCA-902462A43B45}" type="presParOf" srcId="{1F6373C2-0D50-446B-9F90-6AAF5D3CBE27}" destId="{417EC69C-ECA7-446F-B878-3AADF7B1A9E8}" srcOrd="13" destOrd="0" presId="urn:microsoft.com/office/officeart/2005/8/layout/cycle5"/>
    <dgm:cxn modelId="{1EE01BF4-F6E8-4579-B4D7-D3F78AC19FD1}" type="presParOf" srcId="{1F6373C2-0D50-446B-9F90-6AAF5D3CBE27}" destId="{330186DF-C618-4F8E-BF75-FC2F86AE1073}" srcOrd="14" destOrd="0" presId="urn:microsoft.com/office/officeart/2005/8/layout/cycle5"/>
    <dgm:cxn modelId="{95B7559D-57EA-4EF5-8FCD-D746E46A37FF}" type="presParOf" srcId="{1F6373C2-0D50-446B-9F90-6AAF5D3CBE27}" destId="{A7BB6F64-DD3A-4C08-BE0A-094540BCE1D3}" srcOrd="15" destOrd="0" presId="urn:microsoft.com/office/officeart/2005/8/layout/cycle5"/>
    <dgm:cxn modelId="{B034FACF-AEF4-438F-9A0A-DA65748257C5}" type="presParOf" srcId="{1F6373C2-0D50-446B-9F90-6AAF5D3CBE27}" destId="{CE5244D9-718B-4F0C-AD7D-4E49536D86B9}" srcOrd="16" destOrd="0" presId="urn:microsoft.com/office/officeart/2005/8/layout/cycle5"/>
    <dgm:cxn modelId="{2DF74B18-7EE8-42C7-9A6F-BF8C7C32F3FD}" type="presParOf" srcId="{1F6373C2-0D50-446B-9F90-6AAF5D3CBE27}" destId="{F577FA37-5B45-4BD5-A9E4-5953087D6DDB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CB83C-04B0-4CBE-AA45-06D2696AB452}">
      <dsp:nvSpPr>
        <dsp:cNvPr id="0" name=""/>
        <dsp:cNvSpPr/>
      </dsp:nvSpPr>
      <dsp:spPr>
        <a:xfrm>
          <a:off x="4683005" y="1528"/>
          <a:ext cx="1343977" cy="873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Reynolds number </a:t>
          </a:r>
          <a:endParaRPr lang="en-IN" sz="1800" kern="1200" dirty="0"/>
        </a:p>
      </dsp:txBody>
      <dsp:txXfrm>
        <a:off x="4725650" y="44173"/>
        <a:ext cx="1258687" cy="788295"/>
      </dsp:txXfrm>
    </dsp:sp>
    <dsp:sp modelId="{A4B65EF0-2798-42EC-B6C1-F5CBD5F0E332}">
      <dsp:nvSpPr>
        <dsp:cNvPr id="0" name=""/>
        <dsp:cNvSpPr/>
      </dsp:nvSpPr>
      <dsp:spPr>
        <a:xfrm>
          <a:off x="3297328" y="438321"/>
          <a:ext cx="4115331" cy="4115331"/>
        </a:xfrm>
        <a:custGeom>
          <a:avLst/>
          <a:gdLst/>
          <a:ahLst/>
          <a:cxnLst/>
          <a:rect l="0" t="0" r="0" b="0"/>
          <a:pathLst>
            <a:path>
              <a:moveTo>
                <a:pt x="2898621" y="179692"/>
              </a:moveTo>
              <a:arcTo wR="2057665" hR="2057665" stAng="17647369" swAng="92371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C619B9-F8CE-4940-85D7-02011EE028ED}">
      <dsp:nvSpPr>
        <dsp:cNvPr id="0" name=""/>
        <dsp:cNvSpPr/>
      </dsp:nvSpPr>
      <dsp:spPr>
        <a:xfrm>
          <a:off x="6464995" y="1030361"/>
          <a:ext cx="1343977" cy="873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Airfoil selection according to thickness</a:t>
          </a:r>
          <a:endParaRPr lang="en-IN" sz="1600" kern="1200" dirty="0"/>
        </a:p>
      </dsp:txBody>
      <dsp:txXfrm>
        <a:off x="6507640" y="1073006"/>
        <a:ext cx="1258687" cy="788295"/>
      </dsp:txXfrm>
    </dsp:sp>
    <dsp:sp modelId="{5FE95E46-C93A-434E-9C61-6F5E0B201292}">
      <dsp:nvSpPr>
        <dsp:cNvPr id="0" name=""/>
        <dsp:cNvSpPr/>
      </dsp:nvSpPr>
      <dsp:spPr>
        <a:xfrm>
          <a:off x="3297328" y="438321"/>
          <a:ext cx="4115331" cy="4115331"/>
        </a:xfrm>
        <a:custGeom>
          <a:avLst/>
          <a:gdLst/>
          <a:ahLst/>
          <a:cxnLst/>
          <a:rect l="0" t="0" r="0" b="0"/>
          <a:pathLst>
            <a:path>
              <a:moveTo>
                <a:pt x="4083270" y="1695843"/>
              </a:moveTo>
              <a:arcTo wR="2057665" hR="2057665" stAng="20992344" swAng="1215312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F655CB-D2FF-4E10-8D3C-6CDC4957035A}">
      <dsp:nvSpPr>
        <dsp:cNvPr id="0" name=""/>
        <dsp:cNvSpPr/>
      </dsp:nvSpPr>
      <dsp:spPr>
        <a:xfrm>
          <a:off x="6464995" y="3088027"/>
          <a:ext cx="1343977" cy="873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Airfoil analysis (Cl/Cd vs AOA),(Cl vs AOA),(Cd vs AOA)</a:t>
          </a:r>
          <a:endParaRPr lang="en-IN" sz="1200" kern="1200" dirty="0"/>
        </a:p>
      </dsp:txBody>
      <dsp:txXfrm>
        <a:off x="6507640" y="3130672"/>
        <a:ext cx="1258687" cy="788295"/>
      </dsp:txXfrm>
    </dsp:sp>
    <dsp:sp modelId="{EDF2B4DD-6A4E-4DE7-8ECD-8BC54E570A78}">
      <dsp:nvSpPr>
        <dsp:cNvPr id="0" name=""/>
        <dsp:cNvSpPr/>
      </dsp:nvSpPr>
      <dsp:spPr>
        <a:xfrm>
          <a:off x="3297328" y="438321"/>
          <a:ext cx="4115331" cy="4115331"/>
        </a:xfrm>
        <a:custGeom>
          <a:avLst/>
          <a:gdLst/>
          <a:ahLst/>
          <a:cxnLst/>
          <a:rect l="0" t="0" r="0" b="0"/>
          <a:pathLst>
            <a:path>
              <a:moveTo>
                <a:pt x="3367001" y="3644999"/>
              </a:moveTo>
              <a:arcTo wR="2057665" hR="2057665" stAng="3028919" swAng="92371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513A60-25AB-475C-8DC7-51790DF60F2D}">
      <dsp:nvSpPr>
        <dsp:cNvPr id="0" name=""/>
        <dsp:cNvSpPr/>
      </dsp:nvSpPr>
      <dsp:spPr>
        <a:xfrm>
          <a:off x="4683005" y="4116860"/>
          <a:ext cx="1343977" cy="873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360 degree Polar Generation</a:t>
          </a:r>
          <a:endParaRPr lang="en-IN" sz="1800" kern="1200" dirty="0"/>
        </a:p>
      </dsp:txBody>
      <dsp:txXfrm>
        <a:off x="4725650" y="4159505"/>
        <a:ext cx="1258687" cy="788295"/>
      </dsp:txXfrm>
    </dsp:sp>
    <dsp:sp modelId="{C79C8F56-4CFB-474B-8434-5FD5CD7112CE}">
      <dsp:nvSpPr>
        <dsp:cNvPr id="0" name=""/>
        <dsp:cNvSpPr/>
      </dsp:nvSpPr>
      <dsp:spPr>
        <a:xfrm>
          <a:off x="3252098" y="423277"/>
          <a:ext cx="4115331" cy="4115331"/>
        </a:xfrm>
        <a:custGeom>
          <a:avLst/>
          <a:gdLst/>
          <a:ahLst/>
          <a:cxnLst/>
          <a:rect l="0" t="0" r="0" b="0"/>
          <a:pathLst>
            <a:path>
              <a:moveTo>
                <a:pt x="1328562" y="3981827"/>
              </a:moveTo>
              <a:arcTo wR="2057665" hR="2057665" stAng="6645161" swAng="546015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017AE-2243-4425-AE3F-F8A308345C83}">
      <dsp:nvSpPr>
        <dsp:cNvPr id="0" name=""/>
        <dsp:cNvSpPr/>
      </dsp:nvSpPr>
      <dsp:spPr>
        <a:xfrm>
          <a:off x="3053231" y="3335567"/>
          <a:ext cx="1343977" cy="873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Blade Design</a:t>
          </a:r>
          <a:endParaRPr lang="en-IN" sz="2000" kern="1200" dirty="0"/>
        </a:p>
      </dsp:txBody>
      <dsp:txXfrm>
        <a:off x="3095876" y="3378212"/>
        <a:ext cx="1258687" cy="788295"/>
      </dsp:txXfrm>
    </dsp:sp>
    <dsp:sp modelId="{330186DF-C618-4F8E-BF75-FC2F86AE1073}">
      <dsp:nvSpPr>
        <dsp:cNvPr id="0" name=""/>
        <dsp:cNvSpPr/>
      </dsp:nvSpPr>
      <dsp:spPr>
        <a:xfrm>
          <a:off x="3371238" y="670922"/>
          <a:ext cx="4115331" cy="4115331"/>
        </a:xfrm>
        <a:custGeom>
          <a:avLst/>
          <a:gdLst/>
          <a:ahLst/>
          <a:cxnLst/>
          <a:rect l="0" t="0" r="0" b="0"/>
          <a:pathLst>
            <a:path>
              <a:moveTo>
                <a:pt x="36215" y="2442017"/>
              </a:moveTo>
              <a:arcTo wR="2057665" hR="2057665" stAng="10154069" swAng="117615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B6F64-DD3A-4C08-BE0A-094540BCE1D3}">
      <dsp:nvSpPr>
        <dsp:cNvPr id="0" name=""/>
        <dsp:cNvSpPr/>
      </dsp:nvSpPr>
      <dsp:spPr>
        <a:xfrm>
          <a:off x="2895797" y="1314527"/>
          <a:ext cx="1343977" cy="873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Chord , Twist, Bezier Curve( For smooth blade design)</a:t>
          </a:r>
          <a:endParaRPr lang="en-IN" sz="1400" kern="1200" dirty="0"/>
        </a:p>
      </dsp:txBody>
      <dsp:txXfrm>
        <a:off x="2938442" y="1357172"/>
        <a:ext cx="1258687" cy="788295"/>
      </dsp:txXfrm>
    </dsp:sp>
    <dsp:sp modelId="{F577FA37-5B45-4BD5-A9E4-5953087D6DDB}">
      <dsp:nvSpPr>
        <dsp:cNvPr id="0" name=""/>
        <dsp:cNvSpPr/>
      </dsp:nvSpPr>
      <dsp:spPr>
        <a:xfrm>
          <a:off x="3504211" y="354007"/>
          <a:ext cx="4115331" cy="4115331"/>
        </a:xfrm>
        <a:custGeom>
          <a:avLst/>
          <a:gdLst/>
          <a:ahLst/>
          <a:cxnLst/>
          <a:rect l="0" t="0" r="0" b="0"/>
          <a:pathLst>
            <a:path>
              <a:moveTo>
                <a:pt x="450314" y="772982"/>
              </a:moveTo>
              <a:arcTo wR="2057665" hR="2057665" stAng="13118026" swAng="1180161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03.10.2025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h-kiel.de/fachbereiche/maschinenwesen/wir-ueber-uns/lehre/prof-dr-rer-nat-alois-schaffarczyk/" TargetMode="Externa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blade.org/" TargetMode="External"/><Relationship Id="rId2" Type="http://schemas.openxmlformats.org/officeDocument/2006/relationships/hyperlink" Target="http://airfoiltools.com/search/index?m%5Bgrp%5D=naca4d&amp;m%5Bsort%5D=1" TargetMode="Externa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FEA9E435-1738-7D95-8565-A990E4438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Rotor Blade and Aerodynamics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35B7C05A-5A3A-2794-54B6-815F6C48B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Week: 3</a:t>
            </a:r>
          </a:p>
          <a:p>
            <a:r>
              <a:rPr lang="it-IT" dirty="0"/>
              <a:t>Date: 07/10/2025</a:t>
            </a:r>
          </a:p>
          <a:p>
            <a:r>
              <a:rPr lang="it-IT" dirty="0"/>
              <a:t>Supervisor: Prof. Dr. rer.nat. Alois Schaffarczyk</a:t>
            </a:r>
            <a:endParaRPr lang="de-DE" dirty="0">
              <a:hlinkClick r:id="rId2"/>
            </a:endParaRPr>
          </a:p>
          <a:p>
            <a:br>
              <a:rPr lang="de-DE" dirty="0">
                <a:hlinkClick r:id="rId2"/>
              </a:rPr>
            </a:br>
            <a:endParaRPr lang="de-DE" dirty="0">
              <a:hlinkClick r:id="rId2"/>
            </a:endParaRPr>
          </a:p>
          <a:p>
            <a:endParaRPr lang="it-IT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63E18F3-41FB-B5AE-43D3-9203434B5F0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/>
              <a:t>Harsh Panchal, Jay Pandya, Kandarp Pathak, Daniyal Sikander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C666DE2-1276-7519-CD3A-64862C4F70A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1">
              <a:buFont typeface="+mj-lt"/>
              <a:buAutoNum type="arabicPeriod"/>
            </a:pPr>
            <a:r>
              <a:rPr lang="de-DE" dirty="0"/>
              <a:t>Flow Chart </a:t>
            </a:r>
          </a:p>
          <a:p>
            <a:pPr lvl="1">
              <a:buFont typeface="+mj-lt"/>
              <a:buAutoNum type="arabicPeriod"/>
            </a:pPr>
            <a:r>
              <a:rPr lang="de-DE" dirty="0">
                <a:solidFill>
                  <a:prstClr val="black"/>
                </a:solidFill>
                <a:latin typeface="Aptos Display" panose="02110004020202020204"/>
              </a:rPr>
              <a:t>Selected Airfoils </a:t>
            </a:r>
          </a:p>
          <a:p>
            <a:pPr lvl="1">
              <a:buFont typeface="+mj-lt"/>
              <a:buAutoNum type="arabicPeriod"/>
            </a:pPr>
            <a:r>
              <a:rPr lang="de-DE" dirty="0"/>
              <a:t>Airfoil Analysis Graphs</a:t>
            </a:r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of contents </a:t>
            </a:r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278CF838-7112-4F3F-EAE6-B2D4ED8F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47D9-CCE9-448B-BCAE-B6078094F078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7A4CB245-78A9-C73E-8215-8D18B273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B50A548-9038-155C-8BC6-63C2D94B9A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945029" y="6639818"/>
            <a:ext cx="5596085" cy="436363"/>
          </a:xfrm>
        </p:spPr>
        <p:txBody>
          <a:bodyPr>
            <a:normAutofit/>
          </a:bodyPr>
          <a:lstStyle/>
          <a:p>
            <a:r>
              <a:rPr lang="en-GB" dirty="0"/>
              <a:t>Harsh Panchal Matriculation Number 770278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B893F6D-288A-550A-C796-008FEA91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1. Flow Chart</a:t>
            </a:r>
            <a:endParaRPr lang="en-GB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55CCB0DF-1634-A3E1-0EBB-E36419C3B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570376"/>
              </p:ext>
            </p:extLst>
          </p:nvPr>
        </p:nvGraphicFramePr>
        <p:xfrm>
          <a:off x="643812" y="1184988"/>
          <a:ext cx="10709988" cy="499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4941C66-F67D-47E9-8D08-622A52F2EA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/>
          <a:lstStyle/>
          <a:p>
            <a:r>
              <a:rPr lang="en-GB" dirty="0"/>
              <a:t>Harsh Panchal Matriculation Number 770278 </a:t>
            </a:r>
          </a:p>
          <a:p>
            <a:endParaRPr lang="en-GB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DD682-B40F-C5C9-1855-56A85BC15BC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D1EE79A-E6D4-4691-9116-935A2AA336A9}" type="datetime1">
              <a:rPr lang="en-GB" smtClean="0"/>
              <a:t>03/10/2025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68328F-481A-A412-4E89-23ACFE133DF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Team Name / Optimus Syria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3</a:t>
            </a:fld>
            <a:endParaRPr lang="en-GB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11AAC40-D4A5-6AC8-BE73-CD4035EA05F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385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CE811F-FAA9-50ED-A66C-72D4DF6E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prstClr val="black"/>
                </a:solidFill>
                <a:latin typeface="Aptos Display" panose="02110004020202020204"/>
              </a:rPr>
              <a:t>2. Selected Airfoils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D24D1-37AA-2C97-807F-C357C163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0975-892A-460D-9B99-2E14471E45A4}" type="datetime1">
              <a:rPr lang="en-GB" smtClean="0"/>
              <a:t>03/10/2025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F5119-4476-795B-D71B-3307EDE0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Name 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4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0A68B-2C23-8431-D6FA-4557797992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654139"/>
            <a:ext cx="5596085" cy="365125"/>
          </a:xfrm>
        </p:spPr>
        <p:txBody>
          <a:bodyPr/>
          <a:lstStyle/>
          <a:p>
            <a:r>
              <a:rPr lang="en-GB" dirty="0"/>
              <a:t>Harsh Panchal Matriculation Number 770278 </a:t>
            </a:r>
          </a:p>
          <a:p>
            <a:endParaRPr lang="en-GB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3B7CA3E-F8AE-8F2F-AF7F-F1860DB470D0}"/>
              </a:ext>
            </a:extLst>
          </p:cNvPr>
          <p:cNvSpPr txBox="1"/>
          <p:nvPr/>
        </p:nvSpPr>
        <p:spPr>
          <a:xfrm>
            <a:off x="1346661" y="5359169"/>
            <a:ext cx="98173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400" dirty="0"/>
              <a:t>Circular Foil      6.  DU40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DU21                    7. NACA64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DU25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DU30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400" dirty="0"/>
              <a:t>DU35</a:t>
            </a:r>
          </a:p>
          <a:p>
            <a:pPr marL="342900" indent="-342900">
              <a:buFont typeface="+mj-lt"/>
              <a:buAutoNum type="arabicPeriod"/>
            </a:pPr>
            <a:endParaRPr lang="de-DE" sz="14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0D90FA3-375E-F34C-CE40-3BDE94323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79" y="1315608"/>
            <a:ext cx="9892146" cy="3971287"/>
          </a:xfrm>
        </p:spPr>
      </p:pic>
    </p:spTree>
    <p:extLst>
      <p:ext uri="{BB962C8B-B14F-4D97-AF65-F5344CB8AC3E}">
        <p14:creationId xmlns:p14="http://schemas.microsoft.com/office/powerpoint/2010/main" val="393970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87B13-A6D7-9DCF-6F19-72AA1A7E6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DDA65-5F71-6BA2-916F-6C08911DC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Graphs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3C28546-2826-B9F9-1524-099A0419A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288473"/>
            <a:ext cx="10515600" cy="5204402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98DB7-BA0B-B4BB-CC48-BDD78CD6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3DB4-11DF-4DC9-9AFB-FDB45DBDB9C4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23E133-B311-53BB-EDA8-08E809A1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CB5DBB-6949-8A9B-B6B9-9C71B20C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8B223A-CB51-8930-3516-731F742D95F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/>
          <a:lstStyle/>
          <a:p>
            <a:r>
              <a:rPr lang="en-GB" dirty="0"/>
              <a:t>Harsh Panchal Matriculation Number 770278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401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Bibliography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C19340-9D16-A981-A772-1E4CF9E86436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>
                <a:hlinkClick r:id="rId2"/>
              </a:rPr>
              <a:t>http://airfoiltools.com/search/index?m%5Bgrp%5D=naca4d&amp;m%5Bsort%5D=1</a:t>
            </a: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>
                <a:hlinkClick r:id="rId3"/>
              </a:rPr>
              <a:t>https://qblade.org/</a:t>
            </a: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3DB4-11DF-4DC9-9AFB-FDB45DBDB9C4}" type="datetime1">
              <a:rPr lang="en-GB" smtClean="0"/>
              <a:t>03/10/2025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55318-CDFF-2436-5D76-D30CE5CB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89852-0382-5806-3356-FA1C77F6D2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/>
          <a:lstStyle/>
          <a:p>
            <a:r>
              <a:rPr lang="en-GB" dirty="0"/>
              <a:t>Harsh Panchal Matriculations Number 770278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195</TotalTime>
  <Words>203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Aptos</vt:lpstr>
      <vt:lpstr>Aptos (Textkörper)</vt:lpstr>
      <vt:lpstr>Aptos Display</vt:lpstr>
      <vt:lpstr>Arial</vt:lpstr>
      <vt:lpstr>Calibri</vt:lpstr>
      <vt:lpstr>Calibri Light</vt:lpstr>
      <vt:lpstr>Times New Roman</vt:lpstr>
      <vt:lpstr>Wingdings</vt:lpstr>
      <vt:lpstr>Office</vt:lpstr>
      <vt:lpstr>Benutzerdefiniertes Design</vt:lpstr>
      <vt:lpstr>Rotor Blade and Aerodynamics</vt:lpstr>
      <vt:lpstr>List of contents </vt:lpstr>
      <vt:lpstr>1. Flow Chart</vt:lpstr>
      <vt:lpstr>2. Selected Airfoils</vt:lpstr>
      <vt:lpstr>Graphs 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panchal</dc:creator>
  <cp:lastModifiedBy>harsh panchal</cp:lastModifiedBy>
  <cp:revision>5</cp:revision>
  <dcterms:created xsi:type="dcterms:W3CDTF">2025-10-02T13:56:12Z</dcterms:created>
  <dcterms:modified xsi:type="dcterms:W3CDTF">2025-10-03T19:38:30Z</dcterms:modified>
</cp:coreProperties>
</file>