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63" r:id="rId3"/>
    <p:sldId id="270" r:id="rId4"/>
    <p:sldId id="265" r:id="rId5"/>
    <p:sldId id="271" r:id="rId6"/>
    <p:sldId id="272" r:id="rId7"/>
    <p:sldId id="27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  <p14:sldId id="270"/>
          </p14:sldIdLst>
        </p14:section>
        <p14:section name="List of contents" id="{65043596-36B7-4360-BB5C-7A99EFAEC5C9}">
          <p14:sldIdLst>
            <p14:sldId id="265"/>
            <p14:sldId id="271"/>
            <p14:sldId id="272"/>
            <p14:sldId id="273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BA"/>
    <a:srgbClr val="FFFF99"/>
    <a:srgbClr val="FFFFFF"/>
    <a:srgbClr val="8ECEFA"/>
    <a:srgbClr val="92C6E6"/>
    <a:srgbClr val="80D2F7"/>
    <a:srgbClr val="7ED1F7"/>
    <a:srgbClr val="A1DFFD"/>
    <a:srgbClr val="C0F5FF"/>
    <a:srgbClr val="3C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5 – Rotor Blade Structures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Bhima B Masare, Anudeep Allanki, Dongsuk Kim, Mithun Shetty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Rotor Blades Structure/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5869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2</a:t>
            </a:r>
          </a:p>
          <a:p>
            <a:r>
              <a:rPr lang="it-IT" sz="2000" dirty="0"/>
              <a:t>Date: 07.10.2025</a:t>
            </a:r>
          </a:p>
          <a:p>
            <a:r>
              <a:rPr lang="it-IT" sz="2000" dirty="0"/>
              <a:t>Supervisor: Dr. Laurence Alhrshy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Report – Team Rotor Blade Structures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Week 02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58129" y="4114800"/>
            <a:ext cx="3253423" cy="1143000"/>
          </a:xfrm>
        </p:spPr>
        <p:txBody>
          <a:bodyPr/>
          <a:lstStyle/>
          <a:p>
            <a:r>
              <a:rPr lang="en-GB" sz="1800" b="1" dirty="0"/>
              <a:t>Presented By</a:t>
            </a:r>
          </a:p>
          <a:p>
            <a:r>
              <a:rPr lang="en-GB" sz="2800" dirty="0"/>
              <a:t>Anudeep Allanki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6E567-AC3D-0689-0EEB-854383B4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Sample Blade Geometry by Aero Team</a:t>
            </a:r>
          </a:p>
          <a:p>
            <a:pPr lvl="0"/>
            <a:r>
              <a:rPr lang="de-DE" dirty="0"/>
              <a:t>Positioning the Airfoils (will be provided by Aero Team)</a:t>
            </a:r>
          </a:p>
          <a:p>
            <a:pPr lvl="0"/>
            <a:r>
              <a:rPr lang="de-DE" dirty="0"/>
              <a:t>Calculating Blade Structural properties</a:t>
            </a:r>
          </a:p>
          <a:p>
            <a:pPr lvl="0"/>
            <a:r>
              <a:rPr lang="de-DE" dirty="0"/>
              <a:t>Bibliography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BD01935-82E5-D79D-C490-ED5502D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F55D9-EF5B-9E26-40AE-1F3D5F503D4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CE93207-F383-AC91-863A-7D6EA64773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Team Name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8728EB-C9D6-BA17-3C43-0FC592952D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296396-1FEB-B93E-574C-0DB4C24D2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Anudeep Allanki</a:t>
            </a:r>
          </a:p>
        </p:txBody>
      </p:sp>
    </p:spTree>
    <p:extLst>
      <p:ext uri="{BB962C8B-B14F-4D97-AF65-F5344CB8AC3E}">
        <p14:creationId xmlns:p14="http://schemas.microsoft.com/office/powerpoint/2010/main" val="36788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473E-38C4-BEFD-6925-717C400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58190-4173-9845-4929-910A187D3E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E9C03F-67D2-06AE-8AE4-7C60E10673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Team Name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64A788-CAF6-E48E-0AEF-D66FD742D7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Anudeep Allanki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39419C-AB69-C741-49FF-0FF913F04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36" y="1619250"/>
            <a:ext cx="11405463" cy="4574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F420E8-A760-809C-426B-6B1BB6D9C2D6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Sample Blade Geometry by Aero Team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5" name="Textfeld 8">
            <a:extLst>
              <a:ext uri="{FF2B5EF4-FFF2-40B4-BE49-F238E27FC236}">
                <a16:creationId xmlns:a16="http://schemas.microsoft.com/office/drawing/2014/main" id="{8204DC27-70F0-E292-660F-D5D6C7AF9AA7}"/>
              </a:ext>
            </a:extLst>
          </p:cNvPr>
          <p:cNvSpPr txBox="1"/>
          <p:nvPr/>
        </p:nvSpPr>
        <p:spPr>
          <a:xfrm>
            <a:off x="9274386" y="2441793"/>
            <a:ext cx="1726990" cy="160043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Circular Foil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DU21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DU25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DU30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DU35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DU40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b="1" dirty="0">
                <a:solidFill>
                  <a:srgbClr val="FF0000"/>
                </a:solidFill>
              </a:rPr>
              <a:t>NACA64</a:t>
            </a:r>
          </a:p>
        </p:txBody>
      </p:sp>
    </p:spTree>
    <p:extLst>
      <p:ext uri="{BB962C8B-B14F-4D97-AF65-F5344CB8AC3E}">
        <p14:creationId xmlns:p14="http://schemas.microsoft.com/office/powerpoint/2010/main" val="11691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3AF4-3B96-3F51-2BDA-CA0D5787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CB173-F680-11E6-1FD4-5E125BA8FA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7A885B1-171F-94DF-55AB-B28CECE308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Team Name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688D10-B15F-D800-D5A4-DB9B787F17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6410C33-240B-971E-2BDC-68E452E40D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Anudeep Allanki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14ED4-1B88-8D77-C1ED-81AA0C5189E2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Sample Blade Geometry by Aero Team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1F2E2-F32E-7DB6-C455-318BC450B54B}"/>
              </a:ext>
            </a:extLst>
          </p:cNvPr>
          <p:cNvSpPr txBox="1"/>
          <p:nvPr/>
        </p:nvSpPr>
        <p:spPr>
          <a:xfrm>
            <a:off x="838200" y="1375648"/>
            <a:ext cx="6562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Rearrange the Airfoils positions on Blade span (correction)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AD4C01-04B2-41A0-B21E-95B17B519CCE}"/>
              </a:ext>
            </a:extLst>
          </p:cNvPr>
          <p:cNvSpPr txBox="1"/>
          <p:nvPr/>
        </p:nvSpPr>
        <p:spPr>
          <a:xfrm>
            <a:off x="1393885" y="1821997"/>
            <a:ext cx="5043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From Root to tip of Blade the order follows –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Circular Foil1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Circular Foil 2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DU40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DU35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DU30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DU25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DU21</a:t>
            </a:r>
          </a:p>
          <a:p>
            <a:pPr marL="914400" lvl="1" indent="-457200">
              <a:buAutoNum type="arabicPeriod"/>
            </a:pPr>
            <a:r>
              <a:rPr lang="en-IN" sz="2000" dirty="0"/>
              <a:t>NACA64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1A4A7-F931-BAEE-6944-D5C1A617AA72}"/>
              </a:ext>
            </a:extLst>
          </p:cNvPr>
          <p:cNvSpPr txBox="1"/>
          <p:nvPr/>
        </p:nvSpPr>
        <p:spPr>
          <a:xfrm>
            <a:off x="590551" y="5271618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/>
              <a:t>Note –</a:t>
            </a:r>
            <a:r>
              <a:rPr lang="en-IN" sz="2000" dirty="0"/>
              <a:t> </a:t>
            </a:r>
          </a:p>
          <a:p>
            <a:pPr algn="l"/>
            <a:r>
              <a:rPr lang="en-IN" sz="2000" dirty="0"/>
              <a:t>NACA 0060 can be added followed by circular foils as per observations from WEC Optimus Shakti 2024</a:t>
            </a:r>
          </a:p>
        </p:txBody>
      </p:sp>
    </p:spTree>
    <p:extLst>
      <p:ext uri="{BB962C8B-B14F-4D97-AF65-F5344CB8AC3E}">
        <p14:creationId xmlns:p14="http://schemas.microsoft.com/office/powerpoint/2010/main" val="145063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2ACF-55D4-9220-4183-95D31C45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E6E9B-DB19-FBD8-EA4D-085FBF4CABB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1268C7-E1C6-0696-9B82-FA431754B7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Team Name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77C971-72ED-E6B7-6755-C7EC302A70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769CEB-1B8A-2B5B-66E0-50495DEF0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Anudeep Allanki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E579F-5EFE-B8C7-95F0-26F04ABA21DC}"/>
              </a:ext>
            </a:extLst>
          </p:cNvPr>
          <p:cNvSpPr txBox="1"/>
          <p:nvPr/>
        </p:nvSpPr>
        <p:spPr>
          <a:xfrm>
            <a:off x="685800" y="721989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Data needed to proceed further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45B70F2-CEF5-FDFF-A45A-6FE69907F8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094267"/>
              </p:ext>
            </p:extLst>
          </p:nvPr>
        </p:nvGraphicFramePr>
        <p:xfrm>
          <a:off x="600075" y="1781175"/>
          <a:ext cx="11441113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382153" imgH="2810003" progId="Excel.Sheet.12">
                  <p:embed/>
                </p:oleObj>
              </mc:Choice>
              <mc:Fallback>
                <p:oleObj name="Worksheet" r:id="rId2" imgW="11382153" imgH="28100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075" y="1781175"/>
                        <a:ext cx="11441113" cy="318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F5E7F7F-21C1-3C45-106C-1CD8FEE61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83620"/>
              </p:ext>
            </p:extLst>
          </p:nvPr>
        </p:nvGraphicFramePr>
        <p:xfrm>
          <a:off x="600075" y="5394331"/>
          <a:ext cx="4533900" cy="741680"/>
        </p:xfrm>
        <a:graphic>
          <a:graphicData uri="http://schemas.openxmlformats.org/drawingml/2006/table">
            <a:tbl>
              <a:tblPr firstRow="1" bandRow="1"/>
              <a:tblGrid>
                <a:gridCol w="710651">
                  <a:extLst>
                    <a:ext uri="{9D8B030D-6E8A-4147-A177-3AD203B41FA5}">
                      <a16:colId xmlns:a16="http://schemas.microsoft.com/office/drawing/2014/main" val="3413093793"/>
                    </a:ext>
                  </a:extLst>
                </a:gridCol>
                <a:gridCol w="3823249">
                  <a:extLst>
                    <a:ext uri="{9D8B030D-6E8A-4147-A177-3AD203B41FA5}">
                      <a16:colId xmlns:a16="http://schemas.microsoft.com/office/drawing/2014/main" val="243444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required from Aero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0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0E8B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Data calculated by Structure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33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08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8B34B-CE26-1470-1701-E04971C52B8A}"/>
              </a:ext>
            </a:extLst>
          </p:cNvPr>
          <p:cNvSpPr txBox="1"/>
          <p:nvPr/>
        </p:nvSpPr>
        <p:spPr>
          <a:xfrm>
            <a:off x="484418" y="1465091"/>
            <a:ext cx="10671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Blade Design from Blade Aerodynamics Team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185</TotalTime>
  <Words>276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Office</vt:lpstr>
      <vt:lpstr>Benutzerdefiniertes Design</vt:lpstr>
      <vt:lpstr>Microsoft Excel Worksheet</vt:lpstr>
      <vt:lpstr>Team 5 – Rotor Blade Structures</vt:lpstr>
      <vt:lpstr>Weekly Report – Team Rotor Blade Structures</vt:lpstr>
      <vt:lpstr>Contents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 Masare</dc:creator>
  <cp:lastModifiedBy>Bhima Masare</cp:lastModifiedBy>
  <cp:revision>17</cp:revision>
  <dcterms:created xsi:type="dcterms:W3CDTF">2025-10-05T16:20:08Z</dcterms:created>
  <dcterms:modified xsi:type="dcterms:W3CDTF">2025-10-05T19:27:33Z</dcterms:modified>
</cp:coreProperties>
</file>