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6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61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647D34-D33E-48E0-A95C-ECB4D4FB2F80}" v="19" dt="2025-08-25T21:26:47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De Mita" userId="6ce638df-d46f-4fb8-b9fa-d85fcdec2cd5" providerId="ADAL" clId="{7F647D34-D33E-48E0-A95C-ECB4D4FB2F80}"/>
    <pc:docChg chg="undo redo custSel addSld delSld modSld sldOrd addMainMaster modMainMaster addSection delSection modSection">
      <pc:chgData name="Federico De Mita" userId="6ce638df-d46f-4fb8-b9fa-d85fcdec2cd5" providerId="ADAL" clId="{7F647D34-D33E-48E0-A95C-ECB4D4FB2F80}" dt="2025-08-25T21:27:51.020" v="1715" actId="1582"/>
      <pc:docMkLst>
        <pc:docMk/>
      </pc:docMkLst>
      <pc:sldChg chg="addSp modSp mod">
        <pc:chgData name="Federico De Mita" userId="6ce638df-d46f-4fb8-b9fa-d85fcdec2cd5" providerId="ADAL" clId="{7F647D34-D33E-48E0-A95C-ECB4D4FB2F80}" dt="2025-08-25T21:14:48.544" v="1074" actId="113"/>
        <pc:sldMkLst>
          <pc:docMk/>
          <pc:sldMk cId="736408120" sldId="256"/>
        </pc:sldMkLst>
        <pc:spChg chg="mod">
          <ac:chgData name="Federico De Mita" userId="6ce638df-d46f-4fb8-b9fa-d85fcdec2cd5" providerId="ADAL" clId="{7F647D34-D33E-48E0-A95C-ECB4D4FB2F80}" dt="2025-08-24T07:09:38.160" v="359" actId="20577"/>
          <ac:spMkLst>
            <pc:docMk/>
            <pc:sldMk cId="736408120" sldId="256"/>
            <ac:spMk id="2" creationId="{99F47672-3CC8-A3D9-5404-84F2B78B6280}"/>
          </ac:spMkLst>
        </pc:spChg>
        <pc:spChg chg="mod">
          <ac:chgData name="Federico De Mita" userId="6ce638df-d46f-4fb8-b9fa-d85fcdec2cd5" providerId="ADAL" clId="{7F647D34-D33E-48E0-A95C-ECB4D4FB2F80}" dt="2025-08-24T07:09:49.727" v="363" actId="20577"/>
          <ac:spMkLst>
            <pc:docMk/>
            <pc:sldMk cId="736408120" sldId="256"/>
            <ac:spMk id="3" creationId="{277A63BB-08BE-619B-2533-3CC69CC19E93}"/>
          </ac:spMkLst>
        </pc:spChg>
        <pc:spChg chg="add mod">
          <ac:chgData name="Federico De Mita" userId="6ce638df-d46f-4fb8-b9fa-d85fcdec2cd5" providerId="ADAL" clId="{7F647D34-D33E-48E0-A95C-ECB4D4FB2F80}" dt="2025-08-24T06:44:21.454" v="27" actId="20577"/>
          <ac:spMkLst>
            <pc:docMk/>
            <pc:sldMk cId="736408120" sldId="256"/>
            <ac:spMk id="4" creationId="{735E7E19-AD9A-2739-2D13-BC73EA4C7596}"/>
          </ac:spMkLst>
        </pc:spChg>
        <pc:spChg chg="add mod">
          <ac:chgData name="Federico De Mita" userId="6ce638df-d46f-4fb8-b9fa-d85fcdec2cd5" providerId="ADAL" clId="{7F647D34-D33E-48E0-A95C-ECB4D4FB2F80}" dt="2025-08-25T21:14:12.709" v="1065" actId="1076"/>
          <ac:spMkLst>
            <pc:docMk/>
            <pc:sldMk cId="736408120" sldId="256"/>
            <ac:spMk id="5" creationId="{6CFD3355-936A-639E-865B-5B50AA61540E}"/>
          </ac:spMkLst>
        </pc:spChg>
        <pc:spChg chg="mod">
          <ac:chgData name="Federico De Mita" userId="6ce638df-d46f-4fb8-b9fa-d85fcdec2cd5" providerId="ADAL" clId="{7F647D34-D33E-48E0-A95C-ECB4D4FB2F80}" dt="2025-08-24T07:16:16.132" v="365" actId="403"/>
          <ac:spMkLst>
            <pc:docMk/>
            <pc:sldMk cId="736408120" sldId="256"/>
            <ac:spMk id="6" creationId="{5C14389E-5559-8492-2D9E-AFA299DB9AB1}"/>
          </ac:spMkLst>
        </pc:spChg>
        <pc:spChg chg="add mod">
          <ac:chgData name="Federico De Mita" userId="6ce638df-d46f-4fb8-b9fa-d85fcdec2cd5" providerId="ADAL" clId="{7F647D34-D33E-48E0-A95C-ECB4D4FB2F80}" dt="2025-08-25T21:13:29.017" v="1056" actId="20577"/>
          <ac:spMkLst>
            <pc:docMk/>
            <pc:sldMk cId="736408120" sldId="256"/>
            <ac:spMk id="7" creationId="{861AC3B9-6AD8-9E6B-B71A-877372CBAEAB}"/>
          </ac:spMkLst>
        </pc:spChg>
        <pc:spChg chg="add mod">
          <ac:chgData name="Federico De Mita" userId="6ce638df-d46f-4fb8-b9fa-d85fcdec2cd5" providerId="ADAL" clId="{7F647D34-D33E-48E0-A95C-ECB4D4FB2F80}" dt="2025-08-25T21:14:48.544" v="1074" actId="113"/>
          <ac:spMkLst>
            <pc:docMk/>
            <pc:sldMk cId="736408120" sldId="256"/>
            <ac:spMk id="10" creationId="{A26E9301-DB25-EAFA-68A0-B23D335ED25A}"/>
          </ac:spMkLst>
        </pc:spChg>
        <pc:spChg chg="mod">
          <ac:chgData name="Federico De Mita" userId="6ce638df-d46f-4fb8-b9fa-d85fcdec2cd5" providerId="ADAL" clId="{7F647D34-D33E-48E0-A95C-ECB4D4FB2F80}" dt="2025-08-24T06:59:37.646" v="190" actId="20577"/>
          <ac:spMkLst>
            <pc:docMk/>
            <pc:sldMk cId="736408120" sldId="256"/>
            <ac:spMk id="13" creationId="{132D16E5-6BE7-8FC8-CFB3-81C918BB45F1}"/>
          </ac:spMkLst>
        </pc:spChg>
        <pc:spChg chg="mod">
          <ac:chgData name="Federico De Mita" userId="6ce638df-d46f-4fb8-b9fa-d85fcdec2cd5" providerId="ADAL" clId="{7F647D34-D33E-48E0-A95C-ECB4D4FB2F80}" dt="2025-08-24T06:52:28.850" v="50" actId="1076"/>
          <ac:spMkLst>
            <pc:docMk/>
            <pc:sldMk cId="736408120" sldId="256"/>
            <ac:spMk id="36" creationId="{2AC7F7CE-A165-18C0-6918-B9EA07638042}"/>
          </ac:spMkLst>
        </pc:sp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8" creationId="{E88D30C2-B846-594F-69A8-55F55380460E}"/>
          </ac:picMkLst>
        </pc:picChg>
        <pc:picChg chg="mod">
          <ac:chgData name="Federico De Mita" userId="6ce638df-d46f-4fb8-b9fa-d85fcdec2cd5" providerId="ADAL" clId="{7F647D34-D33E-48E0-A95C-ECB4D4FB2F80}" dt="2025-08-24T07:09:16.423" v="338" actId="1038"/>
          <ac:picMkLst>
            <pc:docMk/>
            <pc:sldMk cId="736408120" sldId="256"/>
            <ac:picMk id="9" creationId="{EE7EEC8C-633A-AEB3-3E8A-978E3C75A188}"/>
          </ac:picMkLst>
        </pc:picChg>
        <pc:picChg chg="mod">
          <ac:chgData name="Federico De Mita" userId="6ce638df-d46f-4fb8-b9fa-d85fcdec2cd5" providerId="ADAL" clId="{7F647D34-D33E-48E0-A95C-ECB4D4FB2F80}" dt="2025-08-24T07:09:26.808" v="339" actId="1076"/>
          <ac:picMkLst>
            <pc:docMk/>
            <pc:sldMk cId="736408120" sldId="256"/>
            <ac:picMk id="11" creationId="{D13120F1-DE8B-A6AA-A1D5-19926A98F028}"/>
          </ac:picMkLst>
        </pc:picChg>
        <pc:picChg chg="mod ord">
          <ac:chgData name="Federico De Mita" userId="6ce638df-d46f-4fb8-b9fa-d85fcdec2cd5" providerId="ADAL" clId="{7F647D34-D33E-48E0-A95C-ECB4D4FB2F80}" dt="2025-08-24T06:44:09.638" v="26" actId="1076"/>
          <ac:picMkLst>
            <pc:docMk/>
            <pc:sldMk cId="736408120" sldId="256"/>
            <ac:picMk id="19" creationId="{2FD2ECB6-38EA-E857-A881-0C8E141A489F}"/>
          </ac:picMkLst>
        </pc:picChg>
      </pc:sldChg>
      <pc:sldChg chg="addSp delSp modSp mod ord">
        <pc:chgData name="Federico De Mita" userId="6ce638df-d46f-4fb8-b9fa-d85fcdec2cd5" providerId="ADAL" clId="{7F647D34-D33E-48E0-A95C-ECB4D4FB2F80}" dt="2025-08-25T21:27:24.534" v="1714" actId="20577"/>
        <pc:sldMkLst>
          <pc:docMk/>
          <pc:sldMk cId="1106553756" sldId="259"/>
        </pc:sldMkLst>
        <pc:spChg chg="mod ord">
          <ac:chgData name="Federico De Mita" userId="6ce638df-d46f-4fb8-b9fa-d85fcdec2cd5" providerId="ADAL" clId="{7F647D34-D33E-48E0-A95C-ECB4D4FB2F80}" dt="2025-08-25T21:15:59.670" v="1150" actId="20577"/>
          <ac:spMkLst>
            <pc:docMk/>
            <pc:sldMk cId="1106553756" sldId="259"/>
            <ac:spMk id="2" creationId="{FEBE381E-3397-D2E2-45A9-C6F7EAF78AC9}"/>
          </ac:spMkLst>
        </pc:spChg>
        <pc:spChg chg="add mod">
          <ac:chgData name="Federico De Mita" userId="6ce638df-d46f-4fb8-b9fa-d85fcdec2cd5" providerId="ADAL" clId="{7F647D34-D33E-48E0-A95C-ECB4D4FB2F80}" dt="2025-08-24T07:16:26.700" v="367" actId="403"/>
          <ac:spMkLst>
            <pc:docMk/>
            <pc:sldMk cId="1106553756" sldId="259"/>
            <ac:spMk id="5" creationId="{9E0AA001-DA32-5B78-E7F7-573800334952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7" creationId="{41BF6721-DD3D-FCAE-21D2-4C5A137EDCBF}"/>
          </ac:spMkLst>
        </pc:spChg>
        <pc:spChg chg="add mod">
          <ac:chgData name="Federico De Mita" userId="6ce638df-d46f-4fb8-b9fa-d85fcdec2cd5" providerId="ADAL" clId="{7F647D34-D33E-48E0-A95C-ECB4D4FB2F80}" dt="2025-08-25T21:27:24.534" v="1714" actId="20577"/>
          <ac:spMkLst>
            <pc:docMk/>
            <pc:sldMk cId="1106553756" sldId="259"/>
            <ac:spMk id="8" creationId="{084602E4-E43C-F8BE-6C61-F1F0DB292A7B}"/>
          </ac:spMkLst>
        </pc:spChg>
        <pc:spChg chg="mod">
          <ac:chgData name="Federico De Mita" userId="6ce638df-d46f-4fb8-b9fa-d85fcdec2cd5" providerId="ADAL" clId="{7F647D34-D33E-48E0-A95C-ECB4D4FB2F80}" dt="2025-08-24T07:00:26.956" v="193" actId="1076"/>
          <ac:spMkLst>
            <pc:docMk/>
            <pc:sldMk cId="1106553756" sldId="259"/>
            <ac:spMk id="10" creationId="{5F9413CA-8E0D-B250-B31E-4AA68BA7D014}"/>
          </ac:spMkLst>
        </pc:spChg>
        <pc:spChg chg="add mod">
          <ac:chgData name="Federico De Mita" userId="6ce638df-d46f-4fb8-b9fa-d85fcdec2cd5" providerId="ADAL" clId="{7F647D34-D33E-48E0-A95C-ECB4D4FB2F80}" dt="2025-08-25T21:19:44.288" v="1330" actId="1076"/>
          <ac:spMkLst>
            <pc:docMk/>
            <pc:sldMk cId="1106553756" sldId="259"/>
            <ac:spMk id="12" creationId="{31219737-21CE-D5E6-AEFE-582C884BCDB3}"/>
          </ac:spMkLst>
        </pc:spChg>
        <pc:spChg chg="mod">
          <ac:chgData name="Federico De Mita" userId="6ce638df-d46f-4fb8-b9fa-d85fcdec2cd5" providerId="ADAL" clId="{7F647D34-D33E-48E0-A95C-ECB4D4FB2F80}" dt="2025-08-24T06:50:28.220" v="38" actId="20577"/>
          <ac:spMkLst>
            <pc:docMk/>
            <pc:sldMk cId="1106553756" sldId="259"/>
            <ac:spMk id="18" creationId="{837C855E-F70E-F97A-5061-29D00BA11349}"/>
          </ac:spMkLst>
        </pc:spChg>
        <pc:spChg chg="mod">
          <ac:chgData name="Federico De Mita" userId="6ce638df-d46f-4fb8-b9fa-d85fcdec2cd5" providerId="ADAL" clId="{7F647D34-D33E-48E0-A95C-ECB4D4FB2F80}" dt="2025-08-25T21:19:34.447" v="1329" actId="1076"/>
          <ac:spMkLst>
            <pc:docMk/>
            <pc:sldMk cId="1106553756" sldId="259"/>
            <ac:spMk id="19" creationId="{26533BD2-7016-D99B-8D14-5716721F009D}"/>
          </ac:spMkLst>
        </pc:spChg>
        <pc:cxnChg chg="add mod">
          <ac:chgData name="Federico De Mita" userId="6ce638df-d46f-4fb8-b9fa-d85fcdec2cd5" providerId="ADAL" clId="{7F647D34-D33E-48E0-A95C-ECB4D4FB2F80}" dt="2025-08-24T07:06:41.407" v="254" actId="1035"/>
          <ac:cxnSpMkLst>
            <pc:docMk/>
            <pc:sldMk cId="1106553756" sldId="259"/>
            <ac:cxnSpMk id="6" creationId="{8873AD17-49A9-1372-BEA3-994BB76CBDE8}"/>
          </ac:cxnSpMkLst>
        </pc:cxnChg>
      </pc:sldChg>
      <pc:sldChg chg="new del ord">
        <pc:chgData name="Federico De Mita" userId="6ce638df-d46f-4fb8-b9fa-d85fcdec2cd5" providerId="ADAL" clId="{7F647D34-D33E-48E0-A95C-ECB4D4FB2F80}" dt="2025-08-24T07:07:10.949" v="258" actId="47"/>
        <pc:sldMkLst>
          <pc:docMk/>
          <pc:sldMk cId="27006061" sldId="260"/>
        </pc:sldMkLst>
      </pc:sldChg>
      <pc:sldChg chg="addSp delSp modSp add del mod">
        <pc:chgData name="Federico De Mita" userId="6ce638df-d46f-4fb8-b9fa-d85fcdec2cd5" providerId="ADAL" clId="{7F647D34-D33E-48E0-A95C-ECB4D4FB2F80}" dt="2025-08-24T07:05:45.512" v="217" actId="47"/>
        <pc:sldMkLst>
          <pc:docMk/>
          <pc:sldMk cId="348206051" sldId="260"/>
        </pc:sldMkLst>
      </pc:sldChg>
      <pc:sldChg chg="delSp add del mod">
        <pc:chgData name="Federico De Mita" userId="6ce638df-d46f-4fb8-b9fa-d85fcdec2cd5" providerId="ADAL" clId="{7F647D34-D33E-48E0-A95C-ECB4D4FB2F80}" dt="2025-08-24T06:42:39.485" v="20" actId="47"/>
        <pc:sldMkLst>
          <pc:docMk/>
          <pc:sldMk cId="1061751898" sldId="260"/>
        </pc:sldMkLst>
      </pc:sldChg>
      <pc:sldChg chg="new del">
        <pc:chgData name="Federico De Mita" userId="6ce638df-d46f-4fb8-b9fa-d85fcdec2cd5" providerId="ADAL" clId="{7F647D34-D33E-48E0-A95C-ECB4D4FB2F80}" dt="2025-08-24T06:42:08.227" v="15" actId="2696"/>
        <pc:sldMkLst>
          <pc:docMk/>
          <pc:sldMk cId="2884275567" sldId="260"/>
        </pc:sldMkLst>
      </pc:sldChg>
      <pc:sldChg chg="add del">
        <pc:chgData name="Federico De Mita" userId="6ce638df-d46f-4fb8-b9fa-d85fcdec2cd5" providerId="ADAL" clId="{7F647D34-D33E-48E0-A95C-ECB4D4FB2F80}" dt="2025-08-24T06:47:39.967" v="29" actId="47"/>
        <pc:sldMkLst>
          <pc:docMk/>
          <pc:sldMk cId="2895859719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6:47.499" v="1679" actId="20577"/>
        <pc:sldMkLst>
          <pc:docMk/>
          <pc:sldMk cId="3877941250" sldId="260"/>
        </pc:sldMkLst>
        <pc:spChg chg="mod">
          <ac:chgData name="Federico De Mita" userId="6ce638df-d46f-4fb8-b9fa-d85fcdec2cd5" providerId="ADAL" clId="{7F647D34-D33E-48E0-A95C-ECB4D4FB2F80}" dt="2025-08-24T07:07:27.418" v="278" actId="14100"/>
          <ac:spMkLst>
            <pc:docMk/>
            <pc:sldMk cId="3877941250" sldId="260"/>
            <ac:spMk id="2" creationId="{25E1DA7A-832B-59A9-3560-8C4D55C27346}"/>
          </ac:spMkLst>
        </pc:spChg>
        <pc:spChg chg="mod">
          <ac:chgData name="Federico De Mita" userId="6ce638df-d46f-4fb8-b9fa-d85fcdec2cd5" providerId="ADAL" clId="{7F647D34-D33E-48E0-A95C-ECB4D4FB2F80}" dt="2025-08-24T07:16:36.667" v="369" actId="403"/>
          <ac:spMkLst>
            <pc:docMk/>
            <pc:sldMk cId="3877941250" sldId="260"/>
            <ac:spMk id="5" creationId="{5637D13D-45AC-B8AD-BD11-124F64379702}"/>
          </ac:spMkLst>
        </pc:spChg>
        <pc:spChg chg="mod">
          <ac:chgData name="Federico De Mita" userId="6ce638df-d46f-4fb8-b9fa-d85fcdec2cd5" providerId="ADAL" clId="{7F647D34-D33E-48E0-A95C-ECB4D4FB2F80}" dt="2025-08-25T21:23:36.542" v="1392"/>
          <ac:spMkLst>
            <pc:docMk/>
            <pc:sldMk cId="3877941250" sldId="260"/>
            <ac:spMk id="19" creationId="{E32C03B4-4368-B8A0-5078-A33BA60C0D0C}"/>
          </ac:spMkLst>
        </pc:spChg>
        <pc:spChg chg="add mod">
          <ac:chgData name="Federico De Mita" userId="6ce638df-d46f-4fb8-b9fa-d85fcdec2cd5" providerId="ADAL" clId="{7F647D34-D33E-48E0-A95C-ECB4D4FB2F80}" dt="2025-08-25T21:26:47.499" v="1679" actId="20577"/>
          <ac:spMkLst>
            <pc:docMk/>
            <pc:sldMk cId="3877941250" sldId="260"/>
            <ac:spMk id="23" creationId="{6EA0442D-BBB2-ADD2-0E46-E97A2C5F0BB0}"/>
          </ac:spMkLst>
        </pc:spChg>
        <pc:cxnChg chg="add del mod">
          <ac:chgData name="Federico De Mita" userId="6ce638df-d46f-4fb8-b9fa-d85fcdec2cd5" providerId="ADAL" clId="{7F647D34-D33E-48E0-A95C-ECB4D4FB2F80}" dt="2025-08-25T21:24:28.095" v="1402" actId="478"/>
          <ac:cxnSpMkLst>
            <pc:docMk/>
            <pc:sldMk cId="3877941250" sldId="260"/>
            <ac:cxnSpMk id="4" creationId="{849B67AA-4CD6-6D33-B95B-5FB57A5302E4}"/>
          </ac:cxnSpMkLst>
        </pc:cxnChg>
        <pc:cxnChg chg="add del">
          <ac:chgData name="Federico De Mita" userId="6ce638df-d46f-4fb8-b9fa-d85fcdec2cd5" providerId="ADAL" clId="{7F647D34-D33E-48E0-A95C-ECB4D4FB2F80}" dt="2025-08-25T21:24:36.243" v="1404" actId="478"/>
          <ac:cxnSpMkLst>
            <pc:docMk/>
            <pc:sldMk cId="3877941250" sldId="260"/>
            <ac:cxnSpMk id="20" creationId="{479BC082-9309-0708-1ABC-3BEEC885940E}"/>
          </ac:cxnSpMkLst>
        </pc:cxnChg>
        <pc:cxnChg chg="add mod">
          <ac:chgData name="Federico De Mita" userId="6ce638df-d46f-4fb8-b9fa-d85fcdec2cd5" providerId="ADAL" clId="{7F647D34-D33E-48E0-A95C-ECB4D4FB2F80}" dt="2025-08-25T21:25:12.534" v="1414" actId="14100"/>
          <ac:cxnSpMkLst>
            <pc:docMk/>
            <pc:sldMk cId="3877941250" sldId="260"/>
            <ac:cxnSpMk id="22" creationId="{93A9F771-456C-8271-803C-A91BEF30D645}"/>
          </ac:cxnSpMkLst>
        </pc:cxnChg>
      </pc:sldChg>
      <pc:sldChg chg="add del">
        <pc:chgData name="Federico De Mita" userId="6ce638df-d46f-4fb8-b9fa-d85fcdec2cd5" providerId="ADAL" clId="{7F647D34-D33E-48E0-A95C-ECB4D4FB2F80}" dt="2025-08-24T06:42:19.497" v="17" actId="2696"/>
        <pc:sldMkLst>
          <pc:docMk/>
          <pc:sldMk cId="4042569474" sldId="260"/>
        </pc:sldMkLst>
      </pc:sldChg>
      <pc:sldChg chg="addSp delSp modSp add mod">
        <pc:chgData name="Federico De Mita" userId="6ce638df-d46f-4fb8-b9fa-d85fcdec2cd5" providerId="ADAL" clId="{7F647D34-D33E-48E0-A95C-ECB4D4FB2F80}" dt="2025-08-25T21:27:51.020" v="1715" actId="1582"/>
        <pc:sldMkLst>
          <pc:docMk/>
          <pc:sldMk cId="1454698392" sldId="261"/>
        </pc:sldMkLst>
        <pc:spChg chg="mod">
          <ac:chgData name="Federico De Mita" userId="6ce638df-d46f-4fb8-b9fa-d85fcdec2cd5" providerId="ADAL" clId="{7F647D34-D33E-48E0-A95C-ECB4D4FB2F80}" dt="2025-08-25T20:48:46.556" v="434" actId="20577"/>
          <ac:spMkLst>
            <pc:docMk/>
            <pc:sldMk cId="1454698392" sldId="261"/>
            <ac:spMk id="2" creationId="{3081C68D-A10F-787B-9D27-64DAD93096E5}"/>
          </ac:spMkLst>
        </pc:spChg>
        <pc:spChg chg="add mod">
          <ac:chgData name="Federico De Mita" userId="6ce638df-d46f-4fb8-b9fa-d85fcdec2cd5" providerId="ADAL" clId="{7F647D34-D33E-48E0-A95C-ECB4D4FB2F80}" dt="2025-08-25T21:10:12.608" v="945" actId="20577"/>
          <ac:spMkLst>
            <pc:docMk/>
            <pc:sldMk cId="1454698392" sldId="261"/>
            <ac:spMk id="3" creationId="{3D0DF3CF-4A39-0E64-B433-816E30BACBB2}"/>
          </ac:spMkLst>
        </pc:spChg>
        <pc:spChg chg="add mod">
          <ac:chgData name="Federico De Mita" userId="6ce638df-d46f-4fb8-b9fa-d85fcdec2cd5" providerId="ADAL" clId="{7F647D34-D33E-48E0-A95C-ECB4D4FB2F80}" dt="2025-08-25T21:08:54.488" v="910" actId="404"/>
          <ac:spMkLst>
            <pc:docMk/>
            <pc:sldMk cId="1454698392" sldId="261"/>
            <ac:spMk id="16" creationId="{EDCED80B-D67B-CFA0-2004-00811D4AD2C1}"/>
          </ac:spMkLst>
        </pc:spChg>
        <pc:spChg chg="del mod">
          <ac:chgData name="Federico De Mita" userId="6ce638df-d46f-4fb8-b9fa-d85fcdec2cd5" providerId="ADAL" clId="{7F647D34-D33E-48E0-A95C-ECB4D4FB2F80}" dt="2025-08-25T20:44:47.090" v="419"/>
          <ac:spMkLst>
            <pc:docMk/>
            <pc:sldMk cId="1454698392" sldId="261"/>
            <ac:spMk id="19" creationId="{459DFAEE-2103-652A-815F-B3AA11C34010}"/>
          </ac:spMkLst>
        </pc:spChg>
        <pc:picChg chg="add mod">
          <ac:chgData name="Federico De Mita" userId="6ce638df-d46f-4fb8-b9fa-d85fcdec2cd5" providerId="ADAL" clId="{7F647D34-D33E-48E0-A95C-ECB4D4FB2F80}" dt="2025-08-25T20:44:54.801" v="422" actId="1076"/>
          <ac:picMkLst>
            <pc:docMk/>
            <pc:sldMk cId="1454698392" sldId="261"/>
            <ac:picMk id="1026" creationId="{30D40453-7255-06C3-D83D-578B2A810F17}"/>
          </ac:picMkLst>
        </pc:picChg>
        <pc:cxnChg chg="add mod">
          <ac:chgData name="Federico De Mita" userId="6ce638df-d46f-4fb8-b9fa-d85fcdec2cd5" providerId="ADAL" clId="{7F647D34-D33E-48E0-A95C-ECB4D4FB2F80}" dt="2025-08-25T21:27:51.020" v="1715" actId="1582"/>
          <ac:cxnSpMkLst>
            <pc:docMk/>
            <pc:sldMk cId="1454698392" sldId="261"/>
            <ac:cxnSpMk id="7" creationId="{DA499EF1-3A60-16AC-05F2-9B94E7A02855}"/>
          </ac:cxnSpMkLst>
        </pc:cxnChg>
      </pc:sldChg>
      <pc:sldChg chg="add del">
        <pc:chgData name="Federico De Mita" userId="6ce638df-d46f-4fb8-b9fa-d85fcdec2cd5" providerId="ADAL" clId="{7F647D34-D33E-48E0-A95C-ECB4D4FB2F80}" dt="2025-08-25T21:18:42.353" v="1222"/>
        <pc:sldMkLst>
          <pc:docMk/>
          <pc:sldMk cId="3480746712" sldId="262"/>
        </pc:sldMkLst>
      </pc:sldChg>
      <pc:sldMasterChg chg="modSldLayout">
        <pc:chgData name="Federico De Mita" userId="6ce638df-d46f-4fb8-b9fa-d85fcdec2cd5" providerId="ADAL" clId="{7F647D34-D33E-48E0-A95C-ECB4D4FB2F80}" dt="2025-08-24T06:51:51.714" v="49" actId="14100"/>
        <pc:sldMasterMkLst>
          <pc:docMk/>
          <pc:sldMasterMk cId="2725077284" sldId="2147483648"/>
        </pc:sldMasterMkLst>
        <pc:sldLayoutChg chg="delSp modSp mod">
          <pc:chgData name="Federico De Mita" userId="6ce638df-d46f-4fb8-b9fa-d85fcdec2cd5" providerId="ADAL" clId="{7F647D34-D33E-48E0-A95C-ECB4D4FB2F80}" dt="2025-08-24T06:51:51.714" v="49" actId="14100"/>
          <pc:sldLayoutMkLst>
            <pc:docMk/>
            <pc:sldMasterMk cId="2725077284" sldId="2147483648"/>
            <pc:sldLayoutMk cId="4220339545" sldId="2147483649"/>
          </pc:sldLayoutMkLst>
          <pc:spChg chg="mod">
            <ac:chgData name="Federico De Mita" userId="6ce638df-d46f-4fb8-b9fa-d85fcdec2cd5" providerId="ADAL" clId="{7F647D34-D33E-48E0-A95C-ECB4D4FB2F80}" dt="2025-08-24T06:51:51.714" v="49" actId="14100"/>
            <ac:spMkLst>
              <pc:docMk/>
              <pc:sldMasterMk cId="2725077284" sldId="2147483648"/>
              <pc:sldLayoutMk cId="4220339545" sldId="2147483649"/>
              <ac:spMk id="6" creationId="{93F83137-53E8-FAAE-F427-32424D867174}"/>
            </ac:spMkLst>
          </pc:spChg>
        </pc:sldLayoutChg>
        <pc:sldLayoutChg chg="delSp modSp mod">
          <pc:chgData name="Federico De Mita" userId="6ce638df-d46f-4fb8-b9fa-d85fcdec2cd5" providerId="ADAL" clId="{7F647D34-D33E-48E0-A95C-ECB4D4FB2F80}" dt="2025-08-24T06:50:00.864" v="34" actId="1076"/>
          <pc:sldLayoutMkLst>
            <pc:docMk/>
            <pc:sldMasterMk cId="2725077284" sldId="2147483648"/>
            <pc:sldLayoutMk cId="4227013450" sldId="2147483650"/>
          </pc:sldLayoutMkLst>
          <pc:spChg chg="mod">
            <ac:chgData name="Federico De Mita" userId="6ce638df-d46f-4fb8-b9fa-d85fcdec2cd5" providerId="ADAL" clId="{7F647D34-D33E-48E0-A95C-ECB4D4FB2F80}" dt="2025-08-24T06:50:00.864" v="34" actId="1076"/>
            <ac:spMkLst>
              <pc:docMk/>
              <pc:sldMasterMk cId="2725077284" sldId="2147483648"/>
              <pc:sldLayoutMk cId="4227013450" sldId="2147483650"/>
              <ac:spMk id="6" creationId="{1E6B5D97-094A-D8D8-0C4D-1DC08462EC16}"/>
            </ac:spMkLst>
          </pc:spChg>
        </pc:sldLayoutChg>
      </pc:sldMasterChg>
      <pc:sldMasterChg chg="new mod addSldLayout">
        <pc:chgData name="Federico De Mita" userId="6ce638df-d46f-4fb8-b9fa-d85fcdec2cd5" providerId="ADAL" clId="{7F647D34-D33E-48E0-A95C-ECB4D4FB2F80}" dt="2025-08-24T06:51:25.991" v="46" actId="6938"/>
        <pc:sldMasterMkLst>
          <pc:docMk/>
          <pc:sldMasterMk cId="2561481761" sldId="2147483660"/>
        </pc:sldMasterMkLst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998508360" sldId="2147483661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946392929" sldId="2147483662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872219882" sldId="2147483663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470366084" sldId="2147483664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4247317967" sldId="2147483665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747628139" sldId="2147483666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228015747" sldId="2147483667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552473330" sldId="2147483668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1637644174" sldId="2147483669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2297805215" sldId="2147483670"/>
          </pc:sldLayoutMkLst>
        </pc:sldLayoutChg>
        <pc:sldLayoutChg chg="new replId">
          <pc:chgData name="Federico De Mita" userId="6ce638df-d46f-4fb8-b9fa-d85fcdec2cd5" providerId="ADAL" clId="{7F647D34-D33E-48E0-A95C-ECB4D4FB2F80}" dt="2025-08-24T06:51:25.991" v="46" actId="6938"/>
          <pc:sldLayoutMkLst>
            <pc:docMk/>
            <pc:sldMasterMk cId="2561481761" sldId="2147483660"/>
            <pc:sldLayoutMk cId="3056425374" sldId="2147483671"/>
          </pc:sldLayoutMkLst>
        </pc:sldLayoutChg>
      </pc:sldMasterChg>
    </pc:docChg>
  </pc:docChgLst>
  <pc:docChgLst>
    <pc:chgData name="Federico De Mita" userId="6ce638df-d46f-4fb8-b9fa-d85fcdec2cd5" providerId="ADAL" clId="{A91D2504-975B-4E84-B9DF-0473DACE24B0}"/>
    <pc:docChg chg="undo redo custSel addSld delSld modSld">
      <pc:chgData name="Federico De Mita" userId="6ce638df-d46f-4fb8-b9fa-d85fcdec2cd5" providerId="ADAL" clId="{A91D2504-975B-4E84-B9DF-0473DACE24B0}" dt="2025-07-21T14:37:53.485" v="529" actId="47"/>
      <pc:docMkLst>
        <pc:docMk/>
      </pc:docMkLst>
      <pc:sldChg chg="addSp delSp modSp mod">
        <pc:chgData name="Federico De Mita" userId="6ce638df-d46f-4fb8-b9fa-d85fcdec2cd5" providerId="ADAL" clId="{A91D2504-975B-4E84-B9DF-0473DACE24B0}" dt="2025-07-21T14:27:09.956" v="523" actId="1076"/>
        <pc:sldMkLst>
          <pc:docMk/>
          <pc:sldMk cId="736408120" sldId="256"/>
        </pc:sldMkLst>
      </pc:sldChg>
      <pc:sldChg chg="addSp delSp modSp new add del mod">
        <pc:chgData name="Federico De Mita" userId="6ce638df-d46f-4fb8-b9fa-d85fcdec2cd5" providerId="ADAL" clId="{A91D2504-975B-4E84-B9DF-0473DACE24B0}" dt="2025-07-21T14:27:58.737" v="527" actId="47"/>
        <pc:sldMkLst>
          <pc:docMk/>
          <pc:sldMk cId="3031596527" sldId="257"/>
        </pc:sldMkLst>
      </pc:sldChg>
      <pc:sldChg chg="addSp delSp modSp new add del mod">
        <pc:chgData name="Federico De Mita" userId="6ce638df-d46f-4fb8-b9fa-d85fcdec2cd5" providerId="ADAL" clId="{A91D2504-975B-4E84-B9DF-0473DACE24B0}" dt="2025-07-21T14:28:00.242" v="528" actId="47"/>
        <pc:sldMkLst>
          <pc:docMk/>
          <pc:sldMk cId="1573298470" sldId="258"/>
        </pc:sldMkLst>
      </pc:sldChg>
      <pc:sldChg chg="addSp delSp modSp add del mod">
        <pc:chgData name="Federico De Mita" userId="6ce638df-d46f-4fb8-b9fa-d85fcdec2cd5" providerId="ADAL" clId="{A91D2504-975B-4E84-B9DF-0473DACE24B0}" dt="2025-07-21T14:27:55.204" v="526" actId="47"/>
        <pc:sldMkLst>
          <pc:docMk/>
          <pc:sldMk cId="1106553756" sldId="259"/>
        </pc:sldMkLst>
      </pc:sldChg>
      <pc:sldChg chg="del">
        <pc:chgData name="Federico De Mita" userId="6ce638df-d46f-4fb8-b9fa-d85fcdec2cd5" providerId="ADAL" clId="{A91D2504-975B-4E84-B9DF-0473DACE24B0}" dt="2025-07-21T14:37:53.485" v="529" actId="47"/>
        <pc:sldMkLst>
          <pc:docMk/>
          <pc:sldMk cId="1618716393" sldId="261"/>
        </pc:sldMkLst>
      </pc:sldChg>
    </pc:docChg>
  </pc:docChgLst>
  <pc:docChgLst>
    <pc:chgData name="Josef Remberger" userId="7497df3f-f8b8-4cfe-8089-9b4ad60d4715" providerId="ADAL" clId="{3637A2DF-7C61-45FF-BD66-C1FC1B128EFE}"/>
    <pc:docChg chg="undo custSel addSld delSld modSld">
      <pc:chgData name="Josef Remberger" userId="7497df3f-f8b8-4cfe-8089-9b4ad60d4715" providerId="ADAL" clId="{3637A2DF-7C61-45FF-BD66-C1FC1B128EFE}" dt="2025-07-21T14:27:37.221" v="650" actId="1076"/>
      <pc:docMkLst>
        <pc:docMk/>
      </pc:docMkLst>
      <pc:sldChg chg="addSp delSp modSp mod">
        <pc:chgData name="Josef Remberger" userId="7497df3f-f8b8-4cfe-8089-9b4ad60d4715" providerId="ADAL" clId="{3637A2DF-7C61-45FF-BD66-C1FC1B128EFE}" dt="2025-07-21T14:27:37.221" v="650" actId="1076"/>
        <pc:sldMkLst>
          <pc:docMk/>
          <pc:sldMk cId="736408120" sldId="256"/>
        </pc:sldMkLst>
      </pc:sldChg>
      <pc:sldChg chg="addSp modSp mod">
        <pc:chgData name="Josef Remberger" userId="7497df3f-f8b8-4cfe-8089-9b4ad60d4715" providerId="ADAL" clId="{3637A2DF-7C61-45FF-BD66-C1FC1B128EFE}" dt="2025-07-21T13:51:59.105" v="424" actId="14100"/>
        <pc:sldMkLst>
          <pc:docMk/>
          <pc:sldMk cId="1573298470" sldId="258"/>
        </pc:sldMkLst>
      </pc:sldChg>
      <pc:sldChg chg="addSp modSp new mod">
        <pc:chgData name="Josef Remberger" userId="7497df3f-f8b8-4cfe-8089-9b4ad60d4715" providerId="ADAL" clId="{3637A2DF-7C61-45FF-BD66-C1FC1B128EFE}" dt="2025-07-21T14:22:30.250" v="638" actId="122"/>
        <pc:sldMkLst>
          <pc:docMk/>
          <pc:sldMk cId="1106553756" sldId="259"/>
        </pc:sldMkLst>
      </pc:sldChg>
      <pc:sldChg chg="new del">
        <pc:chgData name="Josef Remberger" userId="7497df3f-f8b8-4cfe-8089-9b4ad60d4715" providerId="ADAL" clId="{3637A2DF-7C61-45FF-BD66-C1FC1B128EFE}" dt="2025-07-21T14:22:51.903" v="642" actId="47"/>
        <pc:sldMkLst>
          <pc:docMk/>
          <pc:sldMk cId="1939058439" sldId="260"/>
        </pc:sldMkLst>
      </pc:sldChg>
      <pc:sldChg chg="modSp add mod">
        <pc:chgData name="Josef Remberger" userId="7497df3f-f8b8-4cfe-8089-9b4ad60d4715" providerId="ADAL" clId="{3637A2DF-7C61-45FF-BD66-C1FC1B128EFE}" dt="2025-07-21T14:22:49.168" v="641" actId="20577"/>
        <pc:sldMkLst>
          <pc:docMk/>
          <pc:sldMk cId="16187163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26/08/2025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26/08/2025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bib.com/tools/ieee-citation-generator" TargetMode="Externa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Project management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01</a:t>
            </a:r>
          </a:p>
          <a:p>
            <a:r>
              <a:rPr lang="it-IT" sz="2000" dirty="0"/>
              <a:t>Date: 27/08/2025</a:t>
            </a:r>
          </a:p>
          <a:p>
            <a:r>
              <a:rPr lang="it-IT" sz="2000" dirty="0"/>
              <a:t>Supervisor: Prof. </a:t>
            </a:r>
            <a:r>
              <a:rPr lang="it-IT" sz="2000" dirty="0" err="1"/>
              <a:t>Quell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</a:t>
            </a:r>
            <a:r>
              <a:rPr lang="de-DE" sz="1400" dirty="0" err="1"/>
              <a:t>members</a:t>
            </a:r>
            <a:r>
              <a:rPr lang="de-DE" sz="1400" dirty="0"/>
              <a:t>: Josef </a:t>
            </a:r>
            <a:r>
              <a:rPr lang="de-DE" sz="1400" dirty="0" err="1"/>
              <a:t>Rememberger</a:t>
            </a:r>
            <a:r>
              <a:rPr lang="de-DE" sz="1400" dirty="0"/>
              <a:t>, </a:t>
            </a:r>
            <a:r>
              <a:rPr lang="de-DE" sz="1400" dirty="0" err="1"/>
              <a:t>Bakhtyar</a:t>
            </a:r>
            <a:r>
              <a:rPr lang="de-DE" sz="1400" dirty="0"/>
              <a:t> Sabir Karim, Federico De Mita</a:t>
            </a:r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CFD3355-936A-639E-865B-5B50AA61540E}"/>
              </a:ext>
            </a:extLst>
          </p:cNvPr>
          <p:cNvSpPr/>
          <p:nvPr/>
        </p:nvSpPr>
        <p:spPr>
          <a:xfrm>
            <a:off x="9887588" y="2655277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1AC3B9-6AD8-9E6B-B71A-877372CBAEAB}"/>
              </a:ext>
            </a:extLst>
          </p:cNvPr>
          <p:cNvSpPr/>
          <p:nvPr/>
        </p:nvSpPr>
        <p:spPr>
          <a:xfrm>
            <a:off x="9249508" y="3896966"/>
            <a:ext cx="2783061" cy="105724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These</a:t>
            </a:r>
            <a:r>
              <a:rPr lang="it-IT" dirty="0"/>
              <a:t> are </a:t>
            </a:r>
            <a:r>
              <a:rPr lang="it-IT" dirty="0" err="1"/>
              <a:t>obviously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examples</a:t>
            </a:r>
            <a:r>
              <a:rPr lang="it-IT" dirty="0"/>
              <a:t>, </a:t>
            </a:r>
            <a:r>
              <a:rPr lang="it-IT" dirty="0" err="1"/>
              <a:t>feel</a:t>
            </a:r>
            <a:r>
              <a:rPr lang="it-IT" dirty="0"/>
              <a:t> free to </a:t>
            </a:r>
            <a:r>
              <a:rPr lang="it-IT" dirty="0" err="1"/>
              <a:t>change</a:t>
            </a:r>
            <a:r>
              <a:rPr lang="it-IT" dirty="0"/>
              <a:t> with </a:t>
            </a:r>
            <a:r>
              <a:rPr lang="it-IT" dirty="0" err="1"/>
              <a:t>your</a:t>
            </a:r>
            <a:r>
              <a:rPr lang="it-IT" dirty="0"/>
              <a:t> info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6E9301-DB25-EAFA-68A0-B23D335ED25A}"/>
              </a:ext>
            </a:extLst>
          </p:cNvPr>
          <p:cNvSpPr/>
          <p:nvPr/>
        </p:nvSpPr>
        <p:spPr>
          <a:xfrm>
            <a:off x="10396557" y="2803439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Content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 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 </a:t>
            </a:r>
            <a:r>
              <a:rPr lang="it-IT" dirty="0" err="1"/>
              <a:t>two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Tasks </a:t>
            </a:r>
            <a:r>
              <a:rPr lang="it-IT" dirty="0" err="1"/>
              <a:t>three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…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1BF6721-DD3D-FCAE-21D2-4C5A137EDCBF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602E4-E43C-F8BE-6C61-F1F0DB292A7B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19737-21CE-D5E6-AEFE-582C884BCDB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9F78-D4B2-122C-B517-042D4A613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C168D38-3211-F511-112D-FE586024237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8E76CC60-91D3-AE89-7F66-534FF4539E5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0E7802A-0A46-E68D-AE8C-DDEE815B56B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B8676DE-4D58-1579-23D9-A13FD62D3D70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E582131-FAFD-E442-E7C6-2D2CF389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81C68D-A10F-787B-9D27-64DAD9309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7" y="502853"/>
            <a:ext cx="3788645" cy="712728"/>
          </a:xfrm>
        </p:spPr>
        <p:txBody>
          <a:bodyPr>
            <a:normAutofit/>
          </a:bodyPr>
          <a:lstStyle/>
          <a:p>
            <a:r>
              <a:rPr lang="de-DE" dirty="0"/>
              <a:t>Graph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D8F5F6-2A94-2070-8484-DE98272B397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ow HOMER Calculates Wind Turbine Power Output">
            <a:extLst>
              <a:ext uri="{FF2B5EF4-FFF2-40B4-BE49-F238E27FC236}">
                <a16:creationId xmlns:a16="http://schemas.microsoft.com/office/drawing/2014/main" id="{30D40453-7255-06C3-D83D-578B2A810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5" y="132771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0DF3CF-4A39-0E64-B433-816E30BACBB2}"/>
              </a:ext>
            </a:extLst>
          </p:cNvPr>
          <p:cNvSpPr txBox="1"/>
          <p:nvPr/>
        </p:nvSpPr>
        <p:spPr>
          <a:xfrm>
            <a:off x="764931" y="4536831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1" dirty="0">
                <a:hlinkClick r:id="rId3" action="ppaction://hlinksldjump"/>
              </a:rPr>
              <a:t>[1]</a:t>
            </a:r>
            <a:r>
              <a:rPr lang="it-IT" sz="1100" b="1" dirty="0"/>
              <a:t>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A499EF1-3A60-16AC-05F2-9B94E7A028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17988" y="3631223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EDCED80B-D67B-CFA0-2004-00811D4AD2C1}"/>
              </a:ext>
            </a:extLst>
          </p:cNvPr>
          <p:cNvSpPr/>
          <p:nvPr/>
        </p:nvSpPr>
        <p:spPr>
          <a:xfrm>
            <a:off x="7781193" y="2700984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5469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1218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Document</a:t>
            </a:r>
            <a:r>
              <a:rPr lang="it-IT" dirty="0"/>
              <a:t> sources: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hlinkClick r:id="rId2" action="ppaction://hlinksldjump"/>
              </a:rPr>
              <a:t>[1]</a:t>
            </a:r>
            <a:r>
              <a:rPr lang="it-IT" dirty="0"/>
              <a:t>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3: </a:t>
            </a:r>
          </a:p>
          <a:p>
            <a:r>
              <a:rPr lang="en-GB" dirty="0"/>
              <a:t>…</a:t>
            </a: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2724774" cy="71272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Bibliography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A9F771-456C-8271-803C-A91BEF30D645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0442D-BBB2-ADD2-0E46-E97A2C5F0BB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3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2311</TotalTime>
  <Words>280</Words>
  <Application>Microsoft Office PowerPoint</Application>
  <PresentationFormat>Widescreen</PresentationFormat>
  <Paragraphs>39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Custom Design</vt:lpstr>
      <vt:lpstr>Weekly report: Project management</vt:lpstr>
      <vt:lpstr>Title, example: Tasks of the week</vt:lpstr>
      <vt:lpstr>Graph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Federico De Mita</cp:lastModifiedBy>
  <cp:revision>1</cp:revision>
  <dcterms:created xsi:type="dcterms:W3CDTF">2025-07-21T13:11:31Z</dcterms:created>
  <dcterms:modified xsi:type="dcterms:W3CDTF">2025-08-26T08:01:04Z</dcterms:modified>
</cp:coreProperties>
</file>