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  <p:sldMasterId id="2147483672" r:id="rId3"/>
  </p:sldMasterIdLst>
  <p:notesMasterIdLst>
    <p:notesMasterId r:id="rId14"/>
  </p:notesMasterIdLst>
  <p:handoutMasterIdLst>
    <p:handoutMasterId r:id="rId15"/>
  </p:handoutMasterIdLst>
  <p:sldIdLst>
    <p:sldId id="263" r:id="rId4"/>
    <p:sldId id="273" r:id="rId5"/>
    <p:sldId id="279" r:id="rId6"/>
    <p:sldId id="284" r:id="rId7"/>
    <p:sldId id="280" r:id="rId8"/>
    <p:sldId id="281" r:id="rId9"/>
    <p:sldId id="282" r:id="rId10"/>
    <p:sldId id="286" r:id="rId11"/>
    <p:sldId id="287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63"/>
          </p14:sldIdLst>
        </p14:section>
        <p14:section name="List of contents" id="{65043596-36B7-4360-BB5C-7A99EFAEC5C9}">
          <p14:sldIdLst>
            <p14:sldId id="273"/>
          </p14:sldIdLst>
        </p14:section>
        <p14:section name="Title, main slides" id="{B26F6679-C236-4D3D-BC2F-CAE5ED400718}">
          <p14:sldIdLst>
            <p14:sldId id="279"/>
            <p14:sldId id="284"/>
            <p14:sldId id="280"/>
            <p14:sldId id="281"/>
            <p14:sldId id="282"/>
            <p14:sldId id="286"/>
            <p14:sldId id="287"/>
          </p14:sldIdLst>
        </p14:section>
        <p14:section name="bibliography" id="{2ECB0A3B-7D16-4F98-AD6A-5308DF7BF078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45512-6EDA-1180-3BB8-0E59EC10905A}" v="29" dt="2025-10-04T21:05:05.684"/>
    <p1510:client id="{135DC5F2-302F-C465-34EC-5B0A33FE5BFA}" v="6" dt="2025-10-05T10:37:09.016"/>
    <p1510:client id="{2E1FCD63-59D7-245D-5BEC-F7110001D884}" v="32" dt="2025-10-05T09:42:12.772"/>
    <p1510:client id="{6C3157A0-4B5E-C13E-B517-67DC911C9B78}" v="6" dt="2025-10-05T10:27:11.939"/>
    <p1510:client id="{A9C12FDC-F2BC-48E6-AF24-62C7FEA02167}" v="770" dt="2025-10-05T10:43:48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f Remberger" userId="7497df3f-f8b8-4cfe-8089-9b4ad60d4715" providerId="ADAL" clId="{A9C12FDC-F2BC-48E6-AF24-62C7FEA02167}"/>
    <pc:docChg chg="undo redo custSel addSld delSld modSld modMainMaster modSection">
      <pc:chgData name="Josef Remberger" userId="7497df3f-f8b8-4cfe-8089-9b4ad60d4715" providerId="ADAL" clId="{A9C12FDC-F2BC-48E6-AF24-62C7FEA02167}" dt="2025-10-05T10:43:48.812" v="2024" actId="1076"/>
      <pc:docMkLst>
        <pc:docMk/>
      </pc:docMkLst>
      <pc:sldChg chg="modSp del">
        <pc:chgData name="Josef Remberger" userId="7497df3f-f8b8-4cfe-8089-9b4ad60d4715" providerId="ADAL" clId="{A9C12FDC-F2BC-48E6-AF24-62C7FEA02167}" dt="2025-10-04T22:10:00.373" v="978" actId="2696"/>
        <pc:sldMkLst>
          <pc:docMk/>
          <pc:sldMk cId="3877941250" sldId="260"/>
        </pc:sldMkLst>
      </pc:sldChg>
      <pc:sldChg chg="modSp del">
        <pc:chgData name="Josef Remberger" userId="7497df3f-f8b8-4cfe-8089-9b4ad60d4715" providerId="ADAL" clId="{A9C12FDC-F2BC-48E6-AF24-62C7FEA02167}" dt="2025-10-04T22:10:09.610" v="979" actId="2696"/>
        <pc:sldMkLst>
          <pc:docMk/>
          <pc:sldMk cId="19758332" sldId="262"/>
        </pc:sldMkLst>
      </pc:sldChg>
      <pc:sldChg chg="modSp del">
        <pc:chgData name="Josef Remberger" userId="7497df3f-f8b8-4cfe-8089-9b4ad60d4715" providerId="ADAL" clId="{A9C12FDC-F2BC-48E6-AF24-62C7FEA02167}" dt="2025-10-04T22:09:52.391" v="976" actId="2696"/>
        <pc:sldMkLst>
          <pc:docMk/>
          <pc:sldMk cId="761244998" sldId="267"/>
        </pc:sldMkLst>
      </pc:sldChg>
      <pc:sldChg chg="modSp del">
        <pc:chgData name="Josef Remberger" userId="7497df3f-f8b8-4cfe-8089-9b4ad60d4715" providerId="ADAL" clId="{A9C12FDC-F2BC-48E6-AF24-62C7FEA02167}" dt="2025-10-04T22:09:56.981" v="977" actId="2696"/>
        <pc:sldMkLst>
          <pc:docMk/>
          <pc:sldMk cId="2423262973" sldId="272"/>
        </pc:sldMkLst>
      </pc:sldChg>
      <pc:sldChg chg="modSp mod">
        <pc:chgData name="Josef Remberger" userId="7497df3f-f8b8-4cfe-8089-9b4ad60d4715" providerId="ADAL" clId="{A9C12FDC-F2BC-48E6-AF24-62C7FEA02167}" dt="2025-10-05T10:40:47.681" v="1964" actId="20577"/>
        <pc:sldMkLst>
          <pc:docMk/>
          <pc:sldMk cId="2664931291" sldId="273"/>
        </pc:sldMkLst>
        <pc:spChg chg="mod">
          <ac:chgData name="Josef Remberger" userId="7497df3f-f8b8-4cfe-8089-9b4ad60d4715" providerId="ADAL" clId="{A9C12FDC-F2BC-48E6-AF24-62C7FEA02167}" dt="2025-10-05T10:40:47.681" v="1964" actId="20577"/>
          <ac:spMkLst>
            <pc:docMk/>
            <pc:sldMk cId="2664931291" sldId="273"/>
            <ac:spMk id="2" creationId="{BC8A5761-C58E-5FDF-F2C0-8788E28E8E12}"/>
          </ac:spMkLst>
        </pc:spChg>
        <pc:spChg chg="mod">
          <ac:chgData name="Josef Remberger" userId="7497df3f-f8b8-4cfe-8089-9b4ad60d4715" providerId="ADAL" clId="{A9C12FDC-F2BC-48E6-AF24-62C7FEA02167}" dt="2025-10-03T14:39:04.366" v="15"/>
          <ac:spMkLst>
            <pc:docMk/>
            <pc:sldMk cId="2664931291" sldId="273"/>
            <ac:spMk id="4" creationId="{632F8E95-F853-D383-97C6-DACDAC8A459C}"/>
          </ac:spMkLst>
        </pc:spChg>
        <pc:spChg chg="mod">
          <ac:chgData name="Josef Remberger" userId="7497df3f-f8b8-4cfe-8089-9b4ad60d4715" providerId="ADAL" clId="{A9C12FDC-F2BC-48E6-AF24-62C7FEA02167}" dt="2025-10-03T14:39:04.366" v="15"/>
          <ac:spMkLst>
            <pc:docMk/>
            <pc:sldMk cId="2664931291" sldId="273"/>
            <ac:spMk id="5" creationId="{A99371BD-3289-37AA-010C-E60A7C4DEB31}"/>
          </ac:spMkLst>
        </pc:spChg>
        <pc:spChg chg="mod">
          <ac:chgData name="Josef Remberger" userId="7497df3f-f8b8-4cfe-8089-9b4ad60d4715" providerId="ADAL" clId="{A9C12FDC-F2BC-48E6-AF24-62C7FEA02167}" dt="2025-10-03T14:39:04.366" v="15"/>
          <ac:spMkLst>
            <pc:docMk/>
            <pc:sldMk cId="2664931291" sldId="273"/>
            <ac:spMk id="6" creationId="{26B5AD07-F640-5D0C-F7E5-7D452038B56B}"/>
          </ac:spMkLst>
        </pc:spChg>
      </pc:sldChg>
      <pc:sldChg chg="modSp del">
        <pc:chgData name="Josef Remberger" userId="7497df3f-f8b8-4cfe-8089-9b4ad60d4715" providerId="ADAL" clId="{A9C12FDC-F2BC-48E6-AF24-62C7FEA02167}" dt="2025-10-04T17:15:54.926" v="368" actId="2696"/>
        <pc:sldMkLst>
          <pc:docMk/>
          <pc:sldMk cId="1055036270" sldId="274"/>
        </pc:sldMkLst>
      </pc:sldChg>
      <pc:sldChg chg="addSp delSp modSp new mod modClrScheme chgLayout">
        <pc:chgData name="Josef Remberger" userId="7497df3f-f8b8-4cfe-8089-9b4ad60d4715" providerId="ADAL" clId="{A9C12FDC-F2BC-48E6-AF24-62C7FEA02167}" dt="2025-10-05T09:52:14.805" v="1774" actId="115"/>
        <pc:sldMkLst>
          <pc:docMk/>
          <pc:sldMk cId="1911497536" sldId="279"/>
        </pc:sldMkLst>
        <pc:spChg chg="mod ord">
          <ac:chgData name="Josef Remberger" userId="7497df3f-f8b8-4cfe-8089-9b4ad60d4715" providerId="ADAL" clId="{A9C12FDC-F2BC-48E6-AF24-62C7FEA02167}" dt="2025-10-03T14:39:55.006" v="37" actId="700"/>
          <ac:spMkLst>
            <pc:docMk/>
            <pc:sldMk cId="1911497536" sldId="279"/>
            <ac:spMk id="4" creationId="{C694FD52-8F30-B11A-C596-41AC41C241C7}"/>
          </ac:spMkLst>
        </pc:spChg>
        <pc:spChg chg="mod ord">
          <ac:chgData name="Josef Remberger" userId="7497df3f-f8b8-4cfe-8089-9b4ad60d4715" providerId="ADAL" clId="{A9C12FDC-F2BC-48E6-AF24-62C7FEA02167}" dt="2025-10-03T14:39:55.006" v="37" actId="700"/>
          <ac:spMkLst>
            <pc:docMk/>
            <pc:sldMk cId="1911497536" sldId="279"/>
            <ac:spMk id="5" creationId="{D4B4BA04-4540-77AF-2C49-ED4860316E89}"/>
          </ac:spMkLst>
        </pc:spChg>
        <pc:spChg chg="mod ord">
          <ac:chgData name="Josef Remberger" userId="7497df3f-f8b8-4cfe-8089-9b4ad60d4715" providerId="ADAL" clId="{A9C12FDC-F2BC-48E6-AF24-62C7FEA02167}" dt="2025-10-03T14:39:55.006" v="37" actId="700"/>
          <ac:spMkLst>
            <pc:docMk/>
            <pc:sldMk cId="1911497536" sldId="279"/>
            <ac:spMk id="6" creationId="{8B16EF5A-6EC5-B60D-781D-48E4BD9BD862}"/>
          </ac:spMkLst>
        </pc:spChg>
        <pc:spChg chg="add mod ord">
          <ac:chgData name="Josef Remberger" userId="7497df3f-f8b8-4cfe-8089-9b4ad60d4715" providerId="ADAL" clId="{A9C12FDC-F2BC-48E6-AF24-62C7FEA02167}" dt="2025-10-05T09:52:14.805" v="1774" actId="115"/>
          <ac:spMkLst>
            <pc:docMk/>
            <pc:sldMk cId="1911497536" sldId="279"/>
            <ac:spMk id="7" creationId="{3DAE9CDC-B8C7-BEF7-1A8D-BE873AFB7F75}"/>
          </ac:spMkLst>
        </pc:spChg>
        <pc:spChg chg="add mod ord">
          <ac:chgData name="Josef Remberger" userId="7497df3f-f8b8-4cfe-8089-9b4ad60d4715" providerId="ADAL" clId="{A9C12FDC-F2BC-48E6-AF24-62C7FEA02167}" dt="2025-10-05T09:52:08.277" v="1771" actId="21"/>
          <ac:spMkLst>
            <pc:docMk/>
            <pc:sldMk cId="1911497536" sldId="279"/>
            <ac:spMk id="8" creationId="{BB336F78-D1A0-ECD7-EA85-DE76CC4FC61C}"/>
          </ac:spMkLst>
        </pc:spChg>
        <pc:spChg chg="add mod">
          <ac:chgData name="Josef Remberger" userId="7497df3f-f8b8-4cfe-8089-9b4ad60d4715" providerId="ADAL" clId="{A9C12FDC-F2BC-48E6-AF24-62C7FEA02167}" dt="2025-10-03T14:51:39.865" v="266" actId="20577"/>
          <ac:spMkLst>
            <pc:docMk/>
            <pc:sldMk cId="1911497536" sldId="279"/>
            <ac:spMk id="10" creationId="{FD6EECFD-0DD8-713D-A3E0-F746632D2DA9}"/>
          </ac:spMkLst>
        </pc:spChg>
      </pc:sldChg>
      <pc:sldChg chg="addSp delSp modSp add mod">
        <pc:chgData name="Josef Remberger" userId="7497df3f-f8b8-4cfe-8089-9b4ad60d4715" providerId="ADAL" clId="{A9C12FDC-F2BC-48E6-AF24-62C7FEA02167}" dt="2025-10-05T10:43:48.812" v="2024" actId="1076"/>
        <pc:sldMkLst>
          <pc:docMk/>
          <pc:sldMk cId="3826891332" sldId="280"/>
        </pc:sldMkLst>
        <pc:spChg chg="add del">
          <ac:chgData name="Josef Remberger" userId="7497df3f-f8b8-4cfe-8089-9b4ad60d4715" providerId="ADAL" clId="{A9C12FDC-F2BC-48E6-AF24-62C7FEA02167}" dt="2025-10-05T09:55:47.660" v="1849" actId="478"/>
          <ac:spMkLst>
            <pc:docMk/>
            <pc:sldMk cId="3826891332" sldId="280"/>
            <ac:spMk id="2" creationId="{137BAE50-23C6-8663-0A3A-7F501A01FC8C}"/>
          </ac:spMkLst>
        </pc:spChg>
        <pc:spChg chg="mod">
          <ac:chgData name="Josef Remberger" userId="7497df3f-f8b8-4cfe-8089-9b4ad60d4715" providerId="ADAL" clId="{A9C12FDC-F2BC-48E6-AF24-62C7FEA02167}" dt="2025-10-05T09:55:42.758" v="1848" actId="20577"/>
          <ac:spMkLst>
            <pc:docMk/>
            <pc:sldMk cId="3826891332" sldId="280"/>
            <ac:spMk id="7" creationId="{3DAE9CDC-B8C7-BEF7-1A8D-BE873AFB7F75}"/>
          </ac:spMkLst>
        </pc:spChg>
        <pc:spChg chg="mod">
          <ac:chgData name="Josef Remberger" userId="7497df3f-f8b8-4cfe-8089-9b4ad60d4715" providerId="ADAL" clId="{A9C12FDC-F2BC-48E6-AF24-62C7FEA02167}" dt="2025-10-05T10:43:33.796" v="2020" actId="20577"/>
          <ac:spMkLst>
            <pc:docMk/>
            <pc:sldMk cId="3826891332" sldId="280"/>
            <ac:spMk id="8" creationId="{BB336F78-D1A0-ECD7-EA85-DE76CC4FC61C}"/>
          </ac:spMkLst>
        </pc:spChg>
        <pc:spChg chg="add mod">
          <ac:chgData name="Josef Remberger" userId="7497df3f-f8b8-4cfe-8089-9b4ad60d4715" providerId="ADAL" clId="{A9C12FDC-F2BC-48E6-AF24-62C7FEA02167}" dt="2025-10-05T10:43:48.812" v="2024" actId="1076"/>
          <ac:spMkLst>
            <pc:docMk/>
            <pc:sldMk cId="3826891332" sldId="280"/>
            <ac:spMk id="9" creationId="{29C076FF-0CFB-ED00-1B05-8D784C337DBD}"/>
          </ac:spMkLst>
        </pc:spChg>
        <pc:spChg chg="mod">
          <ac:chgData name="Josef Remberger" userId="7497df3f-f8b8-4cfe-8089-9b4ad60d4715" providerId="ADAL" clId="{A9C12FDC-F2BC-48E6-AF24-62C7FEA02167}" dt="2025-10-04T21:13:45.125" v="683" actId="20577"/>
          <ac:spMkLst>
            <pc:docMk/>
            <pc:sldMk cId="3826891332" sldId="280"/>
            <ac:spMk id="10" creationId="{FD6EECFD-0DD8-713D-A3E0-F746632D2DA9}"/>
          </ac:spMkLst>
        </pc:spChg>
        <pc:spChg chg="add del">
          <ac:chgData name="Josef Remberger" userId="7497df3f-f8b8-4cfe-8089-9b4ad60d4715" providerId="ADAL" clId="{A9C12FDC-F2BC-48E6-AF24-62C7FEA02167}" dt="2025-10-04T21:22:10.626" v="731"/>
          <ac:spMkLst>
            <pc:docMk/>
            <pc:sldMk cId="3826891332" sldId="280"/>
            <ac:spMk id="11" creationId="{DD263770-856F-3E91-6C6D-D8C7DCBB6A98}"/>
          </ac:spMkLst>
        </pc:spChg>
        <pc:spChg chg="add del">
          <ac:chgData name="Josef Remberger" userId="7497df3f-f8b8-4cfe-8089-9b4ad60d4715" providerId="ADAL" clId="{A9C12FDC-F2BC-48E6-AF24-62C7FEA02167}" dt="2025-10-04T21:22:28.913" v="733"/>
          <ac:spMkLst>
            <pc:docMk/>
            <pc:sldMk cId="3826891332" sldId="280"/>
            <ac:spMk id="12" creationId="{4519A5A7-B80C-8CB6-30B8-D53595F1F947}"/>
          </ac:spMkLst>
        </pc:spChg>
        <pc:picChg chg="add mod">
          <ac:chgData name="Josef Remberger" userId="7497df3f-f8b8-4cfe-8089-9b4ad60d4715" providerId="ADAL" clId="{A9C12FDC-F2BC-48E6-AF24-62C7FEA02167}" dt="2025-10-05T10:43:44.657" v="2023" actId="1076"/>
          <ac:picMkLst>
            <pc:docMk/>
            <pc:sldMk cId="3826891332" sldId="280"/>
            <ac:picMk id="3" creationId="{15FE8948-08E3-9DD1-D00E-E23B805DCE32}"/>
          </ac:picMkLst>
        </pc:picChg>
      </pc:sldChg>
      <pc:sldChg chg="modSp add mod">
        <pc:chgData name="Josef Remberger" userId="7497df3f-f8b8-4cfe-8089-9b4ad60d4715" providerId="ADAL" clId="{A9C12FDC-F2BC-48E6-AF24-62C7FEA02167}" dt="2025-10-05T09:48:27.192" v="1720"/>
        <pc:sldMkLst>
          <pc:docMk/>
          <pc:sldMk cId="3440056148" sldId="281"/>
        </pc:sldMkLst>
        <pc:spChg chg="mod">
          <ac:chgData name="Josef Remberger" userId="7497df3f-f8b8-4cfe-8089-9b4ad60d4715" providerId="ADAL" clId="{A9C12FDC-F2BC-48E6-AF24-62C7FEA02167}" dt="2025-10-05T09:48:27.192" v="1720"/>
          <ac:spMkLst>
            <pc:docMk/>
            <pc:sldMk cId="3440056148" sldId="281"/>
            <ac:spMk id="7" creationId="{3DAE9CDC-B8C7-BEF7-1A8D-BE873AFB7F75}"/>
          </ac:spMkLst>
        </pc:spChg>
        <pc:spChg chg="mod">
          <ac:chgData name="Josef Remberger" userId="7497df3f-f8b8-4cfe-8089-9b4ad60d4715" providerId="ADAL" clId="{A9C12FDC-F2BC-48E6-AF24-62C7FEA02167}" dt="2025-10-04T22:34:43.767" v="1075" actId="20577"/>
          <ac:spMkLst>
            <pc:docMk/>
            <pc:sldMk cId="3440056148" sldId="281"/>
            <ac:spMk id="8" creationId="{BB336F78-D1A0-ECD7-EA85-DE76CC4FC61C}"/>
          </ac:spMkLst>
        </pc:spChg>
        <pc:spChg chg="mod">
          <ac:chgData name="Josef Remberger" userId="7497df3f-f8b8-4cfe-8089-9b4ad60d4715" providerId="ADAL" clId="{A9C12FDC-F2BC-48E6-AF24-62C7FEA02167}" dt="2025-10-04T21:45:59.496" v="852" actId="20577"/>
          <ac:spMkLst>
            <pc:docMk/>
            <pc:sldMk cId="3440056148" sldId="281"/>
            <ac:spMk id="10" creationId="{FD6EECFD-0DD8-713D-A3E0-F746632D2DA9}"/>
          </ac:spMkLst>
        </pc:spChg>
      </pc:sldChg>
      <pc:sldChg chg="addSp delSp modSp new mod">
        <pc:chgData name="Josef Remberger" userId="7497df3f-f8b8-4cfe-8089-9b4ad60d4715" providerId="ADAL" clId="{A9C12FDC-F2BC-48E6-AF24-62C7FEA02167}" dt="2025-10-05T09:49:08.327" v="1730" actId="1076"/>
        <pc:sldMkLst>
          <pc:docMk/>
          <pc:sldMk cId="848853391" sldId="282"/>
        </pc:sldMkLst>
        <pc:spChg chg="mod">
          <ac:chgData name="Josef Remberger" userId="7497df3f-f8b8-4cfe-8089-9b4ad60d4715" providerId="ADAL" clId="{A9C12FDC-F2BC-48E6-AF24-62C7FEA02167}" dt="2025-10-05T09:48:45.379" v="1723" actId="115"/>
          <ac:spMkLst>
            <pc:docMk/>
            <pc:sldMk cId="848853391" sldId="282"/>
            <ac:spMk id="2" creationId="{16636C8E-62E3-3F7F-DEEA-7850084D2479}"/>
          </ac:spMkLst>
        </pc:spChg>
        <pc:spChg chg="mod">
          <ac:chgData name="Josef Remberger" userId="7497df3f-f8b8-4cfe-8089-9b4ad60d4715" providerId="ADAL" clId="{A9C12FDC-F2BC-48E6-AF24-62C7FEA02167}" dt="2025-10-05T09:48:49.507" v="1724" actId="20577"/>
          <ac:spMkLst>
            <pc:docMk/>
            <pc:sldMk cId="848853391" sldId="282"/>
            <ac:spMk id="3" creationId="{B4C78A1D-9997-F07C-C58C-B56253290067}"/>
          </ac:spMkLst>
        </pc:spChg>
        <pc:spChg chg="add mod">
          <ac:chgData name="Josef Remberger" userId="7497df3f-f8b8-4cfe-8089-9b4ad60d4715" providerId="ADAL" clId="{A9C12FDC-F2BC-48E6-AF24-62C7FEA02167}" dt="2025-10-04T22:09:15.892" v="953" actId="20577"/>
          <ac:spMkLst>
            <pc:docMk/>
            <pc:sldMk cId="848853391" sldId="282"/>
            <ac:spMk id="9" creationId="{825BD536-A149-3ED9-2B63-00473E17B07F}"/>
          </ac:spMkLst>
        </pc:spChg>
        <pc:spChg chg="add mod">
          <ac:chgData name="Josef Remberger" userId="7497df3f-f8b8-4cfe-8089-9b4ad60d4715" providerId="ADAL" clId="{A9C12FDC-F2BC-48E6-AF24-62C7FEA02167}" dt="2025-10-05T09:49:08.327" v="1730" actId="1076"/>
          <ac:spMkLst>
            <pc:docMk/>
            <pc:sldMk cId="848853391" sldId="282"/>
            <ac:spMk id="11" creationId="{D5B6E3B0-139F-6AF9-6DF7-D451929BC9F2}"/>
          </ac:spMkLst>
        </pc:spChg>
        <pc:picChg chg="add mod">
          <ac:chgData name="Josef Remberger" userId="7497df3f-f8b8-4cfe-8089-9b4ad60d4715" providerId="ADAL" clId="{A9C12FDC-F2BC-48E6-AF24-62C7FEA02167}" dt="2025-10-05T09:49:03.825" v="1729" actId="1076"/>
          <ac:picMkLst>
            <pc:docMk/>
            <pc:sldMk cId="848853391" sldId="282"/>
            <ac:picMk id="10" creationId="{1AD65A5E-2CB8-BAD2-C20F-8D59558EF1B0}"/>
          </ac:picMkLst>
        </pc:picChg>
      </pc:sldChg>
      <pc:sldChg chg="new del">
        <pc:chgData name="Josef Remberger" userId="7497df3f-f8b8-4cfe-8089-9b4ad60d4715" providerId="ADAL" clId="{A9C12FDC-F2BC-48E6-AF24-62C7FEA02167}" dt="2025-10-04T22:10:12.740" v="980" actId="2696"/>
        <pc:sldMkLst>
          <pc:docMk/>
          <pc:sldMk cId="4273964846" sldId="283"/>
        </pc:sldMkLst>
      </pc:sldChg>
      <pc:sldChg chg="modSp add mod">
        <pc:chgData name="Josef Remberger" userId="7497df3f-f8b8-4cfe-8089-9b4ad60d4715" providerId="ADAL" clId="{A9C12FDC-F2BC-48E6-AF24-62C7FEA02167}" dt="2025-10-05T09:52:32.787" v="1778" actId="115"/>
        <pc:sldMkLst>
          <pc:docMk/>
          <pc:sldMk cId="172034546" sldId="284"/>
        </pc:sldMkLst>
        <pc:spChg chg="mod">
          <ac:chgData name="Josef Remberger" userId="7497df3f-f8b8-4cfe-8089-9b4ad60d4715" providerId="ADAL" clId="{A9C12FDC-F2BC-48E6-AF24-62C7FEA02167}" dt="2025-10-05T09:52:32.787" v="1778" actId="115"/>
          <ac:spMkLst>
            <pc:docMk/>
            <pc:sldMk cId="172034546" sldId="284"/>
            <ac:spMk id="7" creationId="{3DAE9CDC-B8C7-BEF7-1A8D-BE873AFB7F75}"/>
          </ac:spMkLst>
        </pc:spChg>
        <pc:spChg chg="mod">
          <ac:chgData name="Josef Remberger" userId="7497df3f-f8b8-4cfe-8089-9b4ad60d4715" providerId="ADAL" clId="{A9C12FDC-F2BC-48E6-AF24-62C7FEA02167}" dt="2025-10-05T09:52:26.048" v="1775" actId="21"/>
          <ac:spMkLst>
            <pc:docMk/>
            <pc:sldMk cId="172034546" sldId="284"/>
            <ac:spMk id="8" creationId="{BB336F78-D1A0-ECD7-EA85-DE76CC4FC61C}"/>
          </ac:spMkLst>
        </pc:spChg>
        <pc:spChg chg="mod">
          <ac:chgData name="Josef Remberger" userId="7497df3f-f8b8-4cfe-8089-9b4ad60d4715" providerId="ADAL" clId="{A9C12FDC-F2BC-48E6-AF24-62C7FEA02167}" dt="2025-10-03T14:51:46.481" v="273" actId="20577"/>
          <ac:spMkLst>
            <pc:docMk/>
            <pc:sldMk cId="172034546" sldId="284"/>
            <ac:spMk id="10" creationId="{FD6EECFD-0DD8-713D-A3E0-F746632D2DA9}"/>
          </ac:spMkLst>
        </pc:spChg>
      </pc:sldChg>
      <pc:sldChg chg="addSp delSp modSp new mod modClrScheme chgLayout">
        <pc:chgData name="Josef Remberger" userId="7497df3f-f8b8-4cfe-8089-9b4ad60d4715" providerId="ADAL" clId="{A9C12FDC-F2BC-48E6-AF24-62C7FEA02167}" dt="2025-10-05T09:44:57.326" v="1697" actId="20577"/>
        <pc:sldMkLst>
          <pc:docMk/>
          <pc:sldMk cId="3749613552" sldId="285"/>
        </pc:sldMkLst>
        <pc:spChg chg="mod ord">
          <ac:chgData name="Josef Remberger" userId="7497df3f-f8b8-4cfe-8089-9b4ad60d4715" providerId="ADAL" clId="{A9C12FDC-F2BC-48E6-AF24-62C7FEA02167}" dt="2025-10-03T14:50:57.511" v="255" actId="700"/>
          <ac:spMkLst>
            <pc:docMk/>
            <pc:sldMk cId="3749613552" sldId="285"/>
            <ac:spMk id="4" creationId="{65E6C23F-928A-6CAD-2A2D-D3F094401DDA}"/>
          </ac:spMkLst>
        </pc:spChg>
        <pc:spChg chg="mod ord">
          <ac:chgData name="Josef Remberger" userId="7497df3f-f8b8-4cfe-8089-9b4ad60d4715" providerId="ADAL" clId="{A9C12FDC-F2BC-48E6-AF24-62C7FEA02167}" dt="2025-10-03T14:50:57.511" v="255" actId="700"/>
          <ac:spMkLst>
            <pc:docMk/>
            <pc:sldMk cId="3749613552" sldId="285"/>
            <ac:spMk id="5" creationId="{E1A16B9F-D8D5-BE43-0078-2A8002A5DC24}"/>
          </ac:spMkLst>
        </pc:spChg>
        <pc:spChg chg="mod ord">
          <ac:chgData name="Josef Remberger" userId="7497df3f-f8b8-4cfe-8089-9b4ad60d4715" providerId="ADAL" clId="{A9C12FDC-F2BC-48E6-AF24-62C7FEA02167}" dt="2025-10-03T14:50:57.511" v="255" actId="700"/>
          <ac:spMkLst>
            <pc:docMk/>
            <pc:sldMk cId="3749613552" sldId="285"/>
            <ac:spMk id="6" creationId="{FE66069B-432F-1BDE-4577-0F736A849B54}"/>
          </ac:spMkLst>
        </pc:spChg>
        <pc:spChg chg="add mod ord">
          <ac:chgData name="Josef Remberger" userId="7497df3f-f8b8-4cfe-8089-9b4ad60d4715" providerId="ADAL" clId="{A9C12FDC-F2BC-48E6-AF24-62C7FEA02167}" dt="2025-10-05T09:44:57.326" v="1697" actId="20577"/>
          <ac:spMkLst>
            <pc:docMk/>
            <pc:sldMk cId="3749613552" sldId="285"/>
            <ac:spMk id="7" creationId="{BCCABDAF-3FCC-12B7-1A40-F5C978B2EA73}"/>
          </ac:spMkLst>
        </pc:spChg>
        <pc:spChg chg="add mod ord">
          <ac:chgData name="Josef Remberger" userId="7497df3f-f8b8-4cfe-8089-9b4ad60d4715" providerId="ADAL" clId="{A9C12FDC-F2BC-48E6-AF24-62C7FEA02167}" dt="2025-10-03T14:51:21.881" v="259" actId="404"/>
          <ac:spMkLst>
            <pc:docMk/>
            <pc:sldMk cId="3749613552" sldId="285"/>
            <ac:spMk id="8" creationId="{D23A6F99-7C1B-B9DD-3C34-65D68D658CE9}"/>
          </ac:spMkLst>
        </pc:spChg>
      </pc:sldChg>
      <pc:sldChg chg="addSp delSp modSp add mod">
        <pc:chgData name="Josef Remberger" userId="7497df3f-f8b8-4cfe-8089-9b4ad60d4715" providerId="ADAL" clId="{A9C12FDC-F2BC-48E6-AF24-62C7FEA02167}" dt="2025-10-05T09:49:46.404" v="1732"/>
        <pc:sldMkLst>
          <pc:docMk/>
          <pc:sldMk cId="813117290" sldId="286"/>
        </pc:sldMkLst>
        <pc:spChg chg="mod">
          <ac:chgData name="Josef Remberger" userId="7497df3f-f8b8-4cfe-8089-9b4ad60d4715" providerId="ADAL" clId="{A9C12FDC-F2BC-48E6-AF24-62C7FEA02167}" dt="2025-10-05T09:49:46.404" v="1732"/>
          <ac:spMkLst>
            <pc:docMk/>
            <pc:sldMk cId="813117290" sldId="286"/>
            <ac:spMk id="2" creationId="{16636C8E-62E3-3F7F-DEEA-7850084D2479}"/>
          </ac:spMkLst>
        </pc:spChg>
        <pc:spChg chg="mod">
          <ac:chgData name="Josef Remberger" userId="7497df3f-f8b8-4cfe-8089-9b4ad60d4715" providerId="ADAL" clId="{A9C12FDC-F2BC-48E6-AF24-62C7FEA02167}" dt="2025-10-04T23:05:06.795" v="1647" actId="20577"/>
          <ac:spMkLst>
            <pc:docMk/>
            <pc:sldMk cId="813117290" sldId="286"/>
            <ac:spMk id="3" creationId="{B4C78A1D-9997-F07C-C58C-B56253290067}"/>
          </ac:spMkLst>
        </pc:spChg>
        <pc:spChg chg="add del mod">
          <ac:chgData name="Josef Remberger" userId="7497df3f-f8b8-4cfe-8089-9b4ad60d4715" providerId="ADAL" clId="{A9C12FDC-F2BC-48E6-AF24-62C7FEA02167}" dt="2025-10-04T22:58:44.566" v="1517" actId="478"/>
          <ac:spMkLst>
            <pc:docMk/>
            <pc:sldMk cId="813117290" sldId="286"/>
            <ac:spMk id="4" creationId="{ACF05FF8-151D-A276-93F0-262CE4AFD48E}"/>
          </ac:spMkLst>
        </pc:spChg>
        <pc:spChg chg="del">
          <ac:chgData name="Josef Remberger" userId="7497df3f-f8b8-4cfe-8089-9b4ad60d4715" providerId="ADAL" clId="{A9C12FDC-F2BC-48E6-AF24-62C7FEA02167}" dt="2025-10-04T22:52:26.899" v="1365" actId="478"/>
          <ac:spMkLst>
            <pc:docMk/>
            <pc:sldMk cId="813117290" sldId="286"/>
            <ac:spMk id="11" creationId="{D5B6E3B0-139F-6AF9-6DF7-D451929BC9F2}"/>
          </ac:spMkLst>
        </pc:spChg>
        <pc:picChg chg="del">
          <ac:chgData name="Josef Remberger" userId="7497df3f-f8b8-4cfe-8089-9b4ad60d4715" providerId="ADAL" clId="{A9C12FDC-F2BC-48E6-AF24-62C7FEA02167}" dt="2025-10-04T22:52:25.163" v="1364" actId="478"/>
          <ac:picMkLst>
            <pc:docMk/>
            <pc:sldMk cId="813117290" sldId="286"/>
            <ac:picMk id="10" creationId="{1AD65A5E-2CB8-BAD2-C20F-8D59558EF1B0}"/>
          </ac:picMkLst>
        </pc:picChg>
      </pc:sldChg>
      <pc:sldChg chg="addSp delSp modSp mod">
        <pc:chgData name="Josef Remberger" userId="7497df3f-f8b8-4cfe-8089-9b4ad60d4715" providerId="ADAL" clId="{A9C12FDC-F2BC-48E6-AF24-62C7FEA02167}" dt="2025-10-05T10:42:22.044" v="2019" actId="1076"/>
        <pc:sldMkLst>
          <pc:docMk/>
          <pc:sldMk cId="2860171462" sldId="287"/>
        </pc:sldMkLst>
        <pc:spChg chg="mod">
          <ac:chgData name="Josef Remberger" userId="7497df3f-f8b8-4cfe-8089-9b4ad60d4715" providerId="ADAL" clId="{A9C12FDC-F2BC-48E6-AF24-62C7FEA02167}" dt="2025-10-05T10:40:33.470" v="1962" actId="5793"/>
          <ac:spMkLst>
            <pc:docMk/>
            <pc:sldMk cId="2860171462" sldId="287"/>
            <ac:spMk id="2" creationId="{B2D93D83-2AED-EB6F-2064-81FD2443B9DE}"/>
          </ac:spMkLst>
        </pc:spChg>
        <pc:spChg chg="del mod">
          <ac:chgData name="Josef Remberger" userId="7497df3f-f8b8-4cfe-8089-9b4ad60d4715" providerId="ADAL" clId="{A9C12FDC-F2BC-48E6-AF24-62C7FEA02167}" dt="2025-10-05T10:42:08.597" v="2014" actId="22"/>
          <ac:spMkLst>
            <pc:docMk/>
            <pc:sldMk cId="2860171462" sldId="287"/>
            <ac:spMk id="3" creationId="{689D8C8B-4DA9-D55C-0222-CE72006DCD46}"/>
          </ac:spMkLst>
        </pc:spChg>
        <pc:spChg chg="del">
          <ac:chgData name="Josef Remberger" userId="7497df3f-f8b8-4cfe-8089-9b4ad60d4715" providerId="ADAL" clId="{A9C12FDC-F2BC-48E6-AF24-62C7FEA02167}" dt="2025-10-05T10:38:28.202" v="1850" actId="478"/>
          <ac:spMkLst>
            <pc:docMk/>
            <pc:sldMk cId="2860171462" sldId="287"/>
            <ac:spMk id="4" creationId="{AD9C00A4-7457-1003-AC53-89026396DF54}"/>
          </ac:spMkLst>
        </pc:spChg>
        <pc:picChg chg="add mod ord">
          <ac:chgData name="Josef Remberger" userId="7497df3f-f8b8-4cfe-8089-9b4ad60d4715" providerId="ADAL" clId="{A9C12FDC-F2BC-48E6-AF24-62C7FEA02167}" dt="2025-10-05T10:42:22.044" v="2019" actId="1076"/>
          <ac:picMkLst>
            <pc:docMk/>
            <pc:sldMk cId="2860171462" sldId="287"/>
            <ac:picMk id="10" creationId="{F6F35FEE-BABF-8E3B-3A51-8B860E3A0659}"/>
          </ac:picMkLst>
        </pc:picChg>
      </pc:sldChg>
      <pc:sldChg chg="addSp delSp modSp new del mod modClrScheme chgLayout">
        <pc:chgData name="Josef Remberger" userId="7497df3f-f8b8-4cfe-8089-9b4ad60d4715" providerId="ADAL" clId="{A9C12FDC-F2BC-48E6-AF24-62C7FEA02167}" dt="2025-10-05T09:52:45.076" v="1779" actId="2696"/>
        <pc:sldMkLst>
          <pc:docMk/>
          <pc:sldMk cId="3210651817" sldId="287"/>
        </pc:sldMkLst>
        <pc:spChg chg="del mod ord">
          <ac:chgData name="Josef Remberger" userId="7497df3f-f8b8-4cfe-8089-9b4ad60d4715" providerId="ADAL" clId="{A9C12FDC-F2BC-48E6-AF24-62C7FEA02167}" dt="2025-10-05T09:42:56.425" v="1649" actId="700"/>
          <ac:spMkLst>
            <pc:docMk/>
            <pc:sldMk cId="3210651817" sldId="287"/>
            <ac:spMk id="2" creationId="{99407BA9-35AF-7E2C-C4C6-A7FC8990378B}"/>
          </ac:spMkLst>
        </pc:spChg>
        <pc:spChg chg="del mod ord">
          <ac:chgData name="Josef Remberger" userId="7497df3f-f8b8-4cfe-8089-9b4ad60d4715" providerId="ADAL" clId="{A9C12FDC-F2BC-48E6-AF24-62C7FEA02167}" dt="2025-10-05T09:42:56.425" v="1649" actId="700"/>
          <ac:spMkLst>
            <pc:docMk/>
            <pc:sldMk cId="3210651817" sldId="287"/>
            <ac:spMk id="3" creationId="{9E7BBD99-DE06-5B5E-C329-F74DCC54BC62}"/>
          </ac:spMkLst>
        </pc:spChg>
        <pc:spChg chg="mod ord">
          <ac:chgData name="Josef Remberger" userId="7497df3f-f8b8-4cfe-8089-9b4ad60d4715" providerId="ADAL" clId="{A9C12FDC-F2BC-48E6-AF24-62C7FEA02167}" dt="2025-10-05T09:42:56.425" v="1649" actId="700"/>
          <ac:spMkLst>
            <pc:docMk/>
            <pc:sldMk cId="3210651817" sldId="287"/>
            <ac:spMk id="4" creationId="{75136CD0-88F3-BCBE-1996-DB0742877358}"/>
          </ac:spMkLst>
        </pc:spChg>
        <pc:spChg chg="mod ord">
          <ac:chgData name="Josef Remberger" userId="7497df3f-f8b8-4cfe-8089-9b4ad60d4715" providerId="ADAL" clId="{A9C12FDC-F2BC-48E6-AF24-62C7FEA02167}" dt="2025-10-05T09:42:56.425" v="1649" actId="700"/>
          <ac:spMkLst>
            <pc:docMk/>
            <pc:sldMk cId="3210651817" sldId="287"/>
            <ac:spMk id="5" creationId="{84FB289C-2B02-AFB5-2888-7276000CD1AE}"/>
          </ac:spMkLst>
        </pc:spChg>
        <pc:spChg chg="mod ord">
          <ac:chgData name="Josef Remberger" userId="7497df3f-f8b8-4cfe-8089-9b4ad60d4715" providerId="ADAL" clId="{A9C12FDC-F2BC-48E6-AF24-62C7FEA02167}" dt="2025-10-05T09:42:56.425" v="1649" actId="700"/>
          <ac:spMkLst>
            <pc:docMk/>
            <pc:sldMk cId="3210651817" sldId="287"/>
            <ac:spMk id="6" creationId="{EE968DD0-AB14-66E4-814B-0B717E1FE207}"/>
          </ac:spMkLst>
        </pc:spChg>
        <pc:spChg chg="add mod ord">
          <ac:chgData name="Josef Remberger" userId="7497df3f-f8b8-4cfe-8089-9b4ad60d4715" providerId="ADAL" clId="{A9C12FDC-F2BC-48E6-AF24-62C7FEA02167}" dt="2025-10-05T09:42:56.425" v="1649" actId="700"/>
          <ac:spMkLst>
            <pc:docMk/>
            <pc:sldMk cId="3210651817" sldId="287"/>
            <ac:spMk id="7" creationId="{6D908148-65B1-D70C-08E7-3E86E2A0BD77}"/>
          </ac:spMkLst>
        </pc:spChg>
        <pc:spChg chg="add mod ord">
          <ac:chgData name="Josef Remberger" userId="7497df3f-f8b8-4cfe-8089-9b4ad60d4715" providerId="ADAL" clId="{A9C12FDC-F2BC-48E6-AF24-62C7FEA02167}" dt="2025-10-05T09:42:56.425" v="1649" actId="700"/>
          <ac:spMkLst>
            <pc:docMk/>
            <pc:sldMk cId="3210651817" sldId="287"/>
            <ac:spMk id="8" creationId="{D0FDFA97-3086-ED49-5F62-81EBA8F9990D}"/>
          </ac:spMkLst>
        </pc:spChg>
      </pc:sldChg>
      <pc:sldMasterChg chg="modSp mod modSldLayout">
        <pc:chgData name="Josef Remberger" userId="7497df3f-f8b8-4cfe-8089-9b4ad60d4715" providerId="ADAL" clId="{A9C12FDC-F2BC-48E6-AF24-62C7FEA02167}" dt="2025-10-03T14:39:33.915" v="34"/>
        <pc:sldMasterMkLst>
          <pc:docMk/>
          <pc:sldMasterMk cId="2653178425" sldId="2147483660"/>
        </pc:sldMasterMkLst>
        <pc:spChg chg="mod">
          <ac:chgData name="Josef Remberger" userId="7497df3f-f8b8-4cfe-8089-9b4ad60d4715" providerId="ADAL" clId="{A9C12FDC-F2BC-48E6-AF24-62C7FEA02167}" dt="2025-10-03T14:38:52.070" v="12" actId="20577"/>
          <ac:spMkLst>
            <pc:docMk/>
            <pc:sldMasterMk cId="2653178425" sldId="2147483660"/>
            <ac:spMk id="5" creationId="{F164827E-F028-4C94-EB63-600BCABCD15C}"/>
          </ac:spMkLst>
        </pc:spChg>
        <pc:sldLayoutChg chg="addSp delSp modSp">
          <pc:chgData name="Josef Remberger" userId="7497df3f-f8b8-4cfe-8089-9b4ad60d4715" providerId="ADAL" clId="{A9C12FDC-F2BC-48E6-AF24-62C7FEA02167}" dt="2025-10-03T14:39:26.569" v="30"/>
          <pc:sldLayoutMkLst>
            <pc:docMk/>
            <pc:sldMasterMk cId="2653178425" sldId="2147483660"/>
            <pc:sldLayoutMk cId="2096439631" sldId="2147483662"/>
          </pc:sldLayoutMkLst>
          <pc:spChg chg="add mod">
            <ac:chgData name="Josef Remberger" userId="7497df3f-f8b8-4cfe-8089-9b4ad60d4715" providerId="ADAL" clId="{A9C12FDC-F2BC-48E6-AF24-62C7FEA02167}" dt="2025-10-03T14:39:26.569" v="30"/>
            <ac:spMkLst>
              <pc:docMk/>
              <pc:sldMasterMk cId="2653178425" sldId="2147483660"/>
              <pc:sldLayoutMk cId="2096439631" sldId="2147483662"/>
              <ac:spMk id="5" creationId="{30EF52B7-C433-AF83-42AC-67F5D36BDBDC}"/>
            </ac:spMkLst>
          </pc:spChg>
          <pc:spChg chg="add mod">
            <ac:chgData name="Josef Remberger" userId="7497df3f-f8b8-4cfe-8089-9b4ad60d4715" providerId="ADAL" clId="{A9C12FDC-F2BC-48E6-AF24-62C7FEA02167}" dt="2025-10-03T14:39:26.569" v="30"/>
            <ac:spMkLst>
              <pc:docMk/>
              <pc:sldMasterMk cId="2653178425" sldId="2147483660"/>
              <pc:sldLayoutMk cId="2096439631" sldId="2147483662"/>
              <ac:spMk id="8" creationId="{30FAE0DF-F8C7-B370-EC5E-86D9A9164C19}"/>
            </ac:spMkLst>
          </pc:spChg>
          <pc:spChg chg="add mod">
            <ac:chgData name="Josef Remberger" userId="7497df3f-f8b8-4cfe-8089-9b4ad60d4715" providerId="ADAL" clId="{A9C12FDC-F2BC-48E6-AF24-62C7FEA02167}" dt="2025-10-03T14:39:26.569" v="30"/>
            <ac:spMkLst>
              <pc:docMk/>
              <pc:sldMasterMk cId="2653178425" sldId="2147483660"/>
              <pc:sldLayoutMk cId="2096439631" sldId="2147483662"/>
              <ac:spMk id="12" creationId="{D8D12F6B-67BA-70C6-41D7-87DC94E78C8C}"/>
            </ac:spMkLst>
          </pc:spChg>
        </pc:sldLayoutChg>
        <pc:sldLayoutChg chg="addSp delSp modSp">
          <pc:chgData name="Josef Remberger" userId="7497df3f-f8b8-4cfe-8089-9b4ad60d4715" providerId="ADAL" clId="{A9C12FDC-F2BC-48E6-AF24-62C7FEA02167}" dt="2025-10-03T14:39:00.228" v="14"/>
          <pc:sldLayoutMkLst>
            <pc:docMk/>
            <pc:sldMasterMk cId="2653178425" sldId="2147483660"/>
            <pc:sldLayoutMk cId="984858280" sldId="2147483663"/>
          </pc:sldLayoutMkLst>
          <pc:spChg chg="add mod">
            <ac:chgData name="Josef Remberger" userId="7497df3f-f8b8-4cfe-8089-9b4ad60d4715" providerId="ADAL" clId="{A9C12FDC-F2BC-48E6-AF24-62C7FEA02167}" dt="2025-10-03T14:39:00.228" v="14"/>
            <ac:spMkLst>
              <pc:docMk/>
              <pc:sldMasterMk cId="2653178425" sldId="2147483660"/>
              <pc:sldLayoutMk cId="984858280" sldId="2147483663"/>
              <ac:spMk id="6" creationId="{CC0194CB-EC1F-59BA-6C99-57DC4FDA91C2}"/>
            </ac:spMkLst>
          </pc:spChg>
          <pc:spChg chg="add mod">
            <ac:chgData name="Josef Remberger" userId="7497df3f-f8b8-4cfe-8089-9b4ad60d4715" providerId="ADAL" clId="{A9C12FDC-F2BC-48E6-AF24-62C7FEA02167}" dt="2025-10-03T14:39:00.228" v="14"/>
            <ac:spMkLst>
              <pc:docMk/>
              <pc:sldMasterMk cId="2653178425" sldId="2147483660"/>
              <pc:sldLayoutMk cId="984858280" sldId="2147483663"/>
              <ac:spMk id="11" creationId="{880D316D-DB07-E972-0300-6D131FFCA311}"/>
            </ac:spMkLst>
          </pc:spChg>
          <pc:spChg chg="add mod">
            <ac:chgData name="Josef Remberger" userId="7497df3f-f8b8-4cfe-8089-9b4ad60d4715" providerId="ADAL" clId="{A9C12FDC-F2BC-48E6-AF24-62C7FEA02167}" dt="2025-10-03T14:39:00.228" v="14"/>
            <ac:spMkLst>
              <pc:docMk/>
              <pc:sldMasterMk cId="2653178425" sldId="2147483660"/>
              <pc:sldLayoutMk cId="984858280" sldId="2147483663"/>
              <ac:spMk id="16" creationId="{044C80E3-94F7-A738-614A-508CB85461CE}"/>
            </ac:spMkLst>
          </pc:spChg>
        </pc:sldLayoutChg>
        <pc:sldLayoutChg chg="addSp delSp modSp">
          <pc:chgData name="Josef Remberger" userId="7497df3f-f8b8-4cfe-8089-9b4ad60d4715" providerId="ADAL" clId="{A9C12FDC-F2BC-48E6-AF24-62C7FEA02167}" dt="2025-10-03T14:39:33.915" v="34"/>
          <pc:sldLayoutMkLst>
            <pc:docMk/>
            <pc:sldMasterMk cId="2653178425" sldId="2147483660"/>
            <pc:sldLayoutMk cId="442350174" sldId="2147483664"/>
          </pc:sldLayoutMkLst>
          <pc:spChg chg="add mod">
            <ac:chgData name="Josef Remberger" userId="7497df3f-f8b8-4cfe-8089-9b4ad60d4715" providerId="ADAL" clId="{A9C12FDC-F2BC-48E6-AF24-62C7FEA02167}" dt="2025-10-03T14:39:33.915" v="34"/>
            <ac:spMkLst>
              <pc:docMk/>
              <pc:sldMasterMk cId="2653178425" sldId="2147483660"/>
              <pc:sldLayoutMk cId="442350174" sldId="2147483664"/>
              <ac:spMk id="5" creationId="{C89A185C-6A82-A539-A52C-9E8FDEC71F29}"/>
            </ac:spMkLst>
          </pc:spChg>
          <pc:spChg chg="add mod">
            <ac:chgData name="Josef Remberger" userId="7497df3f-f8b8-4cfe-8089-9b4ad60d4715" providerId="ADAL" clId="{A9C12FDC-F2BC-48E6-AF24-62C7FEA02167}" dt="2025-10-03T14:39:33.915" v="34"/>
            <ac:spMkLst>
              <pc:docMk/>
              <pc:sldMasterMk cId="2653178425" sldId="2147483660"/>
              <pc:sldLayoutMk cId="442350174" sldId="2147483664"/>
              <ac:spMk id="7" creationId="{48038669-BA3B-0C20-2A7E-2F7E68ADD3B5}"/>
            </ac:spMkLst>
          </pc:spChg>
          <pc:spChg chg="add mod">
            <ac:chgData name="Josef Remberger" userId="7497df3f-f8b8-4cfe-8089-9b4ad60d4715" providerId="ADAL" clId="{A9C12FDC-F2BC-48E6-AF24-62C7FEA02167}" dt="2025-10-03T14:39:33.915" v="34"/>
            <ac:spMkLst>
              <pc:docMk/>
              <pc:sldMasterMk cId="2653178425" sldId="2147483660"/>
              <pc:sldLayoutMk cId="442350174" sldId="2147483664"/>
              <ac:spMk id="9" creationId="{02972495-D79C-B77E-6E31-E34DDA8C0DF4}"/>
            </ac:spMkLst>
          </pc:spChg>
        </pc:sldLayoutChg>
        <pc:sldLayoutChg chg="addSp delSp modSp">
          <pc:chgData name="Josef Remberger" userId="7497df3f-f8b8-4cfe-8089-9b4ad60d4715" providerId="ADAL" clId="{A9C12FDC-F2BC-48E6-AF24-62C7FEA02167}" dt="2025-10-03T14:39:21.275" v="26"/>
          <pc:sldLayoutMkLst>
            <pc:docMk/>
            <pc:sldMasterMk cId="2653178425" sldId="2147483660"/>
            <pc:sldLayoutMk cId="286484832" sldId="2147483666"/>
          </pc:sldLayoutMkLst>
          <pc:spChg chg="add mod">
            <ac:chgData name="Josef Remberger" userId="7497df3f-f8b8-4cfe-8089-9b4ad60d4715" providerId="ADAL" clId="{A9C12FDC-F2BC-48E6-AF24-62C7FEA02167}" dt="2025-10-03T14:39:21.275" v="26"/>
            <ac:spMkLst>
              <pc:docMk/>
              <pc:sldMasterMk cId="2653178425" sldId="2147483660"/>
              <pc:sldLayoutMk cId="286484832" sldId="2147483666"/>
              <ac:spMk id="3" creationId="{26AB35FA-DE00-3F14-7E6E-5C46E3DED590}"/>
            </ac:spMkLst>
          </pc:spChg>
          <pc:spChg chg="add mod">
            <ac:chgData name="Josef Remberger" userId="7497df3f-f8b8-4cfe-8089-9b4ad60d4715" providerId="ADAL" clId="{A9C12FDC-F2BC-48E6-AF24-62C7FEA02167}" dt="2025-10-03T14:39:21.275" v="26"/>
            <ac:spMkLst>
              <pc:docMk/>
              <pc:sldMasterMk cId="2653178425" sldId="2147483660"/>
              <pc:sldLayoutMk cId="286484832" sldId="2147483666"/>
              <ac:spMk id="5" creationId="{E98DACAC-E608-8120-43F9-3CC6C5E53E5B}"/>
            </ac:spMkLst>
          </pc:spChg>
          <pc:spChg chg="add mod">
            <ac:chgData name="Josef Remberger" userId="7497df3f-f8b8-4cfe-8089-9b4ad60d4715" providerId="ADAL" clId="{A9C12FDC-F2BC-48E6-AF24-62C7FEA02167}" dt="2025-10-03T14:39:21.275" v="26"/>
            <ac:spMkLst>
              <pc:docMk/>
              <pc:sldMasterMk cId="2653178425" sldId="2147483660"/>
              <pc:sldLayoutMk cId="286484832" sldId="2147483666"/>
              <ac:spMk id="13" creationId="{2053C85B-D71A-9D84-9CB0-DA0AD9574DE4}"/>
            </ac:spMkLst>
          </pc:spChg>
        </pc:sldLayoutChg>
        <pc:sldLayoutChg chg="addSp delSp modSp">
          <pc:chgData name="Josef Remberger" userId="7497df3f-f8b8-4cfe-8089-9b4ad60d4715" providerId="ADAL" clId="{A9C12FDC-F2BC-48E6-AF24-62C7FEA02167}" dt="2025-10-03T14:39:08.649" v="18"/>
          <pc:sldLayoutMkLst>
            <pc:docMk/>
            <pc:sldMasterMk cId="2653178425" sldId="2147483660"/>
            <pc:sldLayoutMk cId="1930394225" sldId="2147483674"/>
          </pc:sldLayoutMkLst>
          <pc:spChg chg="add mod">
            <ac:chgData name="Josef Remberger" userId="7497df3f-f8b8-4cfe-8089-9b4ad60d4715" providerId="ADAL" clId="{A9C12FDC-F2BC-48E6-AF24-62C7FEA02167}" dt="2025-10-03T14:39:08.649" v="18"/>
            <ac:spMkLst>
              <pc:docMk/>
              <pc:sldMasterMk cId="2653178425" sldId="2147483660"/>
              <pc:sldLayoutMk cId="1930394225" sldId="2147483674"/>
              <ac:spMk id="4" creationId="{1132D0DC-A4DE-7F76-4384-573277C2BC10}"/>
            </ac:spMkLst>
          </pc:spChg>
          <pc:spChg chg="add mod">
            <ac:chgData name="Josef Remberger" userId="7497df3f-f8b8-4cfe-8089-9b4ad60d4715" providerId="ADAL" clId="{A9C12FDC-F2BC-48E6-AF24-62C7FEA02167}" dt="2025-10-03T14:39:08.649" v="18"/>
            <ac:spMkLst>
              <pc:docMk/>
              <pc:sldMasterMk cId="2653178425" sldId="2147483660"/>
              <pc:sldLayoutMk cId="1930394225" sldId="2147483674"/>
              <ac:spMk id="6" creationId="{D84044FA-F104-5579-E80D-D83C99F2C3C0}"/>
            </ac:spMkLst>
          </pc:spChg>
          <pc:spChg chg="add mod">
            <ac:chgData name="Josef Remberger" userId="7497df3f-f8b8-4cfe-8089-9b4ad60d4715" providerId="ADAL" clId="{A9C12FDC-F2BC-48E6-AF24-62C7FEA02167}" dt="2025-10-03T14:39:08.649" v="18"/>
            <ac:spMkLst>
              <pc:docMk/>
              <pc:sldMasterMk cId="2653178425" sldId="2147483660"/>
              <pc:sldLayoutMk cId="1930394225" sldId="2147483674"/>
              <ac:spMk id="16" creationId="{30858E1B-C02F-DD92-226B-6593B69C1D76}"/>
            </ac:spMkLst>
          </pc:spChg>
        </pc:sldLayoutChg>
        <pc:sldLayoutChg chg="addSp delSp modSp">
          <pc:chgData name="Josef Remberger" userId="7497df3f-f8b8-4cfe-8089-9b4ad60d4715" providerId="ADAL" clId="{A9C12FDC-F2BC-48E6-AF24-62C7FEA02167}" dt="2025-10-03T14:39:14.696" v="22"/>
          <pc:sldLayoutMkLst>
            <pc:docMk/>
            <pc:sldMasterMk cId="2653178425" sldId="2147483660"/>
            <pc:sldLayoutMk cId="1773267773" sldId="2147483684"/>
          </pc:sldLayoutMkLst>
          <pc:spChg chg="add mod">
            <ac:chgData name="Josef Remberger" userId="7497df3f-f8b8-4cfe-8089-9b4ad60d4715" providerId="ADAL" clId="{A9C12FDC-F2BC-48E6-AF24-62C7FEA02167}" dt="2025-10-03T14:39:14.696" v="22"/>
            <ac:spMkLst>
              <pc:docMk/>
              <pc:sldMasterMk cId="2653178425" sldId="2147483660"/>
              <pc:sldLayoutMk cId="1773267773" sldId="2147483684"/>
              <ac:spMk id="4" creationId="{E305FA05-FE34-2260-4929-75E35243D18D}"/>
            </ac:spMkLst>
          </pc:spChg>
          <pc:spChg chg="add mod">
            <ac:chgData name="Josef Remberger" userId="7497df3f-f8b8-4cfe-8089-9b4ad60d4715" providerId="ADAL" clId="{A9C12FDC-F2BC-48E6-AF24-62C7FEA02167}" dt="2025-10-03T14:39:14.696" v="22"/>
            <ac:spMkLst>
              <pc:docMk/>
              <pc:sldMasterMk cId="2653178425" sldId="2147483660"/>
              <pc:sldLayoutMk cId="1773267773" sldId="2147483684"/>
              <ac:spMk id="6" creationId="{F3F8A550-91A0-8A2A-D9D1-2447F120F996}"/>
            </ac:spMkLst>
          </pc:spChg>
          <pc:spChg chg="add mod">
            <ac:chgData name="Josef Remberger" userId="7497df3f-f8b8-4cfe-8089-9b4ad60d4715" providerId="ADAL" clId="{A9C12FDC-F2BC-48E6-AF24-62C7FEA02167}" dt="2025-10-03T14:39:14.696" v="22"/>
            <ac:spMkLst>
              <pc:docMk/>
              <pc:sldMasterMk cId="2653178425" sldId="2147483660"/>
              <pc:sldLayoutMk cId="1773267773" sldId="2147483684"/>
              <ac:spMk id="10" creationId="{59F26363-A940-C37A-BEAB-5BE9EAE93F68}"/>
            </ac:spMkLst>
          </pc:spChg>
        </pc:sldLayoutChg>
        <pc:sldLayoutChg chg="addSp delSp modSp">
          <pc:chgData name="Josef Remberger" userId="7497df3f-f8b8-4cfe-8089-9b4ad60d4715" providerId="ADAL" clId="{A9C12FDC-F2BC-48E6-AF24-62C7FEA02167}" dt="2025-10-03T14:39:12.097" v="20"/>
          <pc:sldLayoutMkLst>
            <pc:docMk/>
            <pc:sldMasterMk cId="2653178425" sldId="2147483660"/>
            <pc:sldLayoutMk cId="2198435179" sldId="2147483685"/>
          </pc:sldLayoutMkLst>
          <pc:spChg chg="add mod">
            <ac:chgData name="Josef Remberger" userId="7497df3f-f8b8-4cfe-8089-9b4ad60d4715" providerId="ADAL" clId="{A9C12FDC-F2BC-48E6-AF24-62C7FEA02167}" dt="2025-10-03T14:39:12.097" v="20"/>
            <ac:spMkLst>
              <pc:docMk/>
              <pc:sldMasterMk cId="2653178425" sldId="2147483660"/>
              <pc:sldLayoutMk cId="2198435179" sldId="2147483685"/>
              <ac:spMk id="15" creationId="{F9BABF08-4583-A30D-91AC-4EF4371241D3}"/>
            </ac:spMkLst>
          </pc:spChg>
          <pc:spChg chg="add mod">
            <ac:chgData name="Josef Remberger" userId="7497df3f-f8b8-4cfe-8089-9b4ad60d4715" providerId="ADAL" clId="{A9C12FDC-F2BC-48E6-AF24-62C7FEA02167}" dt="2025-10-03T14:39:12.097" v="20"/>
            <ac:spMkLst>
              <pc:docMk/>
              <pc:sldMasterMk cId="2653178425" sldId="2147483660"/>
              <pc:sldLayoutMk cId="2198435179" sldId="2147483685"/>
              <ac:spMk id="16" creationId="{397FEF1B-0B2D-57EE-FFEE-78DFA8425B6E}"/>
            </ac:spMkLst>
          </pc:spChg>
          <pc:spChg chg="add mod">
            <ac:chgData name="Josef Remberger" userId="7497df3f-f8b8-4cfe-8089-9b4ad60d4715" providerId="ADAL" clId="{A9C12FDC-F2BC-48E6-AF24-62C7FEA02167}" dt="2025-10-03T14:39:12.097" v="20"/>
            <ac:spMkLst>
              <pc:docMk/>
              <pc:sldMasterMk cId="2653178425" sldId="2147483660"/>
              <pc:sldLayoutMk cId="2198435179" sldId="2147483685"/>
              <ac:spMk id="17" creationId="{8DCA3502-EC4B-9C8C-4E86-7A2B6E5BAEFF}"/>
            </ac:spMkLst>
          </pc:spChg>
        </pc:sldLayoutChg>
        <pc:sldLayoutChg chg="addSp delSp modSp">
          <pc:chgData name="Josef Remberger" userId="7497df3f-f8b8-4cfe-8089-9b4ad60d4715" providerId="ADAL" clId="{A9C12FDC-F2BC-48E6-AF24-62C7FEA02167}" dt="2025-10-03T14:39:04.547" v="16"/>
          <pc:sldLayoutMkLst>
            <pc:docMk/>
            <pc:sldMasterMk cId="2653178425" sldId="2147483660"/>
            <pc:sldLayoutMk cId="1754527375" sldId="2147483686"/>
          </pc:sldLayoutMkLst>
          <pc:spChg chg="add mod">
            <ac:chgData name="Josef Remberger" userId="7497df3f-f8b8-4cfe-8089-9b4ad60d4715" providerId="ADAL" clId="{A9C12FDC-F2BC-48E6-AF24-62C7FEA02167}" dt="2025-10-03T14:39:04.547" v="16"/>
            <ac:spMkLst>
              <pc:docMk/>
              <pc:sldMasterMk cId="2653178425" sldId="2147483660"/>
              <pc:sldLayoutMk cId="1754527375" sldId="2147483686"/>
              <ac:spMk id="2" creationId="{41D698B0-A9D8-3F20-FB6B-1421752067EE}"/>
            </ac:spMkLst>
          </pc:spChg>
          <pc:spChg chg="add mod">
            <ac:chgData name="Josef Remberger" userId="7497df3f-f8b8-4cfe-8089-9b4ad60d4715" providerId="ADAL" clId="{A9C12FDC-F2BC-48E6-AF24-62C7FEA02167}" dt="2025-10-03T14:39:04.547" v="16"/>
            <ac:spMkLst>
              <pc:docMk/>
              <pc:sldMasterMk cId="2653178425" sldId="2147483660"/>
              <pc:sldLayoutMk cId="1754527375" sldId="2147483686"/>
              <ac:spMk id="3" creationId="{44DEDA88-A05B-D072-3906-88F669F5720C}"/>
            </ac:spMkLst>
          </pc:spChg>
          <pc:spChg chg="add mod">
            <ac:chgData name="Josef Remberger" userId="7497df3f-f8b8-4cfe-8089-9b4ad60d4715" providerId="ADAL" clId="{A9C12FDC-F2BC-48E6-AF24-62C7FEA02167}" dt="2025-10-03T14:39:04.547" v="16"/>
            <ac:spMkLst>
              <pc:docMk/>
              <pc:sldMasterMk cId="2653178425" sldId="2147483660"/>
              <pc:sldLayoutMk cId="1754527375" sldId="2147483686"/>
              <ac:spMk id="4" creationId="{563B09F5-3944-2D79-A90A-78D10985EE3D}"/>
            </ac:spMkLst>
          </pc:spChg>
        </pc:sldLayoutChg>
        <pc:sldLayoutChg chg="addSp delSp modSp">
          <pc:chgData name="Josef Remberger" userId="7497df3f-f8b8-4cfe-8089-9b4ad60d4715" providerId="ADAL" clId="{A9C12FDC-F2BC-48E6-AF24-62C7FEA02167}" dt="2025-10-03T14:39:17.456" v="24"/>
          <pc:sldLayoutMkLst>
            <pc:docMk/>
            <pc:sldMasterMk cId="2653178425" sldId="2147483660"/>
            <pc:sldLayoutMk cId="1959733113" sldId="2147483688"/>
          </pc:sldLayoutMkLst>
          <pc:spChg chg="add mod">
            <ac:chgData name="Josef Remberger" userId="7497df3f-f8b8-4cfe-8089-9b4ad60d4715" providerId="ADAL" clId="{A9C12FDC-F2BC-48E6-AF24-62C7FEA02167}" dt="2025-10-03T14:39:17.456" v="24"/>
            <ac:spMkLst>
              <pc:docMk/>
              <pc:sldMasterMk cId="2653178425" sldId="2147483660"/>
              <pc:sldLayoutMk cId="1959733113" sldId="2147483688"/>
              <ac:spMk id="5" creationId="{1A197917-F4C5-D8BE-9DFD-EB85ECEABB5A}"/>
            </ac:spMkLst>
          </pc:spChg>
          <pc:spChg chg="add mod">
            <ac:chgData name="Josef Remberger" userId="7497df3f-f8b8-4cfe-8089-9b4ad60d4715" providerId="ADAL" clId="{A9C12FDC-F2BC-48E6-AF24-62C7FEA02167}" dt="2025-10-03T14:39:17.456" v="24"/>
            <ac:spMkLst>
              <pc:docMk/>
              <pc:sldMasterMk cId="2653178425" sldId="2147483660"/>
              <pc:sldLayoutMk cId="1959733113" sldId="2147483688"/>
              <ac:spMk id="9" creationId="{B61EDAE2-F5F8-E8C7-0F1F-BE2FE5FE48EB}"/>
            </ac:spMkLst>
          </pc:spChg>
          <pc:spChg chg="add mod">
            <ac:chgData name="Josef Remberger" userId="7497df3f-f8b8-4cfe-8089-9b4ad60d4715" providerId="ADAL" clId="{A9C12FDC-F2BC-48E6-AF24-62C7FEA02167}" dt="2025-10-03T14:39:17.456" v="24"/>
            <ac:spMkLst>
              <pc:docMk/>
              <pc:sldMasterMk cId="2653178425" sldId="2147483660"/>
              <pc:sldLayoutMk cId="1959733113" sldId="2147483688"/>
              <ac:spMk id="11" creationId="{BDF301B7-DC4B-CB15-DBFA-74F2D728F042}"/>
            </ac:spMkLst>
          </pc:spChg>
        </pc:sldLayoutChg>
        <pc:sldLayoutChg chg="addSp delSp modSp">
          <pc:chgData name="Josef Remberger" userId="7497df3f-f8b8-4cfe-8089-9b4ad60d4715" providerId="ADAL" clId="{A9C12FDC-F2BC-48E6-AF24-62C7FEA02167}" dt="2025-10-03T14:39:23.732" v="28"/>
          <pc:sldLayoutMkLst>
            <pc:docMk/>
            <pc:sldMasterMk cId="2653178425" sldId="2147483660"/>
            <pc:sldLayoutMk cId="241072135" sldId="2147483689"/>
          </pc:sldLayoutMkLst>
          <pc:spChg chg="add mod">
            <ac:chgData name="Josef Remberger" userId="7497df3f-f8b8-4cfe-8089-9b4ad60d4715" providerId="ADAL" clId="{A9C12FDC-F2BC-48E6-AF24-62C7FEA02167}" dt="2025-10-03T14:39:23.732" v="28"/>
            <ac:spMkLst>
              <pc:docMk/>
              <pc:sldMasterMk cId="2653178425" sldId="2147483660"/>
              <pc:sldLayoutMk cId="241072135" sldId="2147483689"/>
              <ac:spMk id="3" creationId="{A7A9F9FD-83FF-C0BC-9F95-D8337B85118B}"/>
            </ac:spMkLst>
          </pc:spChg>
          <pc:spChg chg="add mod">
            <ac:chgData name="Josef Remberger" userId="7497df3f-f8b8-4cfe-8089-9b4ad60d4715" providerId="ADAL" clId="{A9C12FDC-F2BC-48E6-AF24-62C7FEA02167}" dt="2025-10-03T14:39:23.732" v="28"/>
            <ac:spMkLst>
              <pc:docMk/>
              <pc:sldMasterMk cId="2653178425" sldId="2147483660"/>
              <pc:sldLayoutMk cId="241072135" sldId="2147483689"/>
              <ac:spMk id="4" creationId="{17AD174C-A14B-8C9E-5F20-16F9D99D19F9}"/>
            </ac:spMkLst>
          </pc:spChg>
          <pc:spChg chg="add mod">
            <ac:chgData name="Josef Remberger" userId="7497df3f-f8b8-4cfe-8089-9b4ad60d4715" providerId="ADAL" clId="{A9C12FDC-F2BC-48E6-AF24-62C7FEA02167}" dt="2025-10-03T14:39:23.732" v="28"/>
            <ac:spMkLst>
              <pc:docMk/>
              <pc:sldMasterMk cId="2653178425" sldId="2147483660"/>
              <pc:sldLayoutMk cId="241072135" sldId="2147483689"/>
              <ac:spMk id="5" creationId="{BBDD15AC-C05D-59C4-FDC9-425C41BE698C}"/>
            </ac:spMkLst>
          </pc:spChg>
        </pc:sldLayoutChg>
        <pc:sldLayoutChg chg="addSp delSp modSp">
          <pc:chgData name="Josef Remberger" userId="7497df3f-f8b8-4cfe-8089-9b4ad60d4715" providerId="ADAL" clId="{A9C12FDC-F2BC-48E6-AF24-62C7FEA02167}" dt="2025-10-03T14:39:31.138" v="32"/>
          <pc:sldLayoutMkLst>
            <pc:docMk/>
            <pc:sldMasterMk cId="2653178425" sldId="2147483660"/>
            <pc:sldLayoutMk cId="1223280960" sldId="2147483690"/>
          </pc:sldLayoutMkLst>
          <pc:spChg chg="add mod">
            <ac:chgData name="Josef Remberger" userId="7497df3f-f8b8-4cfe-8089-9b4ad60d4715" providerId="ADAL" clId="{A9C12FDC-F2BC-48E6-AF24-62C7FEA02167}" dt="2025-10-03T14:39:31.138" v="32"/>
            <ac:spMkLst>
              <pc:docMk/>
              <pc:sldMasterMk cId="2653178425" sldId="2147483660"/>
              <pc:sldLayoutMk cId="1223280960" sldId="2147483690"/>
              <ac:spMk id="5" creationId="{C7B94357-2495-BD01-8AF1-BF8AD3A3FC1A}"/>
            </ac:spMkLst>
          </pc:spChg>
          <pc:spChg chg="add mod">
            <ac:chgData name="Josef Remberger" userId="7497df3f-f8b8-4cfe-8089-9b4ad60d4715" providerId="ADAL" clId="{A9C12FDC-F2BC-48E6-AF24-62C7FEA02167}" dt="2025-10-03T14:39:31.138" v="32"/>
            <ac:spMkLst>
              <pc:docMk/>
              <pc:sldMasterMk cId="2653178425" sldId="2147483660"/>
              <pc:sldLayoutMk cId="1223280960" sldId="2147483690"/>
              <ac:spMk id="7" creationId="{991331C7-1460-AEE4-41C0-AA07A44658D2}"/>
            </ac:spMkLst>
          </pc:spChg>
          <pc:spChg chg="add mod">
            <ac:chgData name="Josef Remberger" userId="7497df3f-f8b8-4cfe-8089-9b4ad60d4715" providerId="ADAL" clId="{A9C12FDC-F2BC-48E6-AF24-62C7FEA02167}" dt="2025-10-03T14:39:31.138" v="32"/>
            <ac:spMkLst>
              <pc:docMk/>
              <pc:sldMasterMk cId="2653178425" sldId="2147483660"/>
              <pc:sldLayoutMk cId="1223280960" sldId="2147483690"/>
              <ac:spMk id="8" creationId="{F5F694FA-7A69-2FF7-5414-4474A2618EAC}"/>
            </ac:spMkLst>
          </pc:spChg>
        </pc:sldLayoutChg>
      </pc:sldMasterChg>
      <pc:sldMasterChg chg="modSp modSldLayout">
        <pc:chgData name="Josef Remberger" userId="7497df3f-f8b8-4cfe-8089-9b4ad60d4715" providerId="ADAL" clId="{A9C12FDC-F2BC-48E6-AF24-62C7FEA02167}" dt="2025-10-03T14:37:50.891" v="4" actId="2711"/>
        <pc:sldMasterMkLst>
          <pc:docMk/>
          <pc:sldMasterMk cId="3811557844" sldId="2147483672"/>
        </pc:sldMasterMkLst>
        <pc:spChg chg="mod">
          <ac:chgData name="Josef Remberger" userId="7497df3f-f8b8-4cfe-8089-9b4ad60d4715" providerId="ADAL" clId="{A9C12FDC-F2BC-48E6-AF24-62C7FEA02167}" dt="2025-10-03T14:37:50.891" v="4" actId="2711"/>
          <ac:spMkLst>
            <pc:docMk/>
            <pc:sldMasterMk cId="3811557844" sldId="2147483672"/>
            <ac:spMk id="8" creationId="{75A1141D-8ADF-66F7-AB0C-CAA4E1B2CB82}"/>
          </ac:spMkLst>
        </pc:spChg>
        <pc:spChg chg="mod">
          <ac:chgData name="Josef Remberger" userId="7497df3f-f8b8-4cfe-8089-9b4ad60d4715" providerId="ADAL" clId="{A9C12FDC-F2BC-48E6-AF24-62C7FEA02167}" dt="2025-10-03T14:37:45.175" v="3" actId="2711"/>
          <ac:spMkLst>
            <pc:docMk/>
            <pc:sldMasterMk cId="3811557844" sldId="2147483672"/>
            <ac:spMk id="9" creationId="{07138566-A99B-8C60-010B-13E0F43C5657}"/>
          </ac:spMkLst>
        </pc:spChg>
        <pc:sldLayoutChg chg="modSp">
          <pc:chgData name="Josef Remberger" userId="7497df3f-f8b8-4cfe-8089-9b4ad60d4715" providerId="ADAL" clId="{A9C12FDC-F2BC-48E6-AF24-62C7FEA02167}" dt="2025-10-03T14:36:41.401" v="1" actId="2711"/>
          <pc:sldLayoutMkLst>
            <pc:docMk/>
            <pc:sldMasterMk cId="3811557844" sldId="2147483672"/>
            <pc:sldLayoutMk cId="2398442841" sldId="2147483675"/>
          </pc:sldLayoutMkLst>
          <pc:spChg chg="mod">
            <ac:chgData name="Josef Remberger" userId="7497df3f-f8b8-4cfe-8089-9b4ad60d4715" providerId="ADAL" clId="{A9C12FDC-F2BC-48E6-AF24-62C7FEA02167}" dt="2025-10-03T14:36:41.401" v="1" actId="2711"/>
            <ac:spMkLst>
              <pc:docMk/>
              <pc:sldMasterMk cId="3811557844" sldId="2147483672"/>
              <pc:sldLayoutMk cId="2398442841" sldId="2147483675"/>
              <ac:spMk id="10" creationId="{FE2B40EC-630A-E9C4-E03F-6B4407322076}"/>
            </ac:spMkLst>
          </pc:spChg>
        </pc:sldLayoutChg>
        <pc:sldLayoutChg chg="modSp">
          <pc:chgData name="Josef Remberger" userId="7497df3f-f8b8-4cfe-8089-9b4ad60d4715" providerId="ADAL" clId="{A9C12FDC-F2BC-48E6-AF24-62C7FEA02167}" dt="2025-10-03T14:36:55.083" v="2" actId="2711"/>
          <pc:sldLayoutMkLst>
            <pc:docMk/>
            <pc:sldMasterMk cId="3811557844" sldId="2147483672"/>
            <pc:sldLayoutMk cId="4139413162" sldId="2147483678"/>
          </pc:sldLayoutMkLst>
          <pc:spChg chg="mod">
            <ac:chgData name="Josef Remberger" userId="7497df3f-f8b8-4cfe-8089-9b4ad60d4715" providerId="ADAL" clId="{A9C12FDC-F2BC-48E6-AF24-62C7FEA02167}" dt="2025-10-03T14:36:55.083" v="2" actId="2711"/>
            <ac:spMkLst>
              <pc:docMk/>
              <pc:sldMasterMk cId="3811557844" sldId="2147483672"/>
              <pc:sldLayoutMk cId="4139413162" sldId="2147483678"/>
              <ac:spMk id="10" creationId="{FE2B40EC-630A-E9C4-E03F-6B4407322076}"/>
            </ac:spMkLst>
          </pc:spChg>
        </pc:sldLayoutChg>
      </pc:sldMasterChg>
    </pc:docChg>
  </pc:docChgLst>
  <pc:docChgLst>
    <pc:chgData name="Josef Remberger" userId="S::jore7960@stud.hs-flensburg.de::7497df3f-f8b8-4cfe-8089-9b4ad60d4715" providerId="AD" clId="Web-{6C3157A0-4B5E-C13E-B517-67DC911C9B78}"/>
    <pc:docChg chg="modSld">
      <pc:chgData name="Josef Remberger" userId="S::jore7960@stud.hs-flensburg.de::7497df3f-f8b8-4cfe-8089-9b4ad60d4715" providerId="AD" clId="Web-{6C3157A0-4B5E-C13E-B517-67DC911C9B78}" dt="2025-10-05T10:27:11.939" v="4" actId="20577"/>
      <pc:docMkLst>
        <pc:docMk/>
      </pc:docMkLst>
      <pc:sldChg chg="modSp">
        <pc:chgData name="Josef Remberger" userId="S::jore7960@stud.hs-flensburg.de::7497df3f-f8b8-4cfe-8089-9b4ad60d4715" providerId="AD" clId="Web-{6C3157A0-4B5E-C13E-B517-67DC911C9B78}" dt="2025-10-05T10:27:11.939" v="4" actId="20577"/>
        <pc:sldMkLst>
          <pc:docMk/>
          <pc:sldMk cId="2664931291" sldId="273"/>
        </pc:sldMkLst>
        <pc:spChg chg="mod">
          <ac:chgData name="Josef Remberger" userId="S::jore7960@stud.hs-flensburg.de::7497df3f-f8b8-4cfe-8089-9b4ad60d4715" providerId="AD" clId="Web-{6C3157A0-4B5E-C13E-B517-67DC911C9B78}" dt="2025-10-05T10:27:11.939" v="4" actId="20577"/>
          <ac:spMkLst>
            <pc:docMk/>
            <pc:sldMk cId="2664931291" sldId="273"/>
            <ac:spMk id="2" creationId="{BC8A5761-C58E-5FDF-F2C0-8788E28E8E12}"/>
          </ac:spMkLst>
        </pc:spChg>
      </pc:sldChg>
      <pc:sldChg chg="modSp">
        <pc:chgData name="Josef Remberger" userId="S::jore7960@stud.hs-flensburg.de::7497df3f-f8b8-4cfe-8089-9b4ad60d4715" providerId="AD" clId="Web-{6C3157A0-4B5E-C13E-B517-67DC911C9B78}" dt="2025-10-05T10:26:56.813" v="0" actId="20577"/>
        <pc:sldMkLst>
          <pc:docMk/>
          <pc:sldMk cId="3440056148" sldId="281"/>
        </pc:sldMkLst>
        <pc:spChg chg="mod">
          <ac:chgData name="Josef Remberger" userId="S::jore7960@stud.hs-flensburg.de::7497df3f-f8b8-4cfe-8089-9b4ad60d4715" providerId="AD" clId="Web-{6C3157A0-4B5E-C13E-B517-67DC911C9B78}" dt="2025-10-05T10:26:56.813" v="0" actId="20577"/>
          <ac:spMkLst>
            <pc:docMk/>
            <pc:sldMk cId="3440056148" sldId="281"/>
            <ac:spMk id="7" creationId="{3DAE9CDC-B8C7-BEF7-1A8D-BE873AFB7F75}"/>
          </ac:spMkLst>
        </pc:spChg>
      </pc:sldChg>
    </pc:docChg>
  </pc:docChgLst>
  <pc:docChgLst>
    <pc:chgData name="Josef Remberger" userId="S::jore7960@stud.hs-flensburg.de::7497df3f-f8b8-4cfe-8089-9b4ad60d4715" providerId="AD" clId="Web-{135DC5F2-302F-C465-34EC-5B0A33FE5BFA}"/>
    <pc:docChg chg="addSld modSld modSection">
      <pc:chgData name="Josef Remberger" userId="S::jore7960@stud.hs-flensburg.de::7497df3f-f8b8-4cfe-8089-9b4ad60d4715" providerId="AD" clId="Web-{135DC5F2-302F-C465-34EC-5B0A33FE5BFA}" dt="2025-10-05T10:37:09.016" v="4"/>
      <pc:docMkLst>
        <pc:docMk/>
      </pc:docMkLst>
      <pc:sldChg chg="modSp">
        <pc:chgData name="Josef Remberger" userId="S::jore7960@stud.hs-flensburg.de::7497df3f-f8b8-4cfe-8089-9b4ad60d4715" providerId="AD" clId="Web-{135DC5F2-302F-C465-34EC-5B0A33FE5BFA}" dt="2025-10-05T10:37:05.157" v="3" actId="20577"/>
        <pc:sldMkLst>
          <pc:docMk/>
          <pc:sldMk cId="2664931291" sldId="273"/>
        </pc:sldMkLst>
        <pc:spChg chg="mod">
          <ac:chgData name="Josef Remberger" userId="S::jore7960@stud.hs-flensburg.de::7497df3f-f8b8-4cfe-8089-9b4ad60d4715" providerId="AD" clId="Web-{135DC5F2-302F-C465-34EC-5B0A33FE5BFA}" dt="2025-10-05T10:37:05.157" v="3" actId="20577"/>
          <ac:spMkLst>
            <pc:docMk/>
            <pc:sldMk cId="2664931291" sldId="273"/>
            <ac:spMk id="2" creationId="{BC8A5761-C58E-5FDF-F2C0-8788E28E8E12}"/>
          </ac:spMkLst>
        </pc:spChg>
      </pc:sldChg>
      <pc:sldChg chg="new">
        <pc:chgData name="Josef Remberger" userId="S::jore7960@stud.hs-flensburg.de::7497df3f-f8b8-4cfe-8089-9b4ad60d4715" providerId="AD" clId="Web-{135DC5F2-302F-C465-34EC-5B0A33FE5BFA}" dt="2025-10-05T10:37:09.016" v="4"/>
        <pc:sldMkLst>
          <pc:docMk/>
          <pc:sldMk cId="2860171462" sldId="287"/>
        </pc:sldMkLst>
      </pc:sldChg>
    </pc:docChg>
  </pc:docChgLst>
  <pc:docChgLst>
    <pc:chgData name="Josef Remberger" userId="S::jore7960@stud.hs-flensburg.de::7497df3f-f8b8-4cfe-8089-9b4ad60d4715" providerId="AD" clId="Web-{2E1FCD63-59D7-245D-5BEC-F7110001D884}"/>
    <pc:docChg chg="modSld">
      <pc:chgData name="Josef Remberger" userId="S::jore7960@stud.hs-flensburg.de::7497df3f-f8b8-4cfe-8089-9b4ad60d4715" providerId="AD" clId="Web-{2E1FCD63-59D7-245D-5BEC-F7110001D884}" dt="2025-10-05T09:42:12.772" v="30" actId="20577"/>
      <pc:docMkLst>
        <pc:docMk/>
      </pc:docMkLst>
      <pc:sldChg chg="modSp">
        <pc:chgData name="Josef Remberger" userId="S::jore7960@stud.hs-flensburg.de::7497df3f-f8b8-4cfe-8089-9b4ad60d4715" providerId="AD" clId="Web-{2E1FCD63-59D7-245D-5BEC-F7110001D884}" dt="2025-10-05T09:42:12.772" v="30" actId="20577"/>
        <pc:sldMkLst>
          <pc:docMk/>
          <pc:sldMk cId="2664931291" sldId="273"/>
        </pc:sldMkLst>
        <pc:spChg chg="mod">
          <ac:chgData name="Josef Remberger" userId="S::jore7960@stud.hs-flensburg.de::7497df3f-f8b8-4cfe-8089-9b4ad60d4715" providerId="AD" clId="Web-{2E1FCD63-59D7-245D-5BEC-F7110001D884}" dt="2025-10-05T09:42:12.772" v="30" actId="20577"/>
          <ac:spMkLst>
            <pc:docMk/>
            <pc:sldMk cId="2664931291" sldId="273"/>
            <ac:spMk id="2" creationId="{BC8A5761-C58E-5FDF-F2C0-8788E28E8E12}"/>
          </ac:spMkLst>
        </pc:spChg>
      </pc:sldChg>
      <pc:sldChg chg="modSp">
        <pc:chgData name="Josef Remberger" userId="S::jore7960@stud.hs-flensburg.de::7497df3f-f8b8-4cfe-8089-9b4ad60d4715" providerId="AD" clId="Web-{2E1FCD63-59D7-245D-5BEC-F7110001D884}" dt="2025-10-05T09:41:16.318" v="22" actId="20577"/>
        <pc:sldMkLst>
          <pc:docMk/>
          <pc:sldMk cId="813117290" sldId="286"/>
        </pc:sldMkLst>
        <pc:spChg chg="mod">
          <ac:chgData name="Josef Remberger" userId="S::jore7960@stud.hs-flensburg.de::7497df3f-f8b8-4cfe-8089-9b4ad60d4715" providerId="AD" clId="Web-{2E1FCD63-59D7-245D-5BEC-F7110001D884}" dt="2025-10-05T09:41:16.318" v="22" actId="20577"/>
          <ac:spMkLst>
            <pc:docMk/>
            <pc:sldMk cId="813117290" sldId="286"/>
            <ac:spMk id="3" creationId="{B4C78A1D-9997-F07C-C58C-B56253290067}"/>
          </ac:spMkLst>
        </pc:spChg>
      </pc:sldChg>
    </pc:docChg>
  </pc:docChgLst>
  <pc:docChgLst>
    <pc:chgData name="Josef Remberger" userId="S::jore7960@stud.hs-flensburg.de::7497df3f-f8b8-4cfe-8089-9b4ad60d4715" providerId="AD" clId="Web-{0B645512-6EDA-1180-3BB8-0E59EC10905A}"/>
    <pc:docChg chg="modSld">
      <pc:chgData name="Josef Remberger" userId="S::jore7960@stud.hs-flensburg.de::7497df3f-f8b8-4cfe-8089-9b4ad60d4715" providerId="AD" clId="Web-{0B645512-6EDA-1180-3BB8-0E59EC10905A}" dt="2025-10-04T21:05:05.684" v="28" actId="20577"/>
      <pc:docMkLst>
        <pc:docMk/>
      </pc:docMkLst>
      <pc:sldChg chg="modSp">
        <pc:chgData name="Josef Remberger" userId="S::jore7960@stud.hs-flensburg.de::7497df3f-f8b8-4cfe-8089-9b4ad60d4715" providerId="AD" clId="Web-{0B645512-6EDA-1180-3BB8-0E59EC10905A}" dt="2025-10-04T21:05:05.684" v="28" actId="20577"/>
        <pc:sldMkLst>
          <pc:docMk/>
          <pc:sldMk cId="1911497536" sldId="279"/>
        </pc:sldMkLst>
        <pc:spChg chg="mod">
          <ac:chgData name="Josef Remberger" userId="S::jore7960@stud.hs-flensburg.de::7497df3f-f8b8-4cfe-8089-9b4ad60d4715" providerId="AD" clId="Web-{0B645512-6EDA-1180-3BB8-0E59EC10905A}" dt="2025-10-04T21:05:05.684" v="28" actId="20577"/>
          <ac:spMkLst>
            <pc:docMk/>
            <pc:sldMk cId="1911497536" sldId="279"/>
            <ac:spMk id="8" creationId="{BB336F78-D1A0-ECD7-EA85-DE76CC4FC61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05.10.2025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/>
              <a:t>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 (</a:t>
            </a:r>
            <a:r>
              <a:rPr lang="de-DE" err="1"/>
              <a:t>Aptos</a:t>
            </a:r>
            <a:r>
              <a:rPr lang="de-DE"/>
              <a:t>, 22)</a:t>
            </a:r>
          </a:p>
          <a:p>
            <a:pPr lvl="1"/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(</a:t>
            </a:r>
            <a:r>
              <a:rPr lang="de-DE" err="1"/>
              <a:t>Aptos</a:t>
            </a:r>
            <a:r>
              <a:rPr lang="de-DE"/>
              <a:t>, 20)</a:t>
            </a:r>
          </a:p>
          <a:p>
            <a:pPr lvl="0"/>
            <a:r>
              <a:rPr lang="de-DE"/>
              <a:t>X</a:t>
            </a:r>
          </a:p>
          <a:p>
            <a:pPr lvl="1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List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contents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, 44)</a:t>
            </a:r>
            <a:endParaRPr lang="en-GB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 userDrawn="1"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an </a:t>
            </a:r>
            <a:r>
              <a:rPr lang="it-IT" err="1"/>
              <a:t>example</a:t>
            </a:r>
            <a:r>
              <a:rPr lang="it-IT"/>
              <a:t> </a:t>
            </a:r>
            <a:r>
              <a:rPr lang="it-IT" b="1"/>
              <a:t>BUT</a:t>
            </a:r>
            <a:br>
              <a:rPr lang="it-IT"/>
            </a:br>
            <a:r>
              <a:rPr lang="it-IT"/>
              <a:t>use the </a:t>
            </a:r>
            <a:r>
              <a:rPr lang="it-IT" err="1"/>
              <a:t>same</a:t>
            </a:r>
            <a:r>
              <a:rPr lang="it-IT"/>
              <a:t> style and short, concise bullet points) </a:t>
            </a:r>
            <a:br>
              <a:rPr lang="it-IT"/>
            </a:br>
            <a:r>
              <a:rPr lang="it-IT" err="1"/>
              <a:t>Only</a:t>
            </a:r>
            <a:r>
              <a:rPr lang="it-IT"/>
              <a:t> </a:t>
            </a:r>
            <a:r>
              <a:rPr lang="it-IT" err="1"/>
              <a:t>topics</a:t>
            </a:r>
            <a:r>
              <a:rPr lang="it-IT"/>
              <a:t> for the 4 min </a:t>
            </a:r>
            <a:r>
              <a:rPr lang="it-IT" err="1"/>
              <a:t>timeslot</a:t>
            </a:r>
            <a:r>
              <a:rPr lang="it-IT"/>
              <a:t>!</a:t>
            </a:r>
            <a:endParaRPr lang="en-GB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7DF5AC43-E5EF-0524-5C72-3AC43D2D1965}"/>
              </a:ext>
            </a:extLst>
          </p:cNvPr>
          <p:cNvSpPr/>
          <p:nvPr userDrawn="1"/>
        </p:nvSpPr>
        <p:spPr>
          <a:xfrm>
            <a:off x="7392013" y="172238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Use the </a:t>
            </a:r>
            <a:r>
              <a:rPr lang="it-IT" err="1"/>
              <a:t>heading</a:t>
            </a:r>
            <a:r>
              <a:rPr lang="it-IT"/>
              <a:t> in the </a:t>
            </a:r>
            <a:r>
              <a:rPr lang="it-IT" err="1"/>
              <a:t>same</a:t>
            </a:r>
            <a:r>
              <a:rPr lang="it-IT"/>
              <a:t> style </a:t>
            </a:r>
            <a:endParaRPr lang="en-GB"/>
          </a:p>
        </p:txBody>
      </p:sp>
      <p:cxnSp>
        <p:nvCxnSpPr>
          <p:cNvPr id="5" name="Straight Arrow Connector 21">
            <a:extLst>
              <a:ext uri="{FF2B5EF4-FFF2-40B4-BE49-F238E27FC236}">
                <a16:creationId xmlns:a16="http://schemas.microsoft.com/office/drawing/2014/main" id="{E14BA36E-5CEF-0525-3ADE-5A38CD19B2C1}"/>
              </a:ext>
            </a:extLst>
          </p:cNvPr>
          <p:cNvCxnSpPr>
            <a:cxnSpLocks/>
            <a:stCxn id="3" idx="0"/>
          </p:cNvCxnSpPr>
          <p:nvPr userDrawn="1"/>
        </p:nvCxnSpPr>
        <p:spPr>
          <a:xfrm flipH="1" flipV="1">
            <a:off x="7108466" y="1095661"/>
            <a:ext cx="1585182" cy="626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C0194CB-EC1F-59BA-6C99-57DC4FDA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880D316D-DB07-E972-0300-6D131FFC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044C80E3-94F7-A738-614A-508CB854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85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err="1"/>
              <a:t>Bibliography</a:t>
            </a:r>
            <a:r>
              <a:rPr lang="de-DE"/>
              <a:t> – </a:t>
            </a:r>
            <a:r>
              <a:rPr lang="de-DE" err="1"/>
              <a:t>team</a:t>
            </a:r>
            <a:r>
              <a:rPr lang="de-DE"/>
              <a:t> </a:t>
            </a:r>
            <a:r>
              <a:rPr lang="de-DE" err="1"/>
              <a:t>name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[1] </a:t>
            </a:r>
            <a:r>
              <a:rPr lang="en-GB"/>
              <a:t>“How HOMER Calculates Wind Turbine Power Output,” </a:t>
            </a:r>
            <a:r>
              <a:rPr lang="en-GB" i="1"/>
              <a:t>Homerenergy.com</a:t>
            </a:r>
            <a:r>
              <a:rPr lang="en-GB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[2] …..</a:t>
            </a:r>
            <a:endParaRPr lang="it-IT"/>
          </a:p>
          <a:p>
            <a:pPr lvl="0"/>
            <a:endParaRPr lang="de-DE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B94357-2495-BD01-8AF1-BF8AD3A3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91331C7-1460-AEE4-41C0-AA07A446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5F694FA-7A69-2FF7-5414-4474A261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28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9A185C-6A82-A539-A52C-9E8FDEC7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8038669-BA3B-0C20-2A7E-2F7E68AD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972495-D79C-B77E-6E31-E34DDA8C0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350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89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009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559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613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711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189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/>
              <a:t>12. </a:t>
            </a:r>
            <a:r>
              <a:rPr lang="de-DE" err="1"/>
              <a:t>Machine</a:t>
            </a:r>
            <a:r>
              <a:rPr lang="de-DE"/>
              <a:t> </a:t>
            </a:r>
            <a:r>
              <a:rPr lang="de-DE" err="1"/>
              <a:t>Bed</a:t>
            </a:r>
            <a:r>
              <a:rPr lang="de-DE"/>
              <a:t> &amp; Yaw System  </a:t>
            </a:r>
          </a:p>
          <a:p>
            <a:pPr lvl="1"/>
            <a:r>
              <a:rPr lang="de-DE"/>
              <a:t>13. Tower  </a:t>
            </a:r>
          </a:p>
          <a:p>
            <a:pPr lvl="1"/>
            <a:r>
              <a:rPr lang="de-DE"/>
              <a:t>14. </a:t>
            </a:r>
            <a:r>
              <a:rPr lang="de-DE" err="1"/>
              <a:t>Foundation</a:t>
            </a:r>
            <a:r>
              <a:rPr lang="de-DE"/>
              <a:t>  </a:t>
            </a:r>
          </a:p>
          <a:p>
            <a:pPr lvl="1"/>
            <a:r>
              <a:rPr lang="de-DE"/>
              <a:t>15. Storage System </a:t>
            </a:r>
          </a:p>
          <a:p>
            <a:pPr lvl="1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/>
              <a:t>1.  </a:t>
            </a:r>
            <a:r>
              <a:rPr lang="de-DE" err="1"/>
              <a:t>Windfarm</a:t>
            </a:r>
            <a:r>
              <a:rPr lang="de-DE"/>
              <a:t> Project Development  </a:t>
            </a:r>
          </a:p>
          <a:p>
            <a:pPr lvl="1"/>
            <a:r>
              <a:rPr lang="de-DE"/>
              <a:t>2.  Loads and Dynamics  </a:t>
            </a:r>
          </a:p>
          <a:p>
            <a:pPr lvl="1"/>
            <a:r>
              <a:rPr lang="de-DE"/>
              <a:t>3.  Feedback Controller  </a:t>
            </a:r>
          </a:p>
          <a:p>
            <a:pPr lvl="1"/>
            <a:r>
              <a:rPr lang="de-DE"/>
              <a:t>4.  Lidar-</a:t>
            </a:r>
            <a:r>
              <a:rPr lang="de-DE" err="1"/>
              <a:t>Assisted</a:t>
            </a:r>
            <a:r>
              <a:rPr lang="de-DE"/>
              <a:t> Controller  </a:t>
            </a:r>
          </a:p>
          <a:p>
            <a:pPr lvl="1"/>
            <a:r>
              <a:rPr lang="de-DE"/>
              <a:t>5.  Rotor Blade </a:t>
            </a:r>
            <a:r>
              <a:rPr lang="de-DE" err="1"/>
              <a:t>Aerodynamics</a:t>
            </a:r>
            <a:r>
              <a:rPr lang="de-DE"/>
              <a:t>  </a:t>
            </a:r>
          </a:p>
          <a:p>
            <a:pPr lvl="1"/>
            <a:r>
              <a:rPr lang="de-DE"/>
              <a:t>6.  Rotor Blade </a:t>
            </a:r>
            <a:r>
              <a:rPr lang="de-DE" err="1"/>
              <a:t>Structures</a:t>
            </a:r>
            <a:r>
              <a:rPr lang="de-DE"/>
              <a:t>  </a:t>
            </a:r>
          </a:p>
          <a:p>
            <a:pPr lvl="1"/>
            <a:r>
              <a:rPr lang="de-DE"/>
              <a:t>7.  </a:t>
            </a:r>
            <a:r>
              <a:rPr lang="de-DE" err="1"/>
              <a:t>Electrical</a:t>
            </a:r>
            <a:r>
              <a:rPr lang="de-DE"/>
              <a:t> </a:t>
            </a:r>
            <a:r>
              <a:rPr lang="de-DE" err="1"/>
              <a:t>Drivetrain</a:t>
            </a:r>
            <a:r>
              <a:rPr lang="de-DE"/>
              <a:t> (EDT)  </a:t>
            </a:r>
          </a:p>
          <a:p>
            <a:pPr lvl="1"/>
            <a:r>
              <a:rPr lang="de-DE"/>
              <a:t>8.  </a:t>
            </a:r>
            <a:r>
              <a:rPr lang="de-DE" err="1"/>
              <a:t>Grid</a:t>
            </a:r>
            <a:r>
              <a:rPr lang="de-DE"/>
              <a:t> Code Development (GCD)  </a:t>
            </a:r>
          </a:p>
          <a:p>
            <a:pPr lvl="1"/>
            <a:r>
              <a:rPr lang="de-DE"/>
              <a:t>9.  Rotor Hub &amp; Pitch System  </a:t>
            </a:r>
          </a:p>
          <a:p>
            <a:pPr lvl="1"/>
            <a:r>
              <a:rPr lang="de-DE"/>
              <a:t>10. Rotor </a:t>
            </a:r>
            <a:r>
              <a:rPr lang="de-DE" err="1"/>
              <a:t>Bearing</a:t>
            </a:r>
            <a:r>
              <a:rPr lang="de-DE"/>
              <a:t> System  </a:t>
            </a:r>
          </a:p>
          <a:p>
            <a:pPr lvl="1"/>
            <a:r>
              <a:rPr lang="de-DE"/>
              <a:t>11. </a:t>
            </a:r>
            <a:r>
              <a:rPr lang="de-DE" err="1"/>
              <a:t>Gearbox</a:t>
            </a:r>
            <a:r>
              <a:rPr lang="de-DE"/>
              <a:t>, Brake, Coupling  </a:t>
            </a:r>
          </a:p>
          <a:p>
            <a:pPr lvl="1"/>
            <a:r>
              <a:rPr lang="de-DE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7614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3" name="Rectangle 7">
            <a:extLst>
              <a:ext uri="{FF2B5EF4-FFF2-40B4-BE49-F238E27FC236}">
                <a16:creationId xmlns:a16="http://schemas.microsoft.com/office/drawing/2014/main" id="{A08F222C-E6B4-CB18-1940-4D03D41410C5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248E6A6-5F2B-4404-D02B-D0186EA2675E}"/>
              </a:ext>
            </a:extLst>
          </p:cNvPr>
          <p:cNvSpPr txBox="1"/>
          <p:nvPr userDrawn="1"/>
        </p:nvSpPr>
        <p:spPr>
          <a:xfrm>
            <a:off x="3913526" y="4104491"/>
            <a:ext cx="4142630" cy="99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2st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Date: 7th  2025</a:t>
            </a:r>
          </a:p>
          <a:p>
            <a:endParaRPr lang="en-GB">
              <a:latin typeface="Aptos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382245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/>
              <a:t>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  <a:p>
            <a:pPr lvl="1"/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  <a:p>
            <a:pPr lvl="0"/>
            <a:r>
              <a:rPr lang="de-DE"/>
              <a:t>X</a:t>
            </a:r>
          </a:p>
          <a:p>
            <a:pPr lvl="1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List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contents</a:t>
            </a:r>
            <a:endParaRPr lang="en-GB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1D698B0-A9D8-3F20-FB6B-14217520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DEDA88-A05B-D072-3906-88F669F57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3B09F5-3944-2D79-A90A-78D10985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527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 err="1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</a:t>
            </a: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Syria</a:t>
            </a:r>
            <a:endParaRPr kumimoji="0" lang="en-GB" sz="6600" b="1" i="0" u="none" strike="noStrike" kern="1200" cap="none" spc="0" normalizeH="0" baseline="0" noProof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8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/>
              <a:t>Weekly report: Team X</a:t>
            </a:r>
            <a:endParaRPr lang="en-GB" sz="400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/>
              <a:t>Week </a:t>
            </a:r>
            <a:r>
              <a:rPr lang="it-IT" sz="2000" err="1"/>
              <a:t>number</a:t>
            </a:r>
            <a:r>
              <a:rPr lang="it-IT" sz="2000"/>
              <a:t>: X</a:t>
            </a:r>
          </a:p>
          <a:p>
            <a:r>
              <a:rPr lang="it-IT" sz="2000"/>
              <a:t>Date: DD/MM/20JJ</a:t>
            </a:r>
          </a:p>
          <a:p>
            <a:r>
              <a:rPr lang="it-IT" sz="200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 userDrawn="1"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 userDrawn="1"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First slide for groups</a:t>
            </a:r>
            <a:endParaRPr lang="en-GB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 userDrawn="1"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err="1"/>
              <a:t>Presented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: </a:t>
            </a:r>
            <a:r>
              <a:rPr lang="de-DE" err="1"/>
              <a:t>name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presenter</a:t>
            </a:r>
            <a:r>
              <a:rPr lang="de-DE"/>
              <a:t> / </a:t>
            </a:r>
            <a:r>
              <a:rPr lang="de-DE" err="1"/>
              <a:t>other</a:t>
            </a:r>
            <a:r>
              <a:rPr lang="de-DE"/>
              <a:t> </a:t>
            </a:r>
            <a:r>
              <a:rPr lang="de-DE" err="1"/>
              <a:t>group</a:t>
            </a:r>
            <a:r>
              <a:rPr lang="de-DE"/>
              <a:t>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ptos (Textkörper)"/>
              </a:defRPr>
            </a:lvl1pPr>
          </a:lstStyle>
          <a:p>
            <a:r>
              <a:rPr lang="en-GB"/>
              <a:t>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4428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ptos (Textkörper)"/>
              </a:defRPr>
            </a:lvl1pPr>
          </a:lstStyle>
          <a:p>
            <a:r>
              <a:rPr lang="en-GB"/>
              <a:t>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41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1. 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err="1"/>
              <a:t>efgh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, 20)</a:t>
            </a:r>
          </a:p>
          <a:p>
            <a:pPr lvl="1"/>
            <a:endParaRPr lang="de-DE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 userDrawn="1"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 userDrawn="1"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Use [1], [2], [3] for </a:t>
            </a:r>
            <a:r>
              <a:rPr lang="it-IT" err="1"/>
              <a:t>everything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have</a:t>
            </a:r>
            <a:r>
              <a:rPr lang="it-IT"/>
              <a:t> from a source (</a:t>
            </a:r>
            <a:r>
              <a:rPr lang="it-IT" err="1"/>
              <a:t>numbers</a:t>
            </a:r>
            <a:r>
              <a:rPr lang="it-IT"/>
              <a:t> </a:t>
            </a:r>
            <a:r>
              <a:rPr lang="it-IT" err="1"/>
              <a:t>should</a:t>
            </a:r>
            <a:r>
              <a:rPr lang="it-IT"/>
              <a:t> be the </a:t>
            </a:r>
            <a:r>
              <a:rPr lang="it-IT" err="1"/>
              <a:t>same</a:t>
            </a:r>
            <a:r>
              <a:rPr lang="it-IT"/>
              <a:t> like in the </a:t>
            </a:r>
            <a:r>
              <a:rPr lang="it-IT" err="1"/>
              <a:t>bibliography</a:t>
            </a:r>
            <a:r>
              <a:rPr lang="it-IT"/>
              <a:t>) (</a:t>
            </a:r>
            <a:r>
              <a:rPr lang="it-IT" err="1"/>
              <a:t>incl</a:t>
            </a:r>
            <a:r>
              <a:rPr lang="it-IT"/>
              <a:t>. pictures /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created</a:t>
            </a:r>
            <a:r>
              <a:rPr lang="it-IT"/>
              <a:t> </a:t>
            </a:r>
            <a:r>
              <a:rPr lang="it-IT" err="1"/>
              <a:t>them</a:t>
            </a:r>
            <a:r>
              <a:rPr lang="it-IT"/>
              <a:t> by </a:t>
            </a:r>
            <a:r>
              <a:rPr lang="it-IT" err="1"/>
              <a:t>your</a:t>
            </a:r>
            <a:r>
              <a:rPr lang="it-IT"/>
              <a:t> </a:t>
            </a:r>
            <a:r>
              <a:rPr lang="it-IT" err="1"/>
              <a:t>own</a:t>
            </a:r>
            <a:r>
              <a:rPr lang="it-IT"/>
              <a:t>, </a:t>
            </a:r>
            <a:r>
              <a:rPr lang="it-IT" err="1"/>
              <a:t>declare</a:t>
            </a:r>
            <a:r>
              <a:rPr lang="it-IT"/>
              <a:t> </a:t>
            </a:r>
            <a:r>
              <a:rPr lang="it-IT" err="1"/>
              <a:t>them</a:t>
            </a:r>
            <a:r>
              <a:rPr lang="it-IT"/>
              <a:t> </a:t>
            </a:r>
            <a:r>
              <a:rPr lang="it-IT" err="1"/>
              <a:t>as</a:t>
            </a:r>
            <a:r>
              <a:rPr lang="it-IT"/>
              <a:t> a </a:t>
            </a:r>
            <a:r>
              <a:rPr lang="it-IT" err="1"/>
              <a:t>thing</a:t>
            </a:r>
            <a:r>
              <a:rPr lang="it-IT"/>
              <a:t> </a:t>
            </a:r>
            <a:r>
              <a:rPr lang="it-IT" err="1"/>
              <a:t>you’ve</a:t>
            </a:r>
            <a:r>
              <a:rPr lang="it-IT"/>
              <a:t> </a:t>
            </a:r>
            <a:r>
              <a:rPr lang="it-IT" err="1"/>
              <a:t>done</a:t>
            </a:r>
            <a:r>
              <a:rPr lang="it-IT"/>
              <a:t> ) [Style </a:t>
            </a:r>
            <a:r>
              <a:rPr lang="it-IT" err="1"/>
              <a:t>Aptos</a:t>
            </a:r>
            <a:r>
              <a:rPr lang="it-IT"/>
              <a:t>/14]</a:t>
            </a:r>
            <a:endParaRPr lang="en-GB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 userDrawn="1"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 userDrawn="1"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an </a:t>
            </a:r>
            <a:r>
              <a:rPr lang="it-IT" err="1"/>
              <a:t>example</a:t>
            </a:r>
            <a:r>
              <a:rPr lang="it-IT"/>
              <a:t> </a:t>
            </a:r>
            <a:r>
              <a:rPr lang="it-IT" b="1"/>
              <a:t>BUT</a:t>
            </a:r>
          </a:p>
          <a:p>
            <a:pPr algn="ctr"/>
            <a:r>
              <a:rPr lang="it-IT"/>
              <a:t>an </a:t>
            </a:r>
            <a:r>
              <a:rPr lang="it-IT" err="1"/>
              <a:t>intial</a:t>
            </a:r>
            <a:r>
              <a:rPr lang="it-IT"/>
              <a:t> slide with </a:t>
            </a:r>
            <a:r>
              <a:rPr lang="it-IT" err="1"/>
              <a:t>all</a:t>
            </a:r>
            <a:r>
              <a:rPr lang="it-IT"/>
              <a:t> the tasks </a:t>
            </a:r>
            <a:r>
              <a:rPr lang="it-IT" err="1"/>
              <a:t>completed</a:t>
            </a:r>
            <a:r>
              <a:rPr lang="it-IT"/>
              <a:t> for the week </a:t>
            </a:r>
            <a:r>
              <a:rPr lang="it-IT" err="1"/>
              <a:t>should</a:t>
            </a:r>
            <a:r>
              <a:rPr lang="it-IT"/>
              <a:t> </a:t>
            </a:r>
            <a:r>
              <a:rPr lang="it-IT" err="1"/>
              <a:t>always</a:t>
            </a:r>
            <a:r>
              <a:rPr lang="it-IT"/>
              <a:t> be </a:t>
            </a:r>
            <a:r>
              <a:rPr lang="it-IT" err="1"/>
              <a:t>included</a:t>
            </a:r>
            <a:br>
              <a:rPr lang="it-IT"/>
            </a:br>
            <a:r>
              <a:rPr lang="it-IT"/>
              <a:t>Use the </a:t>
            </a:r>
            <a:r>
              <a:rPr lang="it-IT" err="1"/>
              <a:t>same</a:t>
            </a:r>
            <a:r>
              <a:rPr lang="it-IT"/>
              <a:t> style, do </a:t>
            </a:r>
            <a:r>
              <a:rPr lang="it-IT" err="1"/>
              <a:t>not</a:t>
            </a:r>
            <a:r>
              <a:rPr lang="it-IT"/>
              <a:t> </a:t>
            </a:r>
            <a:r>
              <a:rPr lang="it-IT" err="1"/>
              <a:t>write</a:t>
            </a:r>
            <a:r>
              <a:rPr lang="it-IT"/>
              <a:t> more text </a:t>
            </a:r>
            <a:r>
              <a:rPr lang="it-IT" err="1"/>
              <a:t>than</a:t>
            </a:r>
            <a:r>
              <a:rPr lang="it-IT"/>
              <a:t> </a:t>
            </a:r>
            <a:r>
              <a:rPr lang="it-IT" err="1"/>
              <a:t>necessary</a:t>
            </a:r>
            <a:r>
              <a:rPr lang="it-IT"/>
              <a:t> (short, concise bullet points are </a:t>
            </a:r>
            <a:r>
              <a:rPr lang="it-IT" err="1"/>
              <a:t>often</a:t>
            </a:r>
            <a:r>
              <a:rPr lang="it-IT"/>
              <a:t> </a:t>
            </a:r>
            <a:r>
              <a:rPr lang="it-IT" err="1"/>
              <a:t>enough</a:t>
            </a:r>
            <a:r>
              <a:rPr lang="it-IT"/>
              <a:t>)</a:t>
            </a:r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 userDrawn="1"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32D0DC-A4DE-7F76-4384-573277C2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4044FA-F104-5579-E80D-D83C99F2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30858E1B-C02F-DD92-226B-6593B69C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39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1. 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endParaRPr lang="de-DE"/>
          </a:p>
          <a:p>
            <a:pPr lvl="1"/>
            <a:r>
              <a:rPr lang="de-DE" err="1"/>
              <a:t>efgh</a:t>
            </a:r>
            <a:endParaRPr lang="de-DE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9BABF08-4583-A30D-91AC-4EF4371241D3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397FEF1B-0B2D-57EE-FFEE-78DFA8425B6E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8DCA3502-EC4B-9C8C-4E86-7A2B6E5BAEF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43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1-i. </a:t>
            </a:r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 22)</a:t>
            </a:r>
          </a:p>
          <a:p>
            <a:pPr lvl="1"/>
            <a:r>
              <a:rPr lang="de-DE" err="1"/>
              <a:t>efgh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 userDrawn="1"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an </a:t>
            </a:r>
            <a:r>
              <a:rPr lang="it-IT" err="1"/>
              <a:t>example</a:t>
            </a:r>
            <a:r>
              <a:rPr lang="it-IT"/>
              <a:t> BUT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use </a:t>
            </a:r>
            <a:r>
              <a:rPr lang="it-IT" err="1"/>
              <a:t>underpoints</a:t>
            </a:r>
            <a:r>
              <a:rPr lang="it-IT"/>
              <a:t> </a:t>
            </a:r>
            <a:r>
              <a:rPr lang="it-IT" err="1"/>
              <a:t>please</a:t>
            </a:r>
            <a:r>
              <a:rPr lang="it-IT"/>
              <a:t> with the i, ii, iii….</a:t>
            </a:r>
            <a:endParaRPr lang="en-GB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 userDrawn="1"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05FA05-FE34-2260-4929-75E35243D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F8A550-91A0-8A2A-D9D1-2447F120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9F26363-A940-C37A-BEAB-5BE9EAE9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26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1-i. </a:t>
            </a:r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endParaRPr lang="de-DE"/>
          </a:p>
          <a:p>
            <a:pPr lvl="1"/>
            <a:r>
              <a:rPr lang="de-DE" err="1"/>
              <a:t>efgh</a:t>
            </a:r>
            <a:endParaRPr lang="de-DE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/>
          </a:p>
        </p:txBody>
      </p:sp>
      <p:sp>
        <p:nvSpPr>
          <p:cNvPr id="6" name="Textplatzhalter 16">
            <a:extLst>
              <a:ext uri="{FF2B5EF4-FFF2-40B4-BE49-F238E27FC236}">
                <a16:creationId xmlns:a16="http://schemas.microsoft.com/office/drawing/2014/main" id="{9E45A9B0-40B3-EFC2-CB05-B97B489810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err="1"/>
              <a:t>Presented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: Josef Remberger / </a:t>
            </a:r>
            <a:r>
              <a:rPr lang="de-DE" sz="1200"/>
              <a:t>Vijay </a:t>
            </a:r>
            <a:r>
              <a:rPr lang="de-DE" sz="1200" err="1"/>
              <a:t>Simha</a:t>
            </a:r>
            <a:r>
              <a:rPr lang="de-DE" sz="1200"/>
              <a:t> Reddy </a:t>
            </a:r>
            <a:r>
              <a:rPr lang="de-DE" sz="1200" err="1"/>
              <a:t>Bogala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197917-F4C5-D8BE-9DFD-EB85ECEABB5A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B61EDAE2-F5F8-E8C7-0F1F-BE2FE5FE48E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DF301B7-DC4B-CB15-DBFA-74F2D728F042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73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X. Graph</a:t>
            </a:r>
            <a:endParaRPr lang="en-GB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(</a:t>
            </a:r>
            <a:r>
              <a:rPr lang="it-IT" sz="1100" err="1"/>
              <a:t>Description</a:t>
            </a:r>
            <a:r>
              <a:rPr lang="it-IT" sz="1100"/>
              <a:t> of the </a:t>
            </a:r>
            <a:r>
              <a:rPr lang="it-IT" sz="1100" err="1"/>
              <a:t>graph</a:t>
            </a:r>
            <a:r>
              <a:rPr lang="it-IT" sz="1100"/>
              <a:t>, </a:t>
            </a:r>
            <a:r>
              <a:rPr lang="it-IT" sz="1100" err="1"/>
              <a:t>example</a:t>
            </a:r>
            <a:r>
              <a:rPr lang="it-IT" sz="1100"/>
              <a:t>: </a:t>
            </a:r>
            <a:r>
              <a:rPr lang="it-IT" sz="1100" i="1"/>
              <a:t>power curve power over wind speed</a:t>
            </a:r>
            <a:r>
              <a:rPr lang="it-IT" sz="1100"/>
              <a:t> )</a:t>
            </a:r>
          </a:p>
          <a:p>
            <a:r>
              <a:rPr lang="it-IT" sz="1100"/>
              <a:t>(</a:t>
            </a:r>
            <a:r>
              <a:rPr lang="it-IT" sz="1100" err="1"/>
              <a:t>Citation</a:t>
            </a:r>
            <a:r>
              <a:rPr lang="it-IT" sz="1100"/>
              <a:t> of the sources, </a:t>
            </a:r>
            <a:r>
              <a:rPr lang="it-IT" sz="1100" err="1"/>
              <a:t>example</a:t>
            </a:r>
            <a:r>
              <a:rPr lang="it-IT" sz="1100"/>
              <a:t>:</a:t>
            </a:r>
            <a:r>
              <a:rPr lang="it-IT" sz="1100" b="1"/>
              <a:t> </a:t>
            </a:r>
            <a:r>
              <a:rPr lang="it-IT" sz="1100" b="0"/>
              <a:t>[1] </a:t>
            </a:r>
            <a:r>
              <a:rPr lang="it-IT" sz="1100"/>
              <a:t>)  </a:t>
            </a:r>
          </a:p>
          <a:p>
            <a:r>
              <a:rPr lang="it-IT" sz="1100"/>
              <a:t>(Last date of access, </a:t>
            </a:r>
            <a:r>
              <a:rPr lang="it-IT" sz="1100" err="1"/>
              <a:t>example</a:t>
            </a:r>
            <a:r>
              <a:rPr lang="it-IT" sz="1100"/>
              <a:t>: 21/12/2015)</a:t>
            </a:r>
            <a:endParaRPr lang="en-GB" sz="110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err="1"/>
              <a:t>Add</a:t>
            </a:r>
            <a:r>
              <a:rPr lang="it-IT" sz="1400"/>
              <a:t> a link to the </a:t>
            </a:r>
            <a:r>
              <a:rPr lang="it-IT" sz="1400" err="1"/>
              <a:t>reference</a:t>
            </a:r>
            <a:r>
              <a:rPr lang="it-IT" sz="1400"/>
              <a:t> </a:t>
            </a:r>
            <a:r>
              <a:rPr lang="it-IT" sz="1400" err="1"/>
              <a:t>number</a:t>
            </a:r>
            <a:r>
              <a:rPr lang="it-IT" sz="1400"/>
              <a:t> </a:t>
            </a:r>
            <a:r>
              <a:rPr lang="it-IT" sz="1400" err="1"/>
              <a:t>that</a:t>
            </a:r>
            <a:r>
              <a:rPr lang="it-IT" sz="1400"/>
              <a:t> </a:t>
            </a:r>
            <a:r>
              <a:rPr lang="it-IT" sz="1400" err="1"/>
              <a:t>goes</a:t>
            </a:r>
            <a:r>
              <a:rPr lang="it-IT" sz="1400"/>
              <a:t> to the last slide: highlight the </a:t>
            </a:r>
            <a:r>
              <a:rPr lang="it-IT" sz="1400" err="1"/>
              <a:t>number</a:t>
            </a:r>
            <a:r>
              <a:rPr lang="it-IT" sz="1400"/>
              <a:t>-&gt;</a:t>
            </a:r>
            <a:r>
              <a:rPr lang="it-IT" sz="1400" err="1"/>
              <a:t>right</a:t>
            </a:r>
            <a:r>
              <a:rPr lang="it-IT" sz="1400"/>
              <a:t> click-&gt;</a:t>
            </a:r>
            <a:r>
              <a:rPr lang="it-IT" sz="1400" err="1"/>
              <a:t>select</a:t>
            </a:r>
            <a:r>
              <a:rPr lang="it-IT" sz="1400"/>
              <a:t> link-&gt;place in </a:t>
            </a:r>
            <a:r>
              <a:rPr lang="it-IT" sz="1400" err="1"/>
              <a:t>this</a:t>
            </a:r>
            <a:r>
              <a:rPr lang="it-IT" sz="1400"/>
              <a:t> </a:t>
            </a:r>
            <a:r>
              <a:rPr lang="it-IT" sz="1400" err="1"/>
              <a:t>document</a:t>
            </a:r>
            <a:r>
              <a:rPr lang="it-IT" sz="1400"/>
              <a:t>-&gt;</a:t>
            </a:r>
            <a:r>
              <a:rPr lang="it-IT" sz="1400" err="1"/>
              <a:t>select</a:t>
            </a:r>
            <a:r>
              <a:rPr lang="it-IT" sz="1400"/>
              <a:t> last slide</a:t>
            </a:r>
            <a:endParaRPr lang="en-GB" sz="140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AB35FA-DE00-3F14-7E6E-5C46E3DE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8DACAC-E608-8120-43F9-3CC6C5E53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053C85B-D71A-9D84-9CB0-DA0AD957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8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X. Graph</a:t>
            </a:r>
            <a:endParaRPr lang="en-GB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(</a:t>
            </a:r>
            <a:r>
              <a:rPr lang="it-IT" sz="1100" err="1"/>
              <a:t>Description</a:t>
            </a:r>
            <a:r>
              <a:rPr lang="it-IT" sz="1100"/>
              <a:t> of the </a:t>
            </a:r>
            <a:r>
              <a:rPr lang="it-IT" sz="1100" err="1"/>
              <a:t>graph</a:t>
            </a:r>
            <a:r>
              <a:rPr lang="it-IT" sz="1100"/>
              <a:t>, </a:t>
            </a:r>
            <a:r>
              <a:rPr lang="it-IT" sz="1100" err="1"/>
              <a:t>example</a:t>
            </a:r>
            <a:r>
              <a:rPr lang="it-IT" sz="1100"/>
              <a:t>: </a:t>
            </a:r>
            <a:r>
              <a:rPr lang="it-IT" sz="1100" i="1"/>
              <a:t>power curve power over wind speed</a:t>
            </a:r>
            <a:r>
              <a:rPr lang="it-IT" sz="1100"/>
              <a:t> )</a:t>
            </a:r>
          </a:p>
          <a:p>
            <a:r>
              <a:rPr lang="it-IT" sz="1100"/>
              <a:t>(</a:t>
            </a:r>
            <a:r>
              <a:rPr lang="it-IT" sz="1100" err="1"/>
              <a:t>Citation</a:t>
            </a:r>
            <a:r>
              <a:rPr lang="it-IT" sz="1100"/>
              <a:t> of the sources, </a:t>
            </a:r>
            <a:r>
              <a:rPr lang="it-IT" sz="1100" err="1"/>
              <a:t>example</a:t>
            </a:r>
            <a:r>
              <a:rPr lang="it-IT" sz="1100"/>
              <a:t>:</a:t>
            </a:r>
            <a:r>
              <a:rPr lang="it-IT" sz="1100" b="1"/>
              <a:t> </a:t>
            </a:r>
            <a:r>
              <a:rPr lang="it-IT" sz="1100" b="0"/>
              <a:t>[1] </a:t>
            </a:r>
            <a:r>
              <a:rPr lang="it-IT" sz="1100"/>
              <a:t>)  </a:t>
            </a:r>
          </a:p>
          <a:p>
            <a:r>
              <a:rPr lang="it-IT" sz="1100"/>
              <a:t>(Last date of access, </a:t>
            </a:r>
            <a:r>
              <a:rPr lang="it-IT" sz="1100" err="1"/>
              <a:t>example</a:t>
            </a:r>
            <a:r>
              <a:rPr lang="it-IT" sz="1100"/>
              <a:t>: 21/12/2015)</a:t>
            </a:r>
            <a:endParaRPr lang="en-GB" sz="110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A9F9FD-83FF-C0BC-9F95-D8337B851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AD174C-A14B-8C9E-5F20-16F9D99D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DD15AC-C05D-59C4-FDC9-425C41BE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7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err="1"/>
              <a:t>Bibliography</a:t>
            </a:r>
            <a:r>
              <a:rPr lang="de-DE"/>
              <a:t> – </a:t>
            </a:r>
            <a:r>
              <a:rPr lang="de-DE" err="1"/>
              <a:t>team</a:t>
            </a:r>
            <a:r>
              <a:rPr lang="de-DE"/>
              <a:t> </a:t>
            </a:r>
            <a:r>
              <a:rPr lang="de-DE" err="1"/>
              <a:t>name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[1] </a:t>
            </a:r>
            <a:r>
              <a:rPr lang="en-GB"/>
              <a:t>“How HOMER Calculates Wind Turbine Power Output,” </a:t>
            </a:r>
            <a:r>
              <a:rPr lang="en-GB" i="1"/>
              <a:t>Homerenergy.com</a:t>
            </a:r>
            <a:r>
              <a:rPr lang="en-GB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[2] …..</a:t>
            </a:r>
            <a:endParaRPr lang="it-IT"/>
          </a:p>
          <a:p>
            <a:pPr lvl="0"/>
            <a:endParaRPr lang="de-DE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The style </a:t>
            </a:r>
            <a:r>
              <a:rPr lang="it-IT" err="1"/>
              <a:t>chosen</a:t>
            </a:r>
            <a:r>
              <a:rPr lang="it-IT"/>
              <a:t> for </a:t>
            </a:r>
            <a:r>
              <a:rPr lang="it-IT" err="1"/>
              <a:t>citation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IEEE, so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want</a:t>
            </a:r>
            <a:r>
              <a:rPr lang="it-IT"/>
              <a:t> to create </a:t>
            </a:r>
            <a:r>
              <a:rPr lang="it-IT" err="1"/>
              <a:t>your</a:t>
            </a:r>
            <a:r>
              <a:rPr lang="it-IT"/>
              <a:t> </a:t>
            </a:r>
            <a:r>
              <a:rPr lang="it-IT" err="1"/>
              <a:t>citation</a:t>
            </a:r>
            <a:r>
              <a:rPr lang="it-IT"/>
              <a:t> follow </a:t>
            </a:r>
            <a:r>
              <a:rPr lang="it-IT" err="1"/>
              <a:t>that</a:t>
            </a:r>
            <a:r>
              <a:rPr lang="it-IT"/>
              <a:t> style.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want</a:t>
            </a:r>
            <a:r>
              <a:rPr lang="it-IT"/>
              <a:t> to create an IEEE </a:t>
            </a:r>
            <a:r>
              <a:rPr lang="it-IT" err="1"/>
              <a:t>citation</a:t>
            </a:r>
            <a:r>
              <a:rPr lang="it-IT"/>
              <a:t> from a website, </a:t>
            </a:r>
            <a:r>
              <a:rPr lang="it-IT" err="1"/>
              <a:t>you</a:t>
            </a:r>
            <a:r>
              <a:rPr lang="it-IT"/>
              <a:t> can use some free </a:t>
            </a:r>
            <a:r>
              <a:rPr lang="it-IT" err="1"/>
              <a:t>converters</a:t>
            </a:r>
            <a:r>
              <a:rPr lang="it-IT"/>
              <a:t> </a:t>
            </a:r>
            <a:r>
              <a:rPr lang="it-IT" err="1"/>
              <a:t>available</a:t>
            </a:r>
            <a:r>
              <a:rPr lang="it-IT"/>
              <a:t> on the internet, like:</a:t>
            </a:r>
          </a:p>
          <a:p>
            <a:pPr algn="ctr"/>
            <a:r>
              <a:rPr lang="en-GB" b="1">
                <a:hlinkClick r:id="rId2"/>
              </a:rPr>
              <a:t>https://www.mybib.com/tools/ieee-citation-generator</a:t>
            </a:r>
            <a:r>
              <a:rPr lang="en-GB" b="1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EF52B7-C433-AF83-42AC-67F5D36B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0FAE0DF-F8C7-B370-EC5E-86D9A916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D8D12F6B-67BA-70C6-41D7-87DC94E7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43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Grid Code Development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05/10/2025</a:t>
            </a:fld>
            <a:endParaRPr lang="en-GB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 userDrawn="1"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 userDrawn="1"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 userDrawn="1"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29D1E917-6813-D282-C770-7DEAF2BEF5AE}"/>
              </a:ext>
            </a:extLst>
          </p:cNvPr>
          <p:cNvSpPr txBox="1">
            <a:spLocks/>
          </p:cNvSpPr>
          <p:nvPr userDrawn="1"/>
        </p:nvSpPr>
        <p:spPr>
          <a:xfrm>
            <a:off x="2878527" y="6564113"/>
            <a:ext cx="5596085" cy="36512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Presented by: Josef Remberger / Vijay </a:t>
            </a:r>
            <a:r>
              <a:rPr lang="en-US" err="1"/>
              <a:t>Simha</a:t>
            </a:r>
            <a:r>
              <a:rPr lang="en-US"/>
              <a:t> Reddy </a:t>
            </a:r>
            <a:r>
              <a:rPr lang="en-US" err="1"/>
              <a:t>Bogala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6" r:id="rId2"/>
    <p:sldLayoutId id="2147483674" r:id="rId3"/>
    <p:sldLayoutId id="2147483685" r:id="rId4"/>
    <p:sldLayoutId id="2147483684" r:id="rId5"/>
    <p:sldLayoutId id="2147483688" r:id="rId6"/>
    <p:sldLayoutId id="2147483666" r:id="rId7"/>
    <p:sldLayoutId id="2147483689" r:id="rId8"/>
    <p:sldLayoutId id="2147483662" r:id="rId9"/>
    <p:sldLayoutId id="2147483690" r:id="rId10"/>
    <p:sldLayoutId id="2147483664" r:id="rId11"/>
    <p:sldLayoutId id="2147483665" r:id="rId12"/>
    <p:sldLayoutId id="2147483667" r:id="rId13"/>
    <p:sldLayoutId id="2147483668" r:id="rId14"/>
    <p:sldLayoutId id="2147483669" r:id="rId15"/>
    <p:sldLayoutId id="2147483670" r:id="rId16"/>
    <p:sldLayoutId id="2147483671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Team Name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05/10/2025</a:t>
            </a:fld>
            <a:endParaRPr lang="en-GB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 userDrawn="1"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 userDrawn="1"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 userDrawn="1"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99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Optimus Syria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ptos (Textkörper)"/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ptos (Textkörper)"/>
              </a:defRPr>
            </a:lvl1pPr>
          </a:lstStyle>
          <a:p>
            <a:fld id="{02AEE8E4-D792-40D2-B8D4-0007E21A0CF8}" type="datetime1">
              <a:rPr lang="en-GB" smtClean="0"/>
              <a:pPr/>
              <a:t>05/10/2025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3" r:id="rId2"/>
    <p:sldLayoutId id="2147483675" r:id="rId3"/>
    <p:sldLayoutId id="2147483678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BE6549-3E86-5AE5-9E5E-148C592FC8C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prstGeom prst="rect">
            <a:avLst/>
          </a:prstGeom>
        </p:spPr>
        <p:txBody>
          <a:bodyPr/>
          <a:lstStyle/>
          <a:p>
            <a:fld id="{E9760055-B4F0-4D03-A54C-8326910BC371}" type="datetime1">
              <a:rPr lang="en-GB" smtClean="0"/>
              <a:t>05/10/2025</a:t>
            </a:fld>
            <a:endParaRPr lang="en-GB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D6649A-1E87-C9DD-E3C2-12FE7407BD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00F9B30-73C2-F457-56BA-0324B85690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ACFA37C-C6C3-881E-9DEF-5A96ED2C1D15}"/>
              </a:ext>
            </a:extLst>
          </p:cNvPr>
          <p:cNvSpPr txBox="1">
            <a:spLocks/>
          </p:cNvSpPr>
          <p:nvPr/>
        </p:nvSpPr>
        <p:spPr>
          <a:xfrm>
            <a:off x="1565241" y="235849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ptos (Textkörper)"/>
                <a:ea typeface="+mj-ea"/>
                <a:cs typeface="+mj-cs"/>
              </a:defRPr>
            </a:lvl1pPr>
          </a:lstStyle>
          <a:p>
            <a:endParaRPr lang="en-GB" sz="400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103C8AC-ACFF-082C-E04A-301598446FCB}"/>
              </a:ext>
            </a:extLst>
          </p:cNvPr>
          <p:cNvSpPr txBox="1">
            <a:spLocks/>
          </p:cNvSpPr>
          <p:nvPr/>
        </p:nvSpPr>
        <p:spPr>
          <a:xfrm>
            <a:off x="1524000" y="2492563"/>
            <a:ext cx="9144000" cy="912598"/>
          </a:xfrm>
          <a:prstGeom prst="rect">
            <a:avLst/>
          </a:prstGeom>
        </p:spPr>
        <p:txBody>
          <a:bodyPr numCol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ptos (Textkörper)"/>
                <a:ea typeface="+mj-ea"/>
                <a:cs typeface="+mj-cs"/>
              </a:defRPr>
            </a:lvl1pPr>
          </a:lstStyle>
          <a:p>
            <a:r>
              <a:rPr lang="it-IT" sz="4000"/>
              <a:t>Weekly report: </a:t>
            </a:r>
            <a:r>
              <a:rPr lang="it-IT" sz="4000" err="1"/>
              <a:t>Grid</a:t>
            </a:r>
            <a:r>
              <a:rPr lang="it-IT" sz="4000"/>
              <a:t> Code Development</a:t>
            </a:r>
            <a:endParaRPr lang="en-GB" sz="400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45C6A5A-D647-B958-532A-B6FD2180F534}"/>
              </a:ext>
            </a:extLst>
          </p:cNvPr>
          <p:cNvSpPr txBox="1"/>
          <p:nvPr/>
        </p:nvSpPr>
        <p:spPr>
          <a:xfrm>
            <a:off x="3591498" y="3539230"/>
            <a:ext cx="4786685" cy="12926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000">
                <a:latin typeface="Aptos (Textkörper)"/>
              </a:rPr>
              <a:t>Week </a:t>
            </a:r>
            <a:r>
              <a:rPr lang="it-IT" sz="2000" err="1">
                <a:latin typeface="Aptos (Textkörper)"/>
              </a:rPr>
              <a:t>number</a:t>
            </a:r>
            <a:r>
              <a:rPr lang="it-IT" sz="2000">
                <a:latin typeface="Aptos (Textkörper)"/>
              </a:rPr>
              <a:t>: 2</a:t>
            </a:r>
          </a:p>
          <a:p>
            <a:pPr algn="ctr"/>
            <a:r>
              <a:rPr lang="it-IT" sz="2000">
                <a:latin typeface="Aptos (Textkörper)"/>
              </a:rPr>
              <a:t>Date: 7/10/2025</a:t>
            </a:r>
          </a:p>
          <a:p>
            <a:pPr algn="ctr"/>
            <a:r>
              <a:rPr lang="it-IT" sz="2000">
                <a:latin typeface="Aptos (Textkörper)"/>
              </a:rPr>
              <a:t>Supervisor: Prof. Ing. </a:t>
            </a:r>
            <a:r>
              <a:rPr lang="it-IT" sz="2000" err="1">
                <a:latin typeface="Aptos (Textkörper)"/>
              </a:rPr>
              <a:t>Saiju</a:t>
            </a:r>
            <a:r>
              <a:rPr lang="it-IT" sz="2000">
                <a:latin typeface="Aptos (Textkörper)"/>
              </a:rPr>
              <a:t> </a:t>
            </a:r>
          </a:p>
          <a:p>
            <a:endParaRPr lang="en-GB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3C000AB-BF1C-5055-7B6C-B6CC03EBAE85}"/>
              </a:ext>
            </a:extLst>
          </p:cNvPr>
          <p:cNvSpPr txBox="1">
            <a:spLocks/>
          </p:cNvSpPr>
          <p:nvPr/>
        </p:nvSpPr>
        <p:spPr>
          <a:xfrm>
            <a:off x="3420429" y="4789634"/>
            <a:ext cx="5128821" cy="33171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Aptos (Textkörper)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err="1"/>
              <a:t>Presented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: Josef Remberger / </a:t>
            </a:r>
            <a:r>
              <a:rPr lang="de-DE" sz="1400"/>
              <a:t>Vijay </a:t>
            </a:r>
            <a:r>
              <a:rPr lang="de-DE" sz="1400" err="1"/>
              <a:t>Simha</a:t>
            </a:r>
            <a:r>
              <a:rPr lang="de-DE" sz="1400"/>
              <a:t> Reddy </a:t>
            </a:r>
            <a:r>
              <a:rPr lang="de-DE" sz="1400" err="1"/>
              <a:t>Bogala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159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CCABDAF-3FCC-12B7-1A40-F5C978B2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Bibliography</a:t>
            </a:r>
            <a:r>
              <a:rPr lang="de-DE"/>
              <a:t> – </a:t>
            </a:r>
            <a:r>
              <a:rPr lang="de-DE" err="1"/>
              <a:t>Grid</a:t>
            </a:r>
            <a:r>
              <a:rPr lang="de-DE"/>
              <a:t> Code Development</a:t>
            </a:r>
            <a:endParaRPr lang="en-GB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23A6F99-7C1B-B9DD-3C34-65D68D658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0" i="0" u="none" strike="noStrike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[1]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SYRRIAN ARAB REPUBLIC / Ministry of Electricity / PETE / Transmission Grid Code, 2014 (accessed Sept. 27, 2025)</a:t>
            </a:r>
            <a:endParaRPr lang="en-GB" sz="14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E6C23F-928A-6CAD-2A2D-D3F09440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A16B9F-D8D5-BE43-0078-2A8002A5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66069B-432F-1BDE-4577-0F736A84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61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C8A5761-C58E-5FDF-F2C0-8788E28E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Grid operation states </a:t>
            </a:r>
          </a:p>
          <a:p>
            <a:pPr lvl="1"/>
            <a:r>
              <a:rPr lang="en-GB"/>
              <a:t>Emergency / extreme fault conditions</a:t>
            </a:r>
          </a:p>
          <a:p>
            <a:pPr lvl="1"/>
            <a:r>
              <a:rPr lang="en-GB"/>
              <a:t>Restorative / Black Start</a:t>
            </a:r>
          </a:p>
          <a:p>
            <a:r>
              <a:rPr lang="en-GB"/>
              <a:t>Special connection conditions</a:t>
            </a:r>
          </a:p>
          <a:p>
            <a:pPr lvl="1"/>
            <a:r>
              <a:rPr lang="en-GB">
                <a:latin typeface="Aptos"/>
              </a:rPr>
              <a:t>Withstanding short circuits in the grid</a:t>
            </a:r>
          </a:p>
          <a:p>
            <a:pPr lvl="1"/>
            <a:r>
              <a:rPr lang="en-GB"/>
              <a:t>Reactive Range &amp; Voltage Control</a:t>
            </a:r>
          </a:p>
          <a:p>
            <a:r>
              <a:rPr lang="en-US"/>
              <a:t>Outlook for the coming week </a:t>
            </a:r>
          </a:p>
          <a:p>
            <a:r>
              <a:rPr lang="en-GB"/>
              <a:t>Bibliography</a:t>
            </a:r>
          </a:p>
          <a:p>
            <a:pPr lvl="1"/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7B97233-25F0-AC70-89CB-32DC983F9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List of contents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2F8E95-F853-D383-97C6-DACDAC8A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6803"/>
            <a:ext cx="1111370" cy="365125"/>
          </a:xfrm>
        </p:spPr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9371BD-3289-37AA-010C-E60A7C4D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613" y="6564113"/>
            <a:ext cx="2879187" cy="365125"/>
          </a:xfrm>
        </p:spPr>
        <p:txBody>
          <a:bodyPr/>
          <a:lstStyle/>
          <a:p>
            <a:r>
              <a:rPr lang="en-GB"/>
              <a:t>Grid Code Development/ Optimus Syria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B5AD07-F640-5D0C-F7E5-7D452038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49570" y="6566803"/>
            <a:ext cx="928958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93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DAE9CDC-B8C7-BEF7-1A8D-BE873AFB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1-i. Emergency / extreme fault conditions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B336F78-D1A0-ECD7-EA85-DE76CC4FC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Definition: </a:t>
            </a:r>
            <a:r>
              <a:rPr lang="en-US"/>
              <a:t>That actual condition of the Power System when, due to the occurrence of one or more incidents, a part or the whole of the Power System has experienced excessive frequency deviations or Transmission voltage deviations</a:t>
            </a:r>
          </a:p>
          <a:p>
            <a:r>
              <a:rPr lang="en-GB"/>
              <a:t>Frequency:  47.5 ≤ X ≥ 51.5 Hz</a:t>
            </a:r>
          </a:p>
          <a:p>
            <a:pPr>
              <a:lnSpc>
                <a:spcPct val="80000"/>
              </a:lnSpc>
            </a:pPr>
            <a:r>
              <a:rPr lang="de-DE" err="1"/>
              <a:t>Voltage</a:t>
            </a:r>
            <a:r>
              <a:rPr lang="de-DE"/>
              <a:t>: </a:t>
            </a:r>
            <a:endParaRPr lang="en-US"/>
          </a:p>
          <a:p>
            <a:pPr marL="1257300" lvl="1">
              <a:lnSpc>
                <a:spcPct val="80000"/>
              </a:lnSpc>
            </a:pPr>
            <a:r>
              <a:rPr lang="de-DE"/>
              <a:t>59.5 &lt; X &gt; 72.5 kV </a:t>
            </a:r>
          </a:p>
          <a:p>
            <a:pPr marL="1257300" lvl="1">
              <a:lnSpc>
                <a:spcPct val="80000"/>
              </a:lnSpc>
            </a:pPr>
            <a:r>
              <a:rPr lang="de-DE"/>
              <a:t>207.0 &lt; X &gt; 241.5 kV</a:t>
            </a:r>
            <a:endParaRPr lang="de-DE" sz="2400"/>
          </a:p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94FD52-8F30-B11A-C596-41AC41C241C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B4BA04-4540-77AF-2C49-ED4860316E8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16EF5A-6EC5-B60D-781D-48E4BD9BD862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D6EECFD-0DD8-713D-A3E0-F746632D2DA9}"/>
              </a:ext>
            </a:extLst>
          </p:cNvPr>
          <p:cNvSpPr txBox="1"/>
          <p:nvPr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91149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DAE9CDC-B8C7-BEF7-1A8D-BE873AFB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1-ii. Restorative / Black Start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B336F78-D1A0-ECD7-EA85-DE76CC4FC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Definition: The procedure necessary for a System recovery from a Total Blackout or Partial Blackout</a:t>
            </a:r>
          </a:p>
          <a:p>
            <a:r>
              <a:rPr lang="en-GB"/>
              <a:t>Wind turbines are not entitled for Black Start</a:t>
            </a:r>
          </a:p>
          <a:p>
            <a:pPr marL="0" indent="0">
              <a:buNone/>
            </a:pPr>
            <a:endParaRPr lang="en-GB" u="sng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94FD52-8F30-B11A-C596-41AC41C241C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B4BA04-4540-77AF-2C49-ED4860316E8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16EF5A-6EC5-B60D-781D-48E4BD9BD862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D6EECFD-0DD8-713D-A3E0-F746632D2DA9}"/>
              </a:ext>
            </a:extLst>
          </p:cNvPr>
          <p:cNvSpPr txBox="1"/>
          <p:nvPr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7203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DAE9CDC-B8C7-BEF7-1A8D-BE873AFB7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55734" cy="1325563"/>
          </a:xfrm>
        </p:spPr>
        <p:txBody>
          <a:bodyPr/>
          <a:lstStyle/>
          <a:p>
            <a:r>
              <a:rPr lang="en-GB"/>
              <a:t>2-i. Withstanding short circuits in the grid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B336F78-D1A0-ECD7-EA85-DE76CC4FC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Wind generators must remain connected during and after cleared short circuits</a:t>
            </a:r>
          </a:p>
          <a:p>
            <a:r>
              <a:rPr lang="en-US"/>
              <a:t>They shall withstand voltage disturbances even under second-level protection actions</a:t>
            </a:r>
            <a:endParaRPr lang="en-GB" u="sng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94FD52-8F30-B11A-C596-41AC41C241C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B4BA04-4540-77AF-2C49-ED4860316E8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16EF5A-6EC5-B60D-781D-48E4BD9BD862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D6EECFD-0DD8-713D-A3E0-F746632D2DA9}"/>
              </a:ext>
            </a:extLst>
          </p:cNvPr>
          <p:cNvSpPr txBox="1"/>
          <p:nvPr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[1]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5FE8948-08E3-9DD1-D00E-E23B805DC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214" y="2723314"/>
            <a:ext cx="6280770" cy="286927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9C076FF-0CFB-ED00-1B05-8D784C337DBD}"/>
              </a:ext>
            </a:extLst>
          </p:cNvPr>
          <p:cNvSpPr txBox="1"/>
          <p:nvPr/>
        </p:nvSpPr>
        <p:spPr>
          <a:xfrm>
            <a:off x="2885511" y="5539940"/>
            <a:ext cx="5980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/>
              <a:t>Voltage Profile Recovery of Wind Generators During and After a Short Circuit Fault; [1]; (04/10/2025) </a:t>
            </a:r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382689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DAE9CDC-B8C7-BEF7-1A8D-BE873AFB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2-i. Withstanding short circuits in the grid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B336F78-D1A0-ECD7-EA85-DE76CC4FC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Wind generators must withstand a 0.5 s short circuit causing voltage dips down to 20% voltage </a:t>
            </a:r>
            <a:r>
              <a:rPr lang="en-US" err="1"/>
              <a:t>p.u</a:t>
            </a:r>
            <a:r>
              <a:rPr lang="en-US"/>
              <a:t>.</a:t>
            </a:r>
          </a:p>
          <a:p>
            <a:r>
              <a:rPr lang="en-US"/>
              <a:t>Voltage should recover to ≥ 80 % voltage </a:t>
            </a:r>
            <a:r>
              <a:rPr lang="en-US" err="1"/>
              <a:t>p.u</a:t>
            </a:r>
            <a:r>
              <a:rPr lang="en-US"/>
              <a:t>. within 1 s and ≥ 90 % voltage </a:t>
            </a:r>
            <a:r>
              <a:rPr lang="en-US" err="1"/>
              <a:t>p.u</a:t>
            </a:r>
            <a:r>
              <a:rPr lang="en-US"/>
              <a:t>. within 15 s after fault clearance</a:t>
            </a:r>
          </a:p>
          <a:p>
            <a:r>
              <a:rPr lang="en-US"/>
              <a:t>Wind generators must remain connected during voltage dips of similar or lower severity</a:t>
            </a:r>
          </a:p>
          <a:p>
            <a:r>
              <a:rPr lang="en-US"/>
              <a:t>They shall recover at least 90 % of pre-fault output within 1 minute after the short circuit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94FD52-8F30-B11A-C596-41AC41C241C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B4BA04-4540-77AF-2C49-ED4860316E8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16EF5A-6EC5-B60D-781D-48E4BD9BD862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D6EECFD-0DD8-713D-A3E0-F746632D2DA9}"/>
              </a:ext>
            </a:extLst>
          </p:cNvPr>
          <p:cNvSpPr txBox="1"/>
          <p:nvPr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440056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636C8E-62E3-3F7F-DEEA-7850084D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2-ii. Reactive Range &amp; Voltage Control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C78A1D-9997-F07C-C58C-B56253290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Dead band of 5 % of nominal voltage is defined for normal operational conditions, with two different allowed operative conditions</a:t>
            </a:r>
          </a:p>
          <a:p>
            <a:pPr lvl="1"/>
            <a:r>
              <a:rPr lang="en-GB"/>
              <a:t>Constant Power factor</a:t>
            </a:r>
          </a:p>
          <a:p>
            <a:pPr lvl="1"/>
            <a:r>
              <a:rPr lang="en-GB"/>
              <a:t>Participate in Voltage Control</a:t>
            </a:r>
          </a:p>
          <a:p>
            <a:pPr marL="0" indent="0">
              <a:buNone/>
            </a:pPr>
            <a:endParaRPr lang="en-GB" u="sng"/>
          </a:p>
          <a:p>
            <a:pPr marL="0" indent="0">
              <a:buNone/>
            </a:pPr>
            <a:endParaRPr lang="en-GB" u="sng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F567B8-B25C-03C9-2277-ECA0D313507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BAF44F5-127F-0552-25EE-ED617C8AE5C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3085A57-1EF3-75DA-CC17-DD9F095DE0F0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5EEAF34-B5E6-11CA-7610-DBF5DA37E1D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25BD536-A149-3ED9-2B63-00473E17B07F}"/>
              </a:ext>
            </a:extLst>
          </p:cNvPr>
          <p:cNvSpPr txBox="1"/>
          <p:nvPr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[1]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AD65A5E-2CB8-BAD2-C20F-8D59558EF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122" y="2463031"/>
            <a:ext cx="5083421" cy="355646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5B6E3B0-139F-6AF9-6DF7-D451929BC9F2}"/>
              </a:ext>
            </a:extLst>
          </p:cNvPr>
          <p:cNvSpPr txBox="1"/>
          <p:nvPr/>
        </p:nvSpPr>
        <p:spPr>
          <a:xfrm>
            <a:off x="5258659" y="5945296"/>
            <a:ext cx="3593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/>
              <a:t>Minimum requirements for a non-synchronous machine in </a:t>
            </a:r>
          </a:p>
          <a:p>
            <a:pPr algn="l"/>
            <a:r>
              <a:rPr lang="en-US" sz="1000"/>
              <a:t>voltage control; [1]; (04/10/2025) </a:t>
            </a:r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84885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636C8E-62E3-3F7F-DEEA-7850084D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2-ii. Reactive Range &amp; Voltage Control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C78A1D-9997-F07C-C58C-B56253290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Outside the dead band ability to participate for recovery of voltage</a:t>
            </a:r>
          </a:p>
          <a:p>
            <a:r>
              <a:rPr lang="en-GB"/>
              <a:t>Two different expectations according with the design of non-synchronous machines</a:t>
            </a:r>
          </a:p>
          <a:p>
            <a:pPr lvl="1"/>
            <a:r>
              <a:rPr lang="en-GB"/>
              <a:t>Voltage-controlling units: Provide full reactive current (≈ nominal current) for voltages ≤ 50 %; response &lt; 1 s.</a:t>
            </a:r>
          </a:p>
          <a:p>
            <a:pPr lvl="1"/>
            <a:r>
              <a:rPr lang="en-GB"/>
              <a:t>Non-voltage-controlling units: Provide up to 25 % capacity (half of nominal to reactive current) via external equipment; response &lt; 1 s </a:t>
            </a:r>
          </a:p>
          <a:p>
            <a:pPr lvl="1"/>
            <a:endParaRPr lang="en-GB"/>
          </a:p>
          <a:p>
            <a:r>
              <a:rPr lang="en-US"/>
              <a:t>Wind generators must stay connected and stable for voltage variations between 90–110 % of nominal Voltage at the connection point </a:t>
            </a:r>
          </a:p>
          <a:p>
            <a:endParaRPr lang="en-GB"/>
          </a:p>
          <a:p>
            <a:pPr marL="0" indent="0">
              <a:buNone/>
            </a:pPr>
            <a:endParaRPr lang="en-GB" u="sng"/>
          </a:p>
          <a:p>
            <a:pPr marL="0" indent="0">
              <a:buNone/>
            </a:pPr>
            <a:endParaRPr lang="en-GB" u="sng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F567B8-B25C-03C9-2277-ECA0D313507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BAF44F5-127F-0552-25EE-ED617C8AE5C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3085A57-1EF3-75DA-CC17-DD9F095DE0F0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5EEAF34-B5E6-11CA-7610-DBF5DA37E1D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25BD536-A149-3ED9-2B63-00473E17B07F}"/>
              </a:ext>
            </a:extLst>
          </p:cNvPr>
          <p:cNvSpPr txBox="1"/>
          <p:nvPr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81311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3D83-2AED-EB6F-2064-81FD2443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Outlook for the coming week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6F35FEE-BABF-8E3B-3A51-8B860E3A0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464" y="1690688"/>
            <a:ext cx="5887072" cy="356711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CD198-2BD7-7A1D-535A-4CFDB147880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A28D2E9-7DEF-9ECF-54A9-CAF67C44051D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295B58B-D55F-3C82-3407-881CDE258BD6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24473F-EED8-0995-67D5-FA780966F15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171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8ECEFA"/>
        </a:solidFill>
        <a:ln>
          <a:solidFill>
            <a:schemeClr val="bg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rid Code-Template.potx" id="{C4851253-06FE-4A6F-8FFF-D36998EFD417}" vid="{31D6BA52-6D61-41C1-9F78-91EE95D14E5D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rid Code-Template.potx" id="{C4851253-06FE-4A6F-8FFF-D36998EFD417}" vid="{109DA6D4-AF04-4B2C-B785-3DDDACD6DBF6}"/>
    </a:ext>
  </a:extLst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id Code-Template.potx" id="{C4851253-06FE-4A6F-8FFF-D36998EFD417}" vid="{66097A27-5132-489B-912F-E1984D46994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1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Grid Code-Template Josef Remberger</Template>
  <TotalTime>0</TotalTim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Office</vt:lpstr>
      <vt:lpstr>1_Office</vt:lpstr>
      <vt:lpstr>Benutzerdefiniertes Design</vt:lpstr>
      <vt:lpstr>PowerPoint Presentation</vt:lpstr>
      <vt:lpstr>List of contents</vt:lpstr>
      <vt:lpstr>1-i. Emergency / extreme fault conditions</vt:lpstr>
      <vt:lpstr>1-ii. Restorative / Black Start</vt:lpstr>
      <vt:lpstr>2-i. Withstanding short circuits in the grid</vt:lpstr>
      <vt:lpstr>2-i. Withstanding short circuits in the grid</vt:lpstr>
      <vt:lpstr>2-ii. Reactive Range &amp; Voltage Control</vt:lpstr>
      <vt:lpstr>2-ii. Reactive Range &amp; Voltage Control</vt:lpstr>
      <vt:lpstr>3. Outlook for the coming week</vt:lpstr>
      <vt:lpstr>Bibliography – Grid Code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Josef Remberger</dc:creator>
  <cp:revision>1</cp:revision>
  <dcterms:created xsi:type="dcterms:W3CDTF">2025-10-03T14:13:50Z</dcterms:created>
  <dcterms:modified xsi:type="dcterms:W3CDTF">2025-10-05T10:44:27Z</dcterms:modified>
</cp:coreProperties>
</file>